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1" r:id="rId4"/>
  </p:sldMasterIdLst>
  <p:notesMasterIdLst>
    <p:notesMasterId r:id="rId90"/>
  </p:notesMasterIdLst>
  <p:handoutMasterIdLst>
    <p:handoutMasterId r:id="rId91"/>
  </p:handoutMasterIdLst>
  <p:sldIdLst>
    <p:sldId id="600" r:id="rId5"/>
    <p:sldId id="453" r:id="rId6"/>
    <p:sldId id="455" r:id="rId7"/>
    <p:sldId id="454" r:id="rId8"/>
    <p:sldId id="991" r:id="rId9"/>
    <p:sldId id="993" r:id="rId10"/>
    <p:sldId id="992" r:id="rId11"/>
    <p:sldId id="994" r:id="rId12"/>
    <p:sldId id="995" r:id="rId13"/>
    <p:sldId id="983" r:id="rId14"/>
    <p:sldId id="984" r:id="rId15"/>
    <p:sldId id="985" r:id="rId16"/>
    <p:sldId id="996" r:id="rId17"/>
    <p:sldId id="988" r:id="rId18"/>
    <p:sldId id="997" r:id="rId19"/>
    <p:sldId id="469" r:id="rId20"/>
    <p:sldId id="471" r:id="rId21"/>
    <p:sldId id="473" r:id="rId22"/>
    <p:sldId id="475" r:id="rId23"/>
    <p:sldId id="998" r:id="rId24"/>
    <p:sldId id="999" r:id="rId25"/>
    <p:sldId id="481" r:id="rId26"/>
    <p:sldId id="1000" r:id="rId27"/>
    <p:sldId id="485" r:id="rId28"/>
    <p:sldId id="977" r:id="rId29"/>
    <p:sldId id="978" r:id="rId30"/>
    <p:sldId id="1001" r:id="rId31"/>
    <p:sldId id="981" r:id="rId32"/>
    <p:sldId id="1002" r:id="rId33"/>
    <p:sldId id="990" r:id="rId34"/>
    <p:sldId id="1003" r:id="rId35"/>
    <p:sldId id="1004" r:id="rId36"/>
    <p:sldId id="1005" r:id="rId37"/>
    <p:sldId id="864" r:id="rId38"/>
    <p:sldId id="460" r:id="rId39"/>
    <p:sldId id="826" r:id="rId40"/>
    <p:sldId id="464" r:id="rId41"/>
    <p:sldId id="833" r:id="rId42"/>
    <p:sldId id="465" r:id="rId43"/>
    <p:sldId id="373" r:id="rId44"/>
    <p:sldId id="374" r:id="rId45"/>
    <p:sldId id="375" r:id="rId46"/>
    <p:sldId id="860" r:id="rId47"/>
    <p:sldId id="861" r:id="rId48"/>
    <p:sldId id="376" r:id="rId49"/>
    <p:sldId id="377" r:id="rId50"/>
    <p:sldId id="378" r:id="rId51"/>
    <p:sldId id="379" r:id="rId52"/>
    <p:sldId id="380" r:id="rId53"/>
    <p:sldId id="862" r:id="rId54"/>
    <p:sldId id="386" r:id="rId55"/>
    <p:sldId id="834" r:id="rId56"/>
    <p:sldId id="392" r:id="rId57"/>
    <p:sldId id="393" r:id="rId58"/>
    <p:sldId id="394" r:id="rId59"/>
    <p:sldId id="395" r:id="rId60"/>
    <p:sldId id="558" r:id="rId61"/>
    <p:sldId id="396" r:id="rId62"/>
    <p:sldId id="397" r:id="rId63"/>
    <p:sldId id="510" r:id="rId64"/>
    <p:sldId id="500" r:id="rId65"/>
    <p:sldId id="501" r:id="rId66"/>
    <p:sldId id="498" r:id="rId67"/>
    <p:sldId id="849" r:id="rId68"/>
    <p:sldId id="499" r:id="rId69"/>
    <p:sldId id="799" r:id="rId70"/>
    <p:sldId id="800" r:id="rId71"/>
    <p:sldId id="801" r:id="rId72"/>
    <p:sldId id="802" r:id="rId73"/>
    <p:sldId id="803" r:id="rId74"/>
    <p:sldId id="804" r:id="rId75"/>
    <p:sldId id="850" r:id="rId76"/>
    <p:sldId id="851" r:id="rId77"/>
    <p:sldId id="852" r:id="rId78"/>
    <p:sldId id="857" r:id="rId79"/>
    <p:sldId id="855" r:id="rId80"/>
    <p:sldId id="854" r:id="rId81"/>
    <p:sldId id="502" r:id="rId82"/>
    <p:sldId id="503" r:id="rId83"/>
    <p:sldId id="795" r:id="rId84"/>
    <p:sldId id="796" r:id="rId85"/>
    <p:sldId id="863" r:id="rId86"/>
    <p:sldId id="794" r:id="rId87"/>
    <p:sldId id="797" r:id="rId88"/>
    <p:sldId id="859" r:id="rId8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1422" autoAdjust="0"/>
  </p:normalViewPr>
  <p:slideViewPr>
    <p:cSldViewPr>
      <p:cViewPr varScale="1">
        <p:scale>
          <a:sx n="104" d="100"/>
          <a:sy n="104" d="100"/>
        </p:scale>
        <p:origin x="708"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b="1"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067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b="1"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067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2/13/2021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5889957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4873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2/13/2021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2151417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9951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51424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7666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4760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5353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741844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29474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46787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283836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2171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5030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0937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53799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5601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5283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18912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671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30450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72064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28057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2/13/2021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0666746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28419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2/13/2021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5041717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1541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64834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16113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46227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42598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620554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62595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8374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2/13/2021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7282313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23182116"/>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2/13/2021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31678128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13443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0" y="152400"/>
            <a:ext cx="3546420" cy="707886"/>
          </a:xfrm>
          <a:prstGeom prst="rect">
            <a:avLst/>
          </a:prstGeom>
        </p:spPr>
        <p:txBody>
          <a:bodyPr wrap="none">
            <a:spAutoFit/>
          </a:bodyPr>
          <a:lstStyle/>
          <a:p>
            <a:pPr fontAlgn="auto">
              <a:spcBef>
                <a:spcPts val="0"/>
              </a:spcBef>
              <a:spcAft>
                <a:spcPts val="0"/>
              </a:spcAft>
            </a:pPr>
            <a:r>
              <a:rPr lang="en-US" sz="4000" b="1" u="sng" dirty="0">
                <a:solidFill>
                  <a:prstClr val="white"/>
                </a:solidFill>
                <a:latin typeface="Constantia"/>
                <a:cs typeface="+mn-cs"/>
              </a:rPr>
              <a:t>My Testimony</a:t>
            </a:r>
          </a:p>
        </p:txBody>
      </p:sp>
      <p:sp>
        <p:nvSpPr>
          <p:cNvPr id="4" name="Rectangle 3"/>
          <p:cNvSpPr/>
          <p:nvPr/>
        </p:nvSpPr>
        <p:spPr>
          <a:xfrm>
            <a:off x="228600" y="914400"/>
            <a:ext cx="11887200" cy="5632311"/>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I saw </a:t>
            </a:r>
            <a:r>
              <a:rPr lang="en-US" sz="4000" dirty="0" err="1">
                <a:solidFill>
                  <a:prstClr val="white"/>
                </a:solidFill>
                <a:latin typeface="Constantia"/>
                <a:cs typeface="+mn-cs"/>
              </a:rPr>
              <a:t>satan</a:t>
            </a:r>
            <a:r>
              <a:rPr lang="en-US" sz="4000" dirty="0">
                <a:solidFill>
                  <a:prstClr val="white"/>
                </a:solidFill>
                <a:latin typeface="Constantia"/>
                <a:cs typeface="+mn-cs"/>
              </a:rPr>
              <a:t> fall like lightning</a:t>
            </a:r>
            <a:br>
              <a:rPr lang="en-US" sz="4000" dirty="0">
                <a:solidFill>
                  <a:prstClr val="white"/>
                </a:solidFill>
                <a:latin typeface="Constantia"/>
                <a:cs typeface="+mn-cs"/>
              </a:rPr>
            </a:br>
            <a:r>
              <a:rPr lang="en-US" sz="4000" dirty="0">
                <a:solidFill>
                  <a:prstClr val="white"/>
                </a:solidFill>
                <a:latin typeface="Constantia"/>
                <a:cs typeface="+mn-cs"/>
              </a:rPr>
              <a:t>I saw darkness run for cover</a:t>
            </a:r>
            <a:br>
              <a:rPr lang="en-US" sz="4000" dirty="0">
                <a:solidFill>
                  <a:prstClr val="white"/>
                </a:solidFill>
                <a:latin typeface="Constantia"/>
                <a:cs typeface="+mn-cs"/>
              </a:rPr>
            </a:br>
            <a:r>
              <a:rPr lang="en-US" sz="4000" dirty="0">
                <a:solidFill>
                  <a:prstClr val="white"/>
                </a:solidFill>
                <a:latin typeface="Constantia"/>
                <a:cs typeface="+mn-cs"/>
              </a:rPr>
              <a:t>But the miracle that I just can't get over</a:t>
            </a:r>
            <a:br>
              <a:rPr lang="en-US" sz="4000" dirty="0">
                <a:solidFill>
                  <a:prstClr val="white"/>
                </a:solidFill>
                <a:latin typeface="Constantia"/>
                <a:cs typeface="+mn-cs"/>
              </a:rPr>
            </a:br>
            <a:r>
              <a:rPr lang="en-US" sz="4000" dirty="0">
                <a:solidFill>
                  <a:prstClr val="white"/>
                </a:solidFill>
                <a:latin typeface="Constantia"/>
                <a:cs typeface="+mn-cs"/>
              </a:rPr>
              <a:t>My name is registered in heaven</a:t>
            </a:r>
          </a:p>
          <a:p>
            <a:pPr algn="ctr" fontAlgn="auto">
              <a:spcBef>
                <a:spcPts val="0"/>
              </a:spcBef>
              <a:spcAft>
                <a:spcPts val="0"/>
              </a:spcAft>
            </a:pPr>
            <a:r>
              <a:rPr lang="en-US" sz="4000" dirty="0">
                <a:solidFill>
                  <a:prstClr val="white"/>
                </a:solidFill>
                <a:latin typeface="Constantia"/>
                <a:cs typeface="+mn-cs"/>
              </a:rPr>
              <a:t>I believe in signs and wonders</a:t>
            </a:r>
            <a:br>
              <a:rPr lang="en-US" sz="4000" dirty="0">
                <a:solidFill>
                  <a:prstClr val="white"/>
                </a:solidFill>
                <a:latin typeface="Constantia"/>
                <a:cs typeface="+mn-cs"/>
              </a:rPr>
            </a:br>
            <a:r>
              <a:rPr lang="en-US" sz="4000" dirty="0">
                <a:solidFill>
                  <a:prstClr val="white"/>
                </a:solidFill>
                <a:latin typeface="Constantia"/>
                <a:cs typeface="+mn-cs"/>
              </a:rPr>
              <a:t>I have resurrection power</a:t>
            </a:r>
            <a:br>
              <a:rPr lang="en-US" sz="4000" dirty="0">
                <a:solidFill>
                  <a:prstClr val="white"/>
                </a:solidFill>
                <a:latin typeface="Constantia"/>
                <a:cs typeface="+mn-cs"/>
              </a:rPr>
            </a:br>
            <a:r>
              <a:rPr lang="en-US" sz="4000" dirty="0">
                <a:solidFill>
                  <a:prstClr val="white"/>
                </a:solidFill>
                <a:latin typeface="Constantia"/>
                <a:cs typeface="+mn-cs"/>
              </a:rPr>
              <a:t>Still the miracle that I just can't get over</a:t>
            </a:r>
            <a:br>
              <a:rPr lang="en-US" sz="4000" dirty="0">
                <a:solidFill>
                  <a:prstClr val="white"/>
                </a:solidFill>
                <a:latin typeface="Constantia"/>
                <a:cs typeface="+mn-cs"/>
              </a:rPr>
            </a:br>
            <a:r>
              <a:rPr lang="en-US" sz="4000" dirty="0">
                <a:solidFill>
                  <a:prstClr val="white"/>
                </a:solidFill>
                <a:latin typeface="Constantia"/>
                <a:cs typeface="+mn-cs"/>
              </a:rPr>
              <a:t>My name is registered in heaven</a:t>
            </a:r>
            <a:br>
              <a:rPr lang="en-US" sz="4000" dirty="0">
                <a:solidFill>
                  <a:prstClr val="white"/>
                </a:solidFill>
                <a:latin typeface="Constantia"/>
                <a:cs typeface="+mn-cs"/>
              </a:rPr>
            </a:br>
            <a:r>
              <a:rPr lang="en-US" sz="4000" dirty="0">
                <a:solidFill>
                  <a:prstClr val="white"/>
                </a:solidFill>
                <a:latin typeface="Constantia"/>
                <a:cs typeface="+mn-cs"/>
              </a:rPr>
              <a:t>My praise belongs to you forever</a:t>
            </a:r>
          </a:p>
        </p:txBody>
      </p:sp>
    </p:spTree>
    <p:extLst>
      <p:ext uri="{BB962C8B-B14F-4D97-AF65-F5344CB8AC3E}">
        <p14:creationId xmlns:p14="http://schemas.microsoft.com/office/powerpoint/2010/main" val="416571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533400"/>
            <a:ext cx="8001000" cy="5632311"/>
          </a:xfrm>
          <a:prstGeom prst="rect">
            <a:avLst/>
          </a:prstGeom>
        </p:spPr>
        <p:txBody>
          <a:bodyPr wrap="square">
            <a:spAutoFit/>
          </a:bodyPr>
          <a:lstStyle/>
          <a:p>
            <a:pPr algn="ctr" fontAlgn="auto">
              <a:spcBef>
                <a:spcPts val="0"/>
              </a:spcBef>
              <a:spcAft>
                <a:spcPts val="0"/>
              </a:spcAft>
            </a:pPr>
            <a:r>
              <a:rPr lang="en-US" sz="4000" b="1" u="sng" dirty="0">
                <a:solidFill>
                  <a:prstClr val="white"/>
                </a:solidFill>
                <a:latin typeface="Constantia"/>
                <a:cs typeface="+mn-cs"/>
              </a:rPr>
              <a:t>Chorus</a:t>
            </a: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This is my testimony from </a:t>
            </a:r>
          </a:p>
          <a:p>
            <a:pPr algn="ctr" fontAlgn="auto">
              <a:spcBef>
                <a:spcPts val="0"/>
              </a:spcBef>
              <a:spcAft>
                <a:spcPts val="0"/>
              </a:spcAft>
            </a:pPr>
            <a:r>
              <a:rPr lang="en-US" sz="4000" dirty="0">
                <a:solidFill>
                  <a:prstClr val="white"/>
                </a:solidFill>
                <a:latin typeface="Constantia"/>
                <a:cs typeface="+mn-cs"/>
              </a:rPr>
              <a:t>death to life</a:t>
            </a:r>
            <a:br>
              <a:rPr lang="en-US" sz="4000" dirty="0">
                <a:solidFill>
                  <a:prstClr val="white"/>
                </a:solidFill>
                <a:latin typeface="Constantia"/>
                <a:cs typeface="+mn-cs"/>
              </a:rPr>
            </a:br>
            <a:r>
              <a:rPr lang="en-US" sz="4000" dirty="0">
                <a:solidFill>
                  <a:prstClr val="white"/>
                </a:solidFill>
                <a:latin typeface="Constantia"/>
                <a:cs typeface="+mn-cs"/>
              </a:rPr>
              <a:t>Cause grace rewrote my story, </a:t>
            </a:r>
          </a:p>
          <a:p>
            <a:pPr algn="ctr" fontAlgn="auto">
              <a:spcBef>
                <a:spcPts val="0"/>
              </a:spcBef>
              <a:spcAft>
                <a:spcPts val="0"/>
              </a:spcAft>
            </a:pPr>
            <a:r>
              <a:rPr lang="en-US" sz="4000" dirty="0">
                <a:solidFill>
                  <a:prstClr val="white"/>
                </a:solidFill>
                <a:latin typeface="Constantia"/>
                <a:cs typeface="+mn-cs"/>
              </a:rPr>
              <a:t>I'll testify</a:t>
            </a:r>
            <a:br>
              <a:rPr lang="en-US" sz="4000" dirty="0">
                <a:solidFill>
                  <a:prstClr val="white"/>
                </a:solidFill>
                <a:latin typeface="Constantia"/>
                <a:cs typeface="+mn-cs"/>
              </a:rPr>
            </a:br>
            <a:r>
              <a:rPr lang="en-US" sz="4000" dirty="0">
                <a:solidFill>
                  <a:prstClr val="white"/>
                </a:solidFill>
                <a:latin typeface="Constantia"/>
                <a:cs typeface="+mn-cs"/>
              </a:rPr>
              <a:t>By Jesus Christ the Righteous</a:t>
            </a:r>
            <a:br>
              <a:rPr lang="en-US" sz="4000" dirty="0">
                <a:solidFill>
                  <a:prstClr val="white"/>
                </a:solidFill>
                <a:latin typeface="Constantia"/>
                <a:cs typeface="+mn-cs"/>
              </a:rPr>
            </a:br>
            <a:r>
              <a:rPr lang="en-US" sz="4000" dirty="0">
                <a:solidFill>
                  <a:prstClr val="white"/>
                </a:solidFill>
                <a:latin typeface="Constantia"/>
                <a:cs typeface="+mn-cs"/>
              </a:rPr>
              <a:t>I'm justified</a:t>
            </a:r>
            <a:br>
              <a:rPr lang="en-US" sz="4000" dirty="0">
                <a:solidFill>
                  <a:prstClr val="white"/>
                </a:solidFill>
                <a:latin typeface="Constantia"/>
                <a:cs typeface="+mn-cs"/>
              </a:rPr>
            </a:br>
            <a:r>
              <a:rPr lang="en-US" sz="4000" dirty="0">
                <a:solidFill>
                  <a:prstClr val="white"/>
                </a:solidFill>
                <a:latin typeface="Constantia"/>
                <a:cs typeface="+mn-cs"/>
              </a:rPr>
              <a:t>This is my testimony</a:t>
            </a:r>
            <a:br>
              <a:rPr lang="en-US" sz="4000" dirty="0">
                <a:solidFill>
                  <a:prstClr val="white"/>
                </a:solidFill>
                <a:latin typeface="Constantia"/>
                <a:cs typeface="+mn-cs"/>
              </a:rPr>
            </a:br>
            <a:r>
              <a:rPr lang="en-US" sz="4000" dirty="0">
                <a:solidFill>
                  <a:prstClr val="white"/>
                </a:solidFill>
                <a:latin typeface="Constantia"/>
                <a:cs typeface="+mn-cs"/>
              </a:rPr>
              <a:t>This is my testimony</a:t>
            </a:r>
          </a:p>
        </p:txBody>
      </p:sp>
    </p:spTree>
    <p:extLst>
      <p:ext uri="{BB962C8B-B14F-4D97-AF65-F5344CB8AC3E}">
        <p14:creationId xmlns:p14="http://schemas.microsoft.com/office/powerpoint/2010/main" val="88313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04801"/>
            <a:ext cx="8382000" cy="5016758"/>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Verse </a:t>
            </a:r>
            <a:endParaRPr lang="en-US" sz="4000" dirty="0">
              <a:solidFill>
                <a:prstClr val="black"/>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Come together sons and daughters</a:t>
            </a:r>
            <a:br>
              <a:rPr lang="en-US" sz="4000" dirty="0">
                <a:solidFill>
                  <a:prstClr val="white"/>
                </a:solidFill>
                <a:latin typeface="Constantia"/>
                <a:cs typeface="+mn-cs"/>
              </a:rPr>
            </a:br>
            <a:r>
              <a:rPr lang="en-US" sz="4000" dirty="0">
                <a:solidFill>
                  <a:prstClr val="white"/>
                </a:solidFill>
                <a:latin typeface="Constantia"/>
                <a:cs typeface="+mn-cs"/>
              </a:rPr>
              <a:t>Bought with blood</a:t>
            </a:r>
            <a:br>
              <a:rPr lang="en-US" sz="4000" dirty="0">
                <a:solidFill>
                  <a:prstClr val="white"/>
                </a:solidFill>
                <a:latin typeface="Constantia"/>
                <a:cs typeface="+mn-cs"/>
              </a:rPr>
            </a:br>
            <a:r>
              <a:rPr lang="en-US" sz="4000" dirty="0">
                <a:solidFill>
                  <a:prstClr val="white"/>
                </a:solidFill>
                <a:latin typeface="Constantia"/>
                <a:cs typeface="+mn-cs"/>
              </a:rPr>
              <a:t>And washed in water</a:t>
            </a:r>
            <a:br>
              <a:rPr lang="en-US" sz="4000" dirty="0">
                <a:solidFill>
                  <a:prstClr val="white"/>
                </a:solidFill>
                <a:latin typeface="Constantia"/>
                <a:cs typeface="+mn-cs"/>
              </a:rPr>
            </a:br>
            <a:r>
              <a:rPr lang="en-US" sz="4000" dirty="0">
                <a:solidFill>
                  <a:prstClr val="white"/>
                </a:solidFill>
                <a:latin typeface="Constantia"/>
                <a:cs typeface="+mn-cs"/>
              </a:rPr>
              <a:t>Sing the praises of the Spirit</a:t>
            </a:r>
            <a:br>
              <a:rPr lang="en-US" sz="4000" dirty="0">
                <a:solidFill>
                  <a:prstClr val="white"/>
                </a:solidFill>
                <a:latin typeface="Constantia"/>
                <a:cs typeface="+mn-cs"/>
              </a:rPr>
            </a:br>
            <a:r>
              <a:rPr lang="en-US" sz="4000" dirty="0">
                <a:solidFill>
                  <a:prstClr val="white"/>
                </a:solidFill>
                <a:latin typeface="Constantia"/>
                <a:cs typeface="+mn-cs"/>
              </a:rPr>
              <a:t>Son and Father</a:t>
            </a:r>
            <a:br>
              <a:rPr lang="en-US" sz="4000" dirty="0">
                <a:solidFill>
                  <a:prstClr val="white"/>
                </a:solidFill>
                <a:latin typeface="Constantia"/>
                <a:cs typeface="+mn-cs"/>
              </a:rPr>
            </a:br>
            <a:r>
              <a:rPr lang="en-US" sz="4000" dirty="0">
                <a:solidFill>
                  <a:prstClr val="white"/>
                </a:solidFill>
                <a:latin typeface="Constantia"/>
                <a:cs typeface="+mn-cs"/>
              </a:rPr>
              <a:t>Our God will finish what He started</a:t>
            </a:r>
            <a:br>
              <a:rPr lang="en-US" sz="4000" dirty="0">
                <a:solidFill>
                  <a:prstClr val="white"/>
                </a:solidFill>
                <a:latin typeface="Constantia"/>
                <a:cs typeface="+mn-cs"/>
              </a:rPr>
            </a:br>
            <a:r>
              <a:rPr lang="en-US" sz="4000" dirty="0">
                <a:solidFill>
                  <a:prstClr val="white"/>
                </a:solidFill>
                <a:latin typeface="Constantia"/>
                <a:cs typeface="+mn-cs"/>
              </a:rPr>
              <a:t>Our God will finish what He started</a:t>
            </a:r>
          </a:p>
        </p:txBody>
      </p:sp>
    </p:spTree>
    <p:extLst>
      <p:ext uri="{BB962C8B-B14F-4D97-AF65-F5344CB8AC3E}">
        <p14:creationId xmlns:p14="http://schemas.microsoft.com/office/powerpoint/2010/main" val="278703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533400"/>
            <a:ext cx="8001000" cy="5632311"/>
          </a:xfrm>
          <a:prstGeom prst="rect">
            <a:avLst/>
          </a:prstGeom>
        </p:spPr>
        <p:txBody>
          <a:bodyPr wrap="square">
            <a:spAutoFit/>
          </a:bodyPr>
          <a:lstStyle/>
          <a:p>
            <a:pPr algn="ctr" fontAlgn="auto">
              <a:spcBef>
                <a:spcPts val="0"/>
              </a:spcBef>
              <a:spcAft>
                <a:spcPts val="0"/>
              </a:spcAft>
            </a:pPr>
            <a:r>
              <a:rPr lang="en-US" sz="4000" b="1" u="sng" dirty="0">
                <a:solidFill>
                  <a:prstClr val="white"/>
                </a:solidFill>
                <a:latin typeface="Constantia"/>
                <a:cs typeface="+mn-cs"/>
              </a:rPr>
              <a:t>Chorus</a:t>
            </a: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This is my testimony from death </a:t>
            </a:r>
          </a:p>
          <a:p>
            <a:pPr algn="ctr" fontAlgn="auto">
              <a:spcBef>
                <a:spcPts val="0"/>
              </a:spcBef>
              <a:spcAft>
                <a:spcPts val="0"/>
              </a:spcAft>
            </a:pPr>
            <a:r>
              <a:rPr lang="en-US" sz="4000" dirty="0">
                <a:solidFill>
                  <a:prstClr val="white"/>
                </a:solidFill>
                <a:latin typeface="Constantia"/>
                <a:cs typeface="+mn-cs"/>
              </a:rPr>
              <a:t>to life</a:t>
            </a:r>
            <a:br>
              <a:rPr lang="en-US" sz="4000" dirty="0">
                <a:solidFill>
                  <a:prstClr val="white"/>
                </a:solidFill>
                <a:latin typeface="Constantia"/>
                <a:cs typeface="+mn-cs"/>
              </a:rPr>
            </a:br>
            <a:r>
              <a:rPr lang="en-US" sz="4000" dirty="0">
                <a:solidFill>
                  <a:prstClr val="white"/>
                </a:solidFill>
                <a:latin typeface="Constantia"/>
                <a:cs typeface="+mn-cs"/>
              </a:rPr>
              <a:t>Cause grace rewrote my story, </a:t>
            </a:r>
          </a:p>
          <a:p>
            <a:pPr algn="ctr" fontAlgn="auto">
              <a:spcBef>
                <a:spcPts val="0"/>
              </a:spcBef>
              <a:spcAft>
                <a:spcPts val="0"/>
              </a:spcAft>
            </a:pPr>
            <a:r>
              <a:rPr lang="en-US" sz="4000" dirty="0">
                <a:solidFill>
                  <a:prstClr val="white"/>
                </a:solidFill>
                <a:latin typeface="Constantia"/>
                <a:cs typeface="+mn-cs"/>
              </a:rPr>
              <a:t>I'll testify</a:t>
            </a:r>
            <a:br>
              <a:rPr lang="en-US" sz="4000" dirty="0">
                <a:solidFill>
                  <a:prstClr val="white"/>
                </a:solidFill>
                <a:latin typeface="Constantia"/>
                <a:cs typeface="+mn-cs"/>
              </a:rPr>
            </a:br>
            <a:r>
              <a:rPr lang="en-US" sz="4000" dirty="0">
                <a:solidFill>
                  <a:prstClr val="white"/>
                </a:solidFill>
                <a:latin typeface="Constantia"/>
                <a:cs typeface="+mn-cs"/>
              </a:rPr>
              <a:t>By Jesus Christ the Righteous</a:t>
            </a:r>
            <a:br>
              <a:rPr lang="en-US" sz="4000" dirty="0">
                <a:solidFill>
                  <a:prstClr val="white"/>
                </a:solidFill>
                <a:latin typeface="Constantia"/>
                <a:cs typeface="+mn-cs"/>
              </a:rPr>
            </a:br>
            <a:r>
              <a:rPr lang="en-US" sz="4000" dirty="0">
                <a:solidFill>
                  <a:prstClr val="white"/>
                </a:solidFill>
                <a:latin typeface="Constantia"/>
                <a:cs typeface="+mn-cs"/>
              </a:rPr>
              <a:t>I'm justified</a:t>
            </a:r>
            <a:br>
              <a:rPr lang="en-US" sz="4000" dirty="0">
                <a:solidFill>
                  <a:prstClr val="white"/>
                </a:solidFill>
                <a:latin typeface="Constantia"/>
                <a:cs typeface="+mn-cs"/>
              </a:rPr>
            </a:br>
            <a:r>
              <a:rPr lang="en-US" sz="4000" dirty="0">
                <a:solidFill>
                  <a:prstClr val="white"/>
                </a:solidFill>
                <a:latin typeface="Constantia"/>
                <a:cs typeface="+mn-cs"/>
              </a:rPr>
              <a:t>This is my testimony</a:t>
            </a:r>
            <a:br>
              <a:rPr lang="en-US" sz="4000" dirty="0">
                <a:solidFill>
                  <a:prstClr val="white"/>
                </a:solidFill>
                <a:latin typeface="Constantia"/>
                <a:cs typeface="+mn-cs"/>
              </a:rPr>
            </a:br>
            <a:r>
              <a:rPr lang="en-US" sz="4000" dirty="0">
                <a:solidFill>
                  <a:prstClr val="white"/>
                </a:solidFill>
                <a:latin typeface="Constantia"/>
                <a:cs typeface="+mn-cs"/>
              </a:rPr>
              <a:t>This is my testimony</a:t>
            </a:r>
          </a:p>
        </p:txBody>
      </p:sp>
    </p:spTree>
    <p:extLst>
      <p:ext uri="{BB962C8B-B14F-4D97-AF65-F5344CB8AC3E}">
        <p14:creationId xmlns:p14="http://schemas.microsoft.com/office/powerpoint/2010/main" val="55522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533400"/>
            <a:ext cx="8001000" cy="3170099"/>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Bridge:</a:t>
            </a:r>
          </a:p>
          <a:p>
            <a:pPr algn="ctr" fontAlgn="auto">
              <a:spcBef>
                <a:spcPts val="0"/>
              </a:spcBef>
              <a:spcAft>
                <a:spcPts val="0"/>
              </a:spcAft>
            </a:pP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//If I'm not dead, You're not done</a:t>
            </a:r>
            <a:br>
              <a:rPr lang="en-US" sz="4000" dirty="0">
                <a:solidFill>
                  <a:prstClr val="white"/>
                </a:solidFill>
                <a:latin typeface="Constantia"/>
                <a:cs typeface="+mn-cs"/>
              </a:rPr>
            </a:br>
            <a:r>
              <a:rPr lang="en-US" sz="4000" dirty="0">
                <a:solidFill>
                  <a:prstClr val="white"/>
                </a:solidFill>
                <a:latin typeface="Constantia"/>
                <a:cs typeface="+mn-cs"/>
              </a:rPr>
              <a:t>Greater things are still to come</a:t>
            </a:r>
            <a:br>
              <a:rPr lang="en-US" sz="4000" dirty="0">
                <a:solidFill>
                  <a:prstClr val="white"/>
                </a:solidFill>
                <a:latin typeface="Constantia"/>
                <a:cs typeface="+mn-cs"/>
              </a:rPr>
            </a:br>
            <a:r>
              <a:rPr lang="en-US" sz="4000" dirty="0">
                <a:solidFill>
                  <a:prstClr val="white"/>
                </a:solidFill>
                <a:latin typeface="Constantia"/>
                <a:cs typeface="+mn-cs"/>
              </a:rPr>
              <a:t>Oh I believe//</a:t>
            </a:r>
          </a:p>
        </p:txBody>
      </p:sp>
    </p:spTree>
    <p:extLst>
      <p:ext uri="{BB962C8B-B14F-4D97-AF65-F5344CB8AC3E}">
        <p14:creationId xmlns:p14="http://schemas.microsoft.com/office/powerpoint/2010/main" val="21711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533400"/>
            <a:ext cx="8001000" cy="5632311"/>
          </a:xfrm>
          <a:prstGeom prst="rect">
            <a:avLst/>
          </a:prstGeom>
        </p:spPr>
        <p:txBody>
          <a:bodyPr wrap="square">
            <a:spAutoFit/>
          </a:bodyPr>
          <a:lstStyle/>
          <a:p>
            <a:pPr algn="ctr" fontAlgn="auto">
              <a:spcBef>
                <a:spcPts val="0"/>
              </a:spcBef>
              <a:spcAft>
                <a:spcPts val="0"/>
              </a:spcAft>
            </a:pPr>
            <a:r>
              <a:rPr lang="en-US" sz="4000" b="1" u="sng" dirty="0">
                <a:solidFill>
                  <a:prstClr val="white"/>
                </a:solidFill>
                <a:latin typeface="Constantia"/>
                <a:cs typeface="+mn-cs"/>
              </a:rPr>
              <a:t>Chorus</a:t>
            </a: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//This is my testimony from death to life</a:t>
            </a:r>
            <a:br>
              <a:rPr lang="en-US" sz="4000" dirty="0">
                <a:solidFill>
                  <a:prstClr val="white"/>
                </a:solidFill>
                <a:latin typeface="Constantia"/>
                <a:cs typeface="+mn-cs"/>
              </a:rPr>
            </a:br>
            <a:r>
              <a:rPr lang="en-US" sz="4000" dirty="0">
                <a:solidFill>
                  <a:prstClr val="white"/>
                </a:solidFill>
                <a:latin typeface="Constantia"/>
                <a:cs typeface="+mn-cs"/>
              </a:rPr>
              <a:t>Cause grace rewrote my story, </a:t>
            </a:r>
          </a:p>
          <a:p>
            <a:pPr algn="ctr" fontAlgn="auto">
              <a:spcBef>
                <a:spcPts val="0"/>
              </a:spcBef>
              <a:spcAft>
                <a:spcPts val="0"/>
              </a:spcAft>
            </a:pPr>
            <a:r>
              <a:rPr lang="en-US" sz="4000" dirty="0">
                <a:solidFill>
                  <a:prstClr val="white"/>
                </a:solidFill>
                <a:latin typeface="Constantia"/>
                <a:cs typeface="+mn-cs"/>
              </a:rPr>
              <a:t>I'll testify</a:t>
            </a:r>
            <a:br>
              <a:rPr lang="en-US" sz="4000" dirty="0">
                <a:solidFill>
                  <a:prstClr val="white"/>
                </a:solidFill>
                <a:latin typeface="Constantia"/>
                <a:cs typeface="+mn-cs"/>
              </a:rPr>
            </a:br>
            <a:r>
              <a:rPr lang="en-US" sz="4000" dirty="0">
                <a:solidFill>
                  <a:prstClr val="white"/>
                </a:solidFill>
                <a:latin typeface="Constantia"/>
                <a:cs typeface="+mn-cs"/>
              </a:rPr>
              <a:t>By Jesus Christ the Righteous</a:t>
            </a:r>
            <a:br>
              <a:rPr lang="en-US" sz="4000" dirty="0">
                <a:solidFill>
                  <a:prstClr val="white"/>
                </a:solidFill>
                <a:latin typeface="Constantia"/>
                <a:cs typeface="+mn-cs"/>
              </a:rPr>
            </a:br>
            <a:r>
              <a:rPr lang="en-US" sz="4000" dirty="0">
                <a:solidFill>
                  <a:prstClr val="white"/>
                </a:solidFill>
                <a:latin typeface="Constantia"/>
                <a:cs typeface="+mn-cs"/>
              </a:rPr>
              <a:t>I'm justified</a:t>
            </a:r>
            <a:br>
              <a:rPr lang="en-US" sz="4000" dirty="0">
                <a:solidFill>
                  <a:prstClr val="white"/>
                </a:solidFill>
                <a:latin typeface="Constantia"/>
                <a:cs typeface="+mn-cs"/>
              </a:rPr>
            </a:br>
            <a:r>
              <a:rPr lang="en-US" sz="4000" dirty="0">
                <a:solidFill>
                  <a:prstClr val="white"/>
                </a:solidFill>
                <a:latin typeface="Constantia"/>
                <a:cs typeface="+mn-cs"/>
              </a:rPr>
              <a:t>This is my testimony</a:t>
            </a:r>
            <a:br>
              <a:rPr lang="en-US" sz="4000" dirty="0">
                <a:solidFill>
                  <a:prstClr val="white"/>
                </a:solidFill>
                <a:latin typeface="Constantia"/>
                <a:cs typeface="+mn-cs"/>
              </a:rPr>
            </a:br>
            <a:r>
              <a:rPr lang="en-US" sz="4000" dirty="0">
                <a:solidFill>
                  <a:prstClr val="white"/>
                </a:solidFill>
                <a:latin typeface="Constantia"/>
                <a:cs typeface="+mn-cs"/>
              </a:rPr>
              <a:t>This is my testimony//</a:t>
            </a:r>
          </a:p>
        </p:txBody>
      </p:sp>
    </p:spTree>
    <p:extLst>
      <p:ext uri="{BB962C8B-B14F-4D97-AF65-F5344CB8AC3E}">
        <p14:creationId xmlns:p14="http://schemas.microsoft.com/office/powerpoint/2010/main" val="212961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6863417"/>
          </a:xfrm>
          <a:prstGeom prst="rect">
            <a:avLst/>
          </a:prstGeom>
        </p:spPr>
        <p:txBody>
          <a:bodyPr wrap="square">
            <a:spAutoFit/>
          </a:bodyPr>
          <a:lstStyle/>
          <a:p>
            <a:pPr algn="ctr">
              <a:defRPr/>
            </a:pPr>
            <a:r>
              <a:rPr lang="en-US" sz="4000" b="1" u="sng" dirty="0">
                <a:solidFill>
                  <a:prstClr val="white"/>
                </a:solidFill>
              </a:rPr>
              <a:t>Jesus We love you</a:t>
            </a: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Old things have passed away</a:t>
            </a:r>
            <a:br>
              <a:rPr lang="en-US" sz="4000" dirty="0">
                <a:solidFill>
                  <a:prstClr val="white"/>
                </a:solidFill>
                <a:latin typeface="Constantia"/>
                <a:cs typeface="+mn-cs"/>
              </a:rPr>
            </a:br>
            <a:r>
              <a:rPr lang="en-US" sz="4000" dirty="0">
                <a:solidFill>
                  <a:prstClr val="white"/>
                </a:solidFill>
                <a:latin typeface="Constantia"/>
                <a:cs typeface="+mn-cs"/>
              </a:rPr>
              <a:t>Your love has stayed the same</a:t>
            </a:r>
            <a:br>
              <a:rPr lang="en-US" sz="4000" dirty="0">
                <a:solidFill>
                  <a:prstClr val="white"/>
                </a:solidFill>
                <a:latin typeface="Constantia"/>
                <a:cs typeface="+mn-cs"/>
              </a:rPr>
            </a:br>
            <a:r>
              <a:rPr lang="en-US" sz="4000" dirty="0">
                <a:solidFill>
                  <a:prstClr val="white"/>
                </a:solidFill>
                <a:latin typeface="Constantia"/>
                <a:cs typeface="+mn-cs"/>
              </a:rPr>
              <a:t>Your constant grace remains the cornerstone</a:t>
            </a:r>
          </a:p>
          <a:p>
            <a:pPr algn="ctr" fontAlgn="auto">
              <a:spcBef>
                <a:spcPts val="0"/>
              </a:spcBef>
              <a:spcAft>
                <a:spcPts val="0"/>
              </a:spcAft>
            </a:pPr>
            <a:r>
              <a:rPr lang="en-US" sz="4000" dirty="0">
                <a:solidFill>
                  <a:prstClr val="white"/>
                </a:solidFill>
                <a:latin typeface="Constantia"/>
                <a:cs typeface="+mn-cs"/>
              </a:rPr>
              <a:t>Things that we thought were dead</a:t>
            </a:r>
            <a:br>
              <a:rPr lang="en-US" sz="4000" dirty="0">
                <a:solidFill>
                  <a:prstClr val="white"/>
                </a:solidFill>
                <a:latin typeface="Constantia"/>
                <a:cs typeface="+mn-cs"/>
              </a:rPr>
            </a:br>
            <a:r>
              <a:rPr lang="en-US" sz="4000" dirty="0">
                <a:solidFill>
                  <a:prstClr val="white"/>
                </a:solidFill>
                <a:latin typeface="Constantia"/>
                <a:cs typeface="+mn-cs"/>
              </a:rPr>
              <a:t>Are breathing in life again</a:t>
            </a:r>
            <a:br>
              <a:rPr lang="en-US" sz="4000" dirty="0">
                <a:solidFill>
                  <a:prstClr val="white"/>
                </a:solidFill>
                <a:latin typeface="Constantia"/>
                <a:cs typeface="+mn-cs"/>
              </a:rPr>
            </a:br>
            <a:r>
              <a:rPr lang="en-US" sz="4000" dirty="0">
                <a:solidFill>
                  <a:prstClr val="white"/>
                </a:solidFill>
                <a:latin typeface="Constantia"/>
                <a:cs typeface="+mn-cs"/>
              </a:rPr>
              <a:t>You cause your Son to shine on darkest nights</a:t>
            </a:r>
          </a:p>
          <a:p>
            <a:pPr algn="ctr" fontAlgn="auto">
              <a:spcBef>
                <a:spcPts val="0"/>
              </a:spcBef>
              <a:spcAft>
                <a:spcPts val="0"/>
              </a:spcAft>
            </a:pP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276558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
            <a:ext cx="9144000" cy="3785652"/>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Pre-Chorus</a:t>
            </a:r>
          </a:p>
          <a:p>
            <a:pPr algn="ctr" fontAlgn="auto">
              <a:spcBef>
                <a:spcPts val="0"/>
              </a:spcBef>
              <a:spcAft>
                <a:spcPts val="0"/>
              </a:spcAft>
            </a:pP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For all that you've done, we will pour out our love</a:t>
            </a:r>
            <a:br>
              <a:rPr lang="en-US" sz="4000" dirty="0">
                <a:solidFill>
                  <a:prstClr val="white"/>
                </a:solidFill>
                <a:latin typeface="Constantia"/>
                <a:cs typeface="+mn-cs"/>
              </a:rPr>
            </a:br>
            <a:r>
              <a:rPr lang="en-US" sz="4000" dirty="0">
                <a:solidFill>
                  <a:prstClr val="white"/>
                </a:solidFill>
                <a:latin typeface="Constantia"/>
                <a:cs typeface="+mn-cs"/>
              </a:rPr>
              <a:t>This will be our anthem song</a:t>
            </a:r>
            <a:br>
              <a:rPr lang="en-US" sz="4000" dirty="0">
                <a:solidFill>
                  <a:prstClr val="white"/>
                </a:solidFill>
                <a:latin typeface="Constantia"/>
                <a:cs typeface="+mn-cs"/>
              </a:rPr>
            </a:br>
            <a:endParaRPr lang="en-US" sz="4000" dirty="0">
              <a:solidFill>
                <a:prstClr val="white"/>
              </a:solidFill>
              <a:latin typeface="Constantia"/>
            </a:endParaRPr>
          </a:p>
        </p:txBody>
      </p:sp>
    </p:spTree>
    <p:extLst>
      <p:ext uri="{BB962C8B-B14F-4D97-AF65-F5344CB8AC3E}">
        <p14:creationId xmlns:p14="http://schemas.microsoft.com/office/powerpoint/2010/main" val="2636662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393" y="76200"/>
            <a:ext cx="8915400" cy="3785652"/>
          </a:xfrm>
          <a:prstGeom prst="rect">
            <a:avLst/>
          </a:prstGeom>
        </p:spPr>
        <p:txBody>
          <a:bodyPr wrap="square">
            <a:spAutoFit/>
          </a:bodyPr>
          <a:lstStyle/>
          <a:p>
            <a:pPr algn="ctr" fontAlgn="auto">
              <a:spcBef>
                <a:spcPts val="0"/>
              </a:spcBef>
              <a:spcAft>
                <a:spcPts val="0"/>
              </a:spcAft>
            </a:pPr>
            <a:r>
              <a:rPr lang="en-US" sz="4000" b="1" u="sng" dirty="0">
                <a:solidFill>
                  <a:prstClr val="white"/>
                </a:solidFill>
                <a:latin typeface="Constantia"/>
                <a:cs typeface="+mn-cs"/>
              </a:rPr>
              <a:t>Chorus</a:t>
            </a: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Jesus we love you</a:t>
            </a:r>
            <a:br>
              <a:rPr lang="en-US" sz="4000" dirty="0">
                <a:solidFill>
                  <a:prstClr val="white"/>
                </a:solidFill>
                <a:latin typeface="Constantia"/>
                <a:cs typeface="+mn-cs"/>
              </a:rPr>
            </a:br>
            <a:r>
              <a:rPr lang="en-US" sz="4000" dirty="0">
                <a:solidFill>
                  <a:prstClr val="white"/>
                </a:solidFill>
                <a:latin typeface="Constantia"/>
                <a:cs typeface="+mn-cs"/>
              </a:rPr>
              <a:t>Oh how we love you</a:t>
            </a:r>
            <a:br>
              <a:rPr lang="en-US" sz="4000" dirty="0">
                <a:solidFill>
                  <a:prstClr val="white"/>
                </a:solidFill>
                <a:latin typeface="Constantia"/>
                <a:cs typeface="+mn-cs"/>
              </a:rPr>
            </a:br>
            <a:r>
              <a:rPr lang="en-US" sz="4000" dirty="0" err="1">
                <a:solidFill>
                  <a:prstClr val="white"/>
                </a:solidFill>
                <a:latin typeface="Constantia"/>
                <a:cs typeface="+mn-cs"/>
              </a:rPr>
              <a:t>You</a:t>
            </a:r>
            <a:r>
              <a:rPr lang="en-US" sz="4000" dirty="0">
                <a:solidFill>
                  <a:prstClr val="white"/>
                </a:solidFill>
                <a:latin typeface="Constantia"/>
                <a:cs typeface="+mn-cs"/>
              </a:rPr>
              <a:t> are the one </a:t>
            </a:r>
            <a:r>
              <a:rPr lang="en-US" sz="4000" dirty="0" err="1">
                <a:solidFill>
                  <a:prstClr val="white"/>
                </a:solidFill>
                <a:latin typeface="Constantia"/>
                <a:cs typeface="+mn-cs"/>
              </a:rPr>
              <a:t>our</a:t>
            </a:r>
            <a:r>
              <a:rPr lang="en-US" sz="4000" dirty="0">
                <a:solidFill>
                  <a:prstClr val="white"/>
                </a:solidFill>
                <a:latin typeface="Constantia"/>
                <a:cs typeface="+mn-cs"/>
              </a:rPr>
              <a:t>, our hearts adore</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96208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3277"/>
            <a:ext cx="8915400" cy="8094524"/>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[Verse]</a:t>
            </a:r>
          </a:p>
          <a:p>
            <a:pPr algn="ctr" fontAlgn="auto">
              <a:spcBef>
                <a:spcPts val="0"/>
              </a:spcBef>
              <a:spcAft>
                <a:spcPts val="0"/>
              </a:spcAft>
            </a:pPr>
            <a:r>
              <a:rPr lang="en-US" sz="4000" dirty="0">
                <a:solidFill>
                  <a:prstClr val="white"/>
                </a:solidFill>
                <a:latin typeface="Constantia"/>
                <a:cs typeface="+mn-cs"/>
              </a:rPr>
              <a:t>The hopeless have found their hope</a:t>
            </a:r>
            <a:br>
              <a:rPr lang="en-US" sz="4000" dirty="0">
                <a:solidFill>
                  <a:prstClr val="white"/>
                </a:solidFill>
                <a:latin typeface="Constantia"/>
                <a:cs typeface="+mn-cs"/>
              </a:rPr>
            </a:br>
            <a:r>
              <a:rPr lang="en-US" sz="4000" dirty="0">
                <a:solidFill>
                  <a:prstClr val="white"/>
                </a:solidFill>
                <a:latin typeface="Constantia"/>
                <a:cs typeface="+mn-cs"/>
              </a:rPr>
              <a:t>The orphans now have a home</a:t>
            </a:r>
            <a:br>
              <a:rPr lang="en-US" sz="4000" dirty="0">
                <a:solidFill>
                  <a:prstClr val="white"/>
                </a:solidFill>
                <a:latin typeface="Constantia"/>
                <a:cs typeface="+mn-cs"/>
              </a:rPr>
            </a:br>
            <a:r>
              <a:rPr lang="en-US" sz="4000" dirty="0">
                <a:solidFill>
                  <a:prstClr val="white"/>
                </a:solidFill>
                <a:latin typeface="Constantia"/>
                <a:cs typeface="+mn-cs"/>
              </a:rPr>
              <a:t>All that was lost has found its place in you</a:t>
            </a:r>
          </a:p>
          <a:p>
            <a:pPr algn="ctr" fontAlgn="auto">
              <a:spcBef>
                <a:spcPts val="0"/>
              </a:spcBef>
              <a:spcAft>
                <a:spcPts val="0"/>
              </a:spcAft>
            </a:pP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You lift our weary head</a:t>
            </a:r>
            <a:br>
              <a:rPr lang="en-US" sz="4000" dirty="0">
                <a:solidFill>
                  <a:prstClr val="white"/>
                </a:solidFill>
                <a:latin typeface="Constantia"/>
                <a:cs typeface="+mn-cs"/>
              </a:rPr>
            </a:br>
            <a:r>
              <a:rPr lang="en-US" sz="4000" dirty="0">
                <a:solidFill>
                  <a:prstClr val="white"/>
                </a:solidFill>
                <a:latin typeface="Constantia"/>
                <a:cs typeface="+mn-cs"/>
              </a:rPr>
              <a:t>You make us strong instead</a:t>
            </a:r>
            <a:br>
              <a:rPr lang="en-US" sz="4000" dirty="0">
                <a:solidFill>
                  <a:prstClr val="white"/>
                </a:solidFill>
                <a:latin typeface="Constantia"/>
                <a:cs typeface="+mn-cs"/>
              </a:rPr>
            </a:br>
            <a:r>
              <a:rPr lang="en-US" sz="4000" dirty="0">
                <a:solidFill>
                  <a:prstClr val="white"/>
                </a:solidFill>
                <a:latin typeface="Constantia"/>
                <a:cs typeface="+mn-cs"/>
              </a:rPr>
              <a:t>You took these rags and made us beautiful</a:t>
            </a:r>
          </a:p>
          <a:p>
            <a:pPr algn="ctr" fontAlgn="auto">
              <a:spcBef>
                <a:spcPts val="0"/>
              </a:spcBef>
              <a:spcAft>
                <a:spcPts val="0"/>
              </a:spcAft>
            </a:pP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latin typeface="Constantia"/>
            </a:endParaRPr>
          </a:p>
        </p:txBody>
      </p:sp>
    </p:spTree>
    <p:extLst>
      <p:ext uri="{BB962C8B-B14F-4D97-AF65-F5344CB8AC3E}">
        <p14:creationId xmlns:p14="http://schemas.microsoft.com/office/powerpoint/2010/main" val="84593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
            <a:ext cx="8915400" cy="6186309"/>
          </a:xfrm>
          <a:prstGeom prst="rect">
            <a:avLst/>
          </a:prstGeom>
        </p:spPr>
        <p:txBody>
          <a:bodyPr wrap="square">
            <a:spAutoFit/>
          </a:bodyPr>
          <a:lstStyle/>
          <a:p>
            <a:pPr algn="ctr" fontAlgn="auto">
              <a:spcBef>
                <a:spcPts val="0"/>
              </a:spcBef>
              <a:spcAft>
                <a:spcPts val="0"/>
              </a:spcAft>
            </a:pPr>
            <a:r>
              <a:rPr lang="en-US" sz="4800" b="1" u="sng" dirty="0">
                <a:solidFill>
                  <a:prstClr val="white"/>
                </a:solidFill>
                <a:latin typeface="Constantia"/>
                <a:cs typeface="+mn-cs"/>
              </a:rPr>
              <a:t>God so loved </a:t>
            </a:r>
          </a:p>
          <a:p>
            <a:pPr algn="ctr" fontAlgn="auto">
              <a:spcBef>
                <a:spcPts val="0"/>
              </a:spcBef>
              <a:spcAft>
                <a:spcPts val="0"/>
              </a:spcAft>
            </a:pPr>
            <a:endParaRPr lang="en-US" sz="28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Come all you weary</a:t>
            </a:r>
            <a:br>
              <a:rPr lang="en-US" sz="4000" dirty="0">
                <a:solidFill>
                  <a:prstClr val="white"/>
                </a:solidFill>
                <a:latin typeface="Constantia"/>
                <a:cs typeface="+mn-cs"/>
              </a:rPr>
            </a:br>
            <a:r>
              <a:rPr lang="en-US" sz="4000" dirty="0">
                <a:solidFill>
                  <a:prstClr val="white"/>
                </a:solidFill>
                <a:latin typeface="Constantia"/>
                <a:cs typeface="+mn-cs"/>
              </a:rPr>
              <a:t>Come all you thirsty</a:t>
            </a:r>
            <a:br>
              <a:rPr lang="en-US" sz="4000" dirty="0">
                <a:solidFill>
                  <a:prstClr val="white"/>
                </a:solidFill>
                <a:latin typeface="Constantia"/>
                <a:cs typeface="+mn-cs"/>
              </a:rPr>
            </a:br>
            <a:r>
              <a:rPr lang="en-US" sz="4000" dirty="0">
                <a:solidFill>
                  <a:prstClr val="white"/>
                </a:solidFill>
                <a:latin typeface="Constantia"/>
                <a:cs typeface="+mn-cs"/>
              </a:rPr>
              <a:t>Come to the well</a:t>
            </a:r>
            <a:br>
              <a:rPr lang="en-US" sz="4000" dirty="0">
                <a:solidFill>
                  <a:prstClr val="white"/>
                </a:solidFill>
                <a:latin typeface="Constantia"/>
                <a:cs typeface="+mn-cs"/>
              </a:rPr>
            </a:br>
            <a:r>
              <a:rPr lang="en-US" sz="4000" dirty="0">
                <a:solidFill>
                  <a:prstClr val="white"/>
                </a:solidFill>
                <a:latin typeface="Constantia"/>
                <a:cs typeface="+mn-cs"/>
              </a:rPr>
              <a:t>That never runs dry</a:t>
            </a:r>
            <a:br>
              <a:rPr lang="en-US" sz="4000" dirty="0">
                <a:solidFill>
                  <a:prstClr val="white"/>
                </a:solidFill>
                <a:latin typeface="Constantia"/>
                <a:cs typeface="+mn-cs"/>
              </a:rPr>
            </a:br>
            <a:r>
              <a:rPr lang="en-US" sz="4000" dirty="0">
                <a:solidFill>
                  <a:prstClr val="white"/>
                </a:solidFill>
                <a:latin typeface="Constantia"/>
                <a:cs typeface="+mn-cs"/>
              </a:rPr>
              <a:t>Drink of the water</a:t>
            </a:r>
            <a:br>
              <a:rPr lang="en-US" sz="4000" dirty="0">
                <a:solidFill>
                  <a:prstClr val="white"/>
                </a:solidFill>
                <a:latin typeface="Constantia"/>
                <a:cs typeface="+mn-cs"/>
              </a:rPr>
            </a:br>
            <a:r>
              <a:rPr lang="en-US" sz="4000" dirty="0">
                <a:solidFill>
                  <a:prstClr val="white"/>
                </a:solidFill>
                <a:latin typeface="Constantia"/>
                <a:cs typeface="+mn-cs"/>
              </a:rPr>
              <a:t>Come and thirst no more</a:t>
            </a:r>
          </a:p>
          <a:p>
            <a:pPr algn="ctr" fontAlgn="auto">
              <a:spcBef>
                <a:spcPts val="0"/>
              </a:spcBef>
              <a:spcAft>
                <a:spcPts val="0"/>
              </a:spcAft>
            </a:pP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373554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76200"/>
            <a:ext cx="9144000" cy="3785652"/>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Pre-Chorus</a:t>
            </a:r>
          </a:p>
          <a:p>
            <a:pPr algn="ctr" fontAlgn="auto">
              <a:spcBef>
                <a:spcPts val="0"/>
              </a:spcBef>
              <a:spcAft>
                <a:spcPts val="0"/>
              </a:spcAft>
            </a:pP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For all that you've done, we will pour out our love</a:t>
            </a:r>
            <a:br>
              <a:rPr lang="en-US" sz="4000" dirty="0">
                <a:solidFill>
                  <a:prstClr val="white"/>
                </a:solidFill>
                <a:latin typeface="Constantia"/>
                <a:cs typeface="+mn-cs"/>
              </a:rPr>
            </a:br>
            <a:r>
              <a:rPr lang="en-US" sz="4000" dirty="0">
                <a:solidFill>
                  <a:prstClr val="white"/>
                </a:solidFill>
                <a:latin typeface="Constantia"/>
                <a:cs typeface="+mn-cs"/>
              </a:rPr>
              <a:t>This will be our anthem song</a:t>
            </a:r>
            <a:br>
              <a:rPr lang="en-US" sz="4000" dirty="0">
                <a:solidFill>
                  <a:prstClr val="white"/>
                </a:solidFill>
                <a:latin typeface="Constantia"/>
                <a:cs typeface="+mn-cs"/>
              </a:rPr>
            </a:br>
            <a:endParaRPr lang="en-US" sz="4000" dirty="0">
              <a:solidFill>
                <a:prstClr val="white"/>
              </a:solidFill>
              <a:latin typeface="Constantia"/>
            </a:endParaRPr>
          </a:p>
        </p:txBody>
      </p:sp>
    </p:spTree>
    <p:extLst>
      <p:ext uri="{BB962C8B-B14F-4D97-AF65-F5344CB8AC3E}">
        <p14:creationId xmlns:p14="http://schemas.microsoft.com/office/powerpoint/2010/main" val="358559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393" y="152400"/>
            <a:ext cx="8915400" cy="3785652"/>
          </a:xfrm>
          <a:prstGeom prst="rect">
            <a:avLst/>
          </a:prstGeom>
        </p:spPr>
        <p:txBody>
          <a:bodyPr wrap="square">
            <a:spAutoFit/>
          </a:bodyPr>
          <a:lstStyle/>
          <a:p>
            <a:pPr algn="ctr" fontAlgn="auto">
              <a:spcBef>
                <a:spcPts val="0"/>
              </a:spcBef>
              <a:spcAft>
                <a:spcPts val="0"/>
              </a:spcAft>
            </a:pPr>
            <a:r>
              <a:rPr lang="en-US" sz="4000" b="1" u="sng" dirty="0">
                <a:solidFill>
                  <a:prstClr val="white"/>
                </a:solidFill>
                <a:latin typeface="Constantia"/>
                <a:cs typeface="+mn-cs"/>
              </a:rPr>
              <a:t>Chorus</a:t>
            </a: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Jesus we love you</a:t>
            </a:r>
            <a:br>
              <a:rPr lang="en-US" sz="4000" dirty="0">
                <a:solidFill>
                  <a:prstClr val="white"/>
                </a:solidFill>
                <a:latin typeface="Constantia"/>
                <a:cs typeface="+mn-cs"/>
              </a:rPr>
            </a:br>
            <a:r>
              <a:rPr lang="en-US" sz="4000" dirty="0">
                <a:solidFill>
                  <a:prstClr val="white"/>
                </a:solidFill>
                <a:latin typeface="Constantia"/>
                <a:cs typeface="+mn-cs"/>
              </a:rPr>
              <a:t>Oh how we love you</a:t>
            </a:r>
            <a:br>
              <a:rPr lang="en-US" sz="4000" dirty="0">
                <a:solidFill>
                  <a:prstClr val="white"/>
                </a:solidFill>
                <a:latin typeface="Constantia"/>
                <a:cs typeface="+mn-cs"/>
              </a:rPr>
            </a:br>
            <a:r>
              <a:rPr lang="en-US" sz="4000" dirty="0" err="1">
                <a:solidFill>
                  <a:prstClr val="white"/>
                </a:solidFill>
                <a:latin typeface="Constantia"/>
                <a:cs typeface="+mn-cs"/>
              </a:rPr>
              <a:t>You</a:t>
            </a:r>
            <a:r>
              <a:rPr lang="en-US" sz="4000" dirty="0">
                <a:solidFill>
                  <a:prstClr val="white"/>
                </a:solidFill>
                <a:latin typeface="Constantia"/>
                <a:cs typeface="+mn-cs"/>
              </a:rPr>
              <a:t> are the one </a:t>
            </a:r>
            <a:r>
              <a:rPr lang="en-US" sz="4000" dirty="0" err="1">
                <a:solidFill>
                  <a:prstClr val="white"/>
                </a:solidFill>
                <a:latin typeface="Constantia"/>
                <a:cs typeface="+mn-cs"/>
              </a:rPr>
              <a:t>our</a:t>
            </a:r>
            <a:r>
              <a:rPr lang="en-US" sz="4000" dirty="0">
                <a:solidFill>
                  <a:prstClr val="white"/>
                </a:solidFill>
                <a:latin typeface="Constantia"/>
                <a:cs typeface="+mn-cs"/>
              </a:rPr>
              <a:t>, our hearts adore</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390395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8094524"/>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[Bridge ]</a:t>
            </a:r>
          </a:p>
          <a:p>
            <a:pPr algn="ctr" fontAlgn="auto">
              <a:spcBef>
                <a:spcPts val="0"/>
              </a:spcBef>
              <a:spcAft>
                <a:spcPts val="0"/>
              </a:spcAft>
            </a:pP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////Our affection, our devotion</a:t>
            </a:r>
            <a:br>
              <a:rPr lang="en-US" sz="4000" dirty="0">
                <a:solidFill>
                  <a:prstClr val="white"/>
                </a:solidFill>
                <a:latin typeface="Constantia"/>
                <a:cs typeface="+mn-cs"/>
              </a:rPr>
            </a:br>
            <a:r>
              <a:rPr lang="en-US" sz="4000" dirty="0">
                <a:solidFill>
                  <a:prstClr val="white"/>
                </a:solidFill>
                <a:latin typeface="Constantia"/>
                <a:cs typeface="+mn-cs"/>
              </a:rPr>
              <a:t>Poured out on the feet of Jesus////</a:t>
            </a:r>
            <a:br>
              <a:rPr lang="en-US" sz="4000" dirty="0">
                <a:solidFill>
                  <a:prstClr val="white"/>
                </a:solidFill>
                <a:latin typeface="Constantia"/>
                <a:cs typeface="+mn-cs"/>
              </a:rPr>
            </a:br>
            <a:r>
              <a:rPr lang="en-US" sz="4000" dirty="0">
                <a:solidFill>
                  <a:prstClr val="white"/>
                </a:solidFill>
                <a:latin typeface="Constantia"/>
              </a:rPr>
              <a:t> </a:t>
            </a:r>
          </a:p>
          <a:p>
            <a:pPr algn="ctr" fontAlgn="auto">
              <a:spcBef>
                <a:spcPts val="0"/>
              </a:spcBef>
              <a:spcAft>
                <a:spcPts val="0"/>
              </a:spcAft>
              <a:defRPr/>
            </a:pPr>
            <a:r>
              <a:rPr lang="en-US" sz="4000" dirty="0">
                <a:solidFill>
                  <a:prstClr val="white"/>
                </a:solidFill>
                <a:latin typeface="Constantia"/>
              </a:rPr>
              <a:t> </a:t>
            </a:r>
          </a:p>
          <a:p>
            <a:pPr algn="ctr">
              <a:spcBef>
                <a:spcPts val="0"/>
              </a:spcBef>
              <a:spcAft>
                <a:spcPts val="0"/>
              </a:spcAft>
              <a:defRPr/>
            </a:pPr>
            <a:endParaRPr lang="en-US" sz="4000" dirty="0">
              <a:solidFill>
                <a:prstClr val="white"/>
              </a:solidFill>
              <a:latin typeface="Constantia"/>
            </a:endParaRPr>
          </a:p>
          <a:p>
            <a:pPr algn="ctr" fontAlgn="auto">
              <a:spcBef>
                <a:spcPts val="0"/>
              </a:spcBef>
              <a:spcAft>
                <a:spcPts val="0"/>
              </a:spcAft>
              <a:defRPr/>
            </a:pPr>
            <a:br>
              <a:rPr lang="en-US" sz="4000" dirty="0">
                <a:solidFill>
                  <a:prstClr val="white"/>
                </a:solidFill>
                <a:latin typeface="Constantia"/>
              </a:rPr>
            </a:br>
            <a:endParaRPr lang="en-US" sz="4000" dirty="0">
              <a:solidFill>
                <a:prstClr val="white"/>
              </a:solidFill>
              <a:latin typeface="Constantia"/>
            </a:endParaRPr>
          </a:p>
          <a:p>
            <a:pPr algn="ctr">
              <a:spcBef>
                <a:spcPts val="0"/>
              </a:spcBef>
              <a:spcAft>
                <a:spcPts val="0"/>
              </a:spcAft>
              <a:defRPr/>
            </a:pPr>
            <a:br>
              <a:rPr lang="en-US" sz="4000" dirty="0">
                <a:solidFill>
                  <a:prstClr val="white"/>
                </a:solidFill>
                <a:latin typeface="Constantia"/>
              </a:rPr>
            </a:br>
            <a:endParaRPr lang="en-US" sz="4000" dirty="0">
              <a:solidFill>
                <a:prstClr val="white"/>
              </a:solidFill>
              <a:latin typeface="Constantia"/>
            </a:endParaRPr>
          </a:p>
          <a:p>
            <a:pPr algn="ctr" fontAlgn="auto">
              <a:spcBef>
                <a:spcPts val="0"/>
              </a:spcBef>
              <a:spcAft>
                <a:spcPts val="0"/>
              </a:spcAft>
              <a:defRPr/>
            </a:pPr>
            <a:br>
              <a:rPr lang="en-US" sz="4000" dirty="0">
                <a:solidFill>
                  <a:prstClr val="white"/>
                </a:solidFill>
                <a:latin typeface="Constantia"/>
              </a:rPr>
            </a:br>
            <a:endParaRPr lang="en-US" sz="4000" dirty="0">
              <a:solidFill>
                <a:prstClr val="white"/>
              </a:solidFill>
            </a:endParaRPr>
          </a:p>
        </p:txBody>
      </p:sp>
    </p:spTree>
    <p:extLst>
      <p:ext uri="{BB962C8B-B14F-4D97-AF65-F5344CB8AC3E}">
        <p14:creationId xmlns:p14="http://schemas.microsoft.com/office/powerpoint/2010/main" val="191754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393" y="152400"/>
            <a:ext cx="8915400" cy="3785652"/>
          </a:xfrm>
          <a:prstGeom prst="rect">
            <a:avLst/>
          </a:prstGeom>
        </p:spPr>
        <p:txBody>
          <a:bodyPr wrap="square">
            <a:spAutoFit/>
          </a:bodyPr>
          <a:lstStyle/>
          <a:p>
            <a:pPr algn="ctr" fontAlgn="auto">
              <a:spcBef>
                <a:spcPts val="0"/>
              </a:spcBef>
              <a:spcAft>
                <a:spcPts val="0"/>
              </a:spcAft>
            </a:pPr>
            <a:r>
              <a:rPr lang="en-US" sz="4000" b="1" u="sng" dirty="0">
                <a:solidFill>
                  <a:prstClr val="white"/>
                </a:solidFill>
                <a:latin typeface="Constantia"/>
                <a:cs typeface="+mn-cs"/>
              </a:rPr>
              <a:t>Chorus</a:t>
            </a: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Jesus we love you</a:t>
            </a:r>
            <a:br>
              <a:rPr lang="en-US" sz="4000" dirty="0">
                <a:solidFill>
                  <a:prstClr val="white"/>
                </a:solidFill>
                <a:latin typeface="Constantia"/>
                <a:cs typeface="+mn-cs"/>
              </a:rPr>
            </a:br>
            <a:r>
              <a:rPr lang="en-US" sz="4000" dirty="0">
                <a:solidFill>
                  <a:prstClr val="white"/>
                </a:solidFill>
                <a:latin typeface="Constantia"/>
                <a:cs typeface="+mn-cs"/>
              </a:rPr>
              <a:t>Oh how we love you</a:t>
            </a:r>
            <a:br>
              <a:rPr lang="en-US" sz="4000" dirty="0">
                <a:solidFill>
                  <a:prstClr val="white"/>
                </a:solidFill>
                <a:latin typeface="Constantia"/>
                <a:cs typeface="+mn-cs"/>
              </a:rPr>
            </a:br>
            <a:r>
              <a:rPr lang="en-US" sz="4000" dirty="0" err="1">
                <a:solidFill>
                  <a:prstClr val="white"/>
                </a:solidFill>
                <a:latin typeface="Constantia"/>
                <a:cs typeface="+mn-cs"/>
              </a:rPr>
              <a:t>You</a:t>
            </a:r>
            <a:r>
              <a:rPr lang="en-US" sz="4000" dirty="0">
                <a:solidFill>
                  <a:prstClr val="white"/>
                </a:solidFill>
                <a:latin typeface="Constantia"/>
                <a:cs typeface="+mn-cs"/>
              </a:rPr>
              <a:t> are the one </a:t>
            </a:r>
            <a:r>
              <a:rPr lang="en-US" sz="4000" dirty="0" err="1">
                <a:solidFill>
                  <a:prstClr val="white"/>
                </a:solidFill>
                <a:latin typeface="Constantia"/>
                <a:cs typeface="+mn-cs"/>
              </a:rPr>
              <a:t>our</a:t>
            </a:r>
            <a:r>
              <a:rPr lang="en-US" sz="4000" dirty="0">
                <a:solidFill>
                  <a:prstClr val="white"/>
                </a:solidFill>
                <a:latin typeface="Constantia"/>
                <a:cs typeface="+mn-cs"/>
              </a:rPr>
              <a:t>, our hearts adore</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71548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5016758"/>
          </a:xfrm>
          <a:prstGeom prst="rect">
            <a:avLst/>
          </a:prstGeom>
        </p:spPr>
        <p:txBody>
          <a:bodyPr wrap="square">
            <a:spAutoFit/>
          </a:bodyPr>
          <a:lstStyle/>
          <a:p>
            <a:pPr algn="ctr" fontAlgn="auto">
              <a:spcBef>
                <a:spcPts val="0"/>
              </a:spcBef>
              <a:spcAft>
                <a:spcPts val="0"/>
              </a:spcAft>
            </a:pPr>
            <a:r>
              <a:rPr lang="en-US" sz="4000" b="1" u="sng" dirty="0">
                <a:solidFill>
                  <a:prstClr val="white"/>
                </a:solidFill>
              </a:rPr>
              <a:t>Reckless Love</a:t>
            </a:r>
            <a:endParaRPr lang="en-US" sz="4000" dirty="0">
              <a:solidFill>
                <a:prstClr val="white"/>
              </a:solidFill>
            </a:endParaRPr>
          </a:p>
          <a:p>
            <a:pPr algn="ctr" fontAlgn="auto">
              <a:spcBef>
                <a:spcPts val="0"/>
              </a:spcBef>
              <a:spcAft>
                <a:spcPts val="0"/>
              </a:spcAft>
            </a:pPr>
            <a:r>
              <a:rPr lang="en-US" sz="4000" dirty="0">
                <a:solidFill>
                  <a:prstClr val="white"/>
                </a:solidFill>
                <a:latin typeface="Constantia"/>
                <a:cs typeface="+mn-cs"/>
              </a:rPr>
              <a:t>Before I spoke a word, You were singing over me You have been so, so good to me Before I took a breath, You breathed Your life in me</a:t>
            </a:r>
            <a:br>
              <a:rPr lang="en-US" sz="4000" dirty="0">
                <a:solidFill>
                  <a:prstClr val="white"/>
                </a:solidFill>
                <a:latin typeface="Constantia"/>
                <a:cs typeface="+mn-cs"/>
              </a:rPr>
            </a:br>
            <a:r>
              <a:rPr lang="en-US" sz="4000" dirty="0">
                <a:solidFill>
                  <a:prstClr val="white"/>
                </a:solidFill>
                <a:latin typeface="Constantia"/>
                <a:cs typeface="+mn-cs"/>
              </a:rPr>
              <a:t>You have been so </a:t>
            </a:r>
            <a:r>
              <a:rPr lang="en-US" sz="4000" dirty="0" err="1">
                <a:solidFill>
                  <a:prstClr val="white"/>
                </a:solidFill>
                <a:latin typeface="Constantia"/>
                <a:cs typeface="+mn-cs"/>
              </a:rPr>
              <a:t>so</a:t>
            </a:r>
            <a:r>
              <a:rPr lang="en-US" sz="4000" dirty="0">
                <a:solidFill>
                  <a:prstClr val="white"/>
                </a:solidFill>
                <a:latin typeface="Constantia"/>
                <a:cs typeface="+mn-cs"/>
              </a:rPr>
              <a:t> kind to me</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2979282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
            <a:ext cx="8915400" cy="7478970"/>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p>
          <a:p>
            <a:pPr algn="ctr" fontAlgn="auto">
              <a:spcBef>
                <a:spcPts val="0"/>
              </a:spcBef>
              <a:spcAft>
                <a:spcPts val="0"/>
              </a:spcAft>
            </a:pPr>
            <a:r>
              <a:rPr lang="en-US" sz="4000" dirty="0">
                <a:solidFill>
                  <a:prstClr val="white"/>
                </a:solidFill>
                <a:latin typeface="Constantia"/>
                <a:cs typeface="+mn-cs"/>
              </a:rPr>
              <a:t>Oh, the overwhelming, never-ending, reckless love of God</a:t>
            </a:r>
            <a:br>
              <a:rPr lang="en-US" sz="4000" dirty="0">
                <a:solidFill>
                  <a:prstClr val="white"/>
                </a:solidFill>
                <a:latin typeface="Constantia"/>
                <a:cs typeface="+mn-cs"/>
              </a:rPr>
            </a:br>
            <a:r>
              <a:rPr lang="en-US" sz="4000" dirty="0">
                <a:solidFill>
                  <a:prstClr val="white"/>
                </a:solidFill>
                <a:latin typeface="Constantia"/>
                <a:cs typeface="+mn-cs"/>
              </a:rPr>
              <a:t>Oh, it chases me down, fights 'til I'm found, leaves the 99</a:t>
            </a:r>
            <a:br>
              <a:rPr lang="en-US" sz="4000" dirty="0">
                <a:solidFill>
                  <a:prstClr val="white"/>
                </a:solidFill>
                <a:latin typeface="Constantia"/>
                <a:cs typeface="+mn-cs"/>
              </a:rPr>
            </a:b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And I couldn't earn it</a:t>
            </a:r>
            <a:br>
              <a:rPr lang="en-US" sz="4000" dirty="0">
                <a:solidFill>
                  <a:prstClr val="white"/>
                </a:solidFill>
                <a:latin typeface="Constantia"/>
                <a:cs typeface="+mn-cs"/>
              </a:rPr>
            </a:br>
            <a:r>
              <a:rPr lang="en-US" sz="4000" dirty="0">
                <a:solidFill>
                  <a:prstClr val="white"/>
                </a:solidFill>
                <a:latin typeface="Constantia"/>
                <a:cs typeface="+mn-cs"/>
              </a:rPr>
              <a:t>I don't deserve it, still You give yourself away Oh, the overwhelming, never-ending, reckless love of God</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2628065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5632311"/>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[Verse]</a:t>
            </a:r>
          </a:p>
          <a:p>
            <a:pPr algn="ctr" fontAlgn="auto">
              <a:spcBef>
                <a:spcPts val="0"/>
              </a:spcBef>
              <a:spcAft>
                <a:spcPts val="0"/>
              </a:spcAft>
            </a:pPr>
            <a:r>
              <a:rPr lang="en-US" sz="4000" dirty="0">
                <a:solidFill>
                  <a:prstClr val="white"/>
                </a:solidFill>
                <a:latin typeface="Constantia"/>
                <a:cs typeface="+mn-cs"/>
              </a:rPr>
              <a:t>When I was Your foe, still Your love fought for me</a:t>
            </a:r>
          </a:p>
          <a:p>
            <a:pPr algn="ctr" fontAlgn="auto">
              <a:spcBef>
                <a:spcPts val="0"/>
              </a:spcBef>
              <a:spcAft>
                <a:spcPts val="0"/>
              </a:spcAft>
            </a:pPr>
            <a:br>
              <a:rPr lang="en-US" sz="4000" dirty="0">
                <a:solidFill>
                  <a:prstClr val="white"/>
                </a:solidFill>
                <a:latin typeface="Constantia"/>
                <a:cs typeface="+mn-cs"/>
              </a:rPr>
            </a:br>
            <a:r>
              <a:rPr lang="en-US" sz="4000" dirty="0">
                <a:solidFill>
                  <a:prstClr val="white"/>
                </a:solidFill>
                <a:latin typeface="Constantia"/>
                <a:cs typeface="+mn-cs"/>
              </a:rPr>
              <a:t>You have been so, so good to me</a:t>
            </a:r>
            <a:br>
              <a:rPr lang="en-US" sz="4000" dirty="0">
                <a:solidFill>
                  <a:prstClr val="white"/>
                </a:solidFill>
                <a:latin typeface="Constantia"/>
                <a:cs typeface="+mn-cs"/>
              </a:rPr>
            </a:br>
            <a:r>
              <a:rPr lang="en-US" sz="4000" dirty="0">
                <a:solidFill>
                  <a:prstClr val="white"/>
                </a:solidFill>
                <a:latin typeface="Constantia"/>
                <a:cs typeface="+mn-cs"/>
              </a:rPr>
              <a:t>When I felt no worth, You paid it all for me</a:t>
            </a:r>
          </a:p>
          <a:p>
            <a:pPr algn="ctr" fontAlgn="auto">
              <a:spcBef>
                <a:spcPts val="0"/>
              </a:spcBef>
              <a:spcAft>
                <a:spcPts val="0"/>
              </a:spcAft>
            </a:pPr>
            <a:br>
              <a:rPr lang="en-US" sz="4000" dirty="0">
                <a:solidFill>
                  <a:prstClr val="white"/>
                </a:solidFill>
                <a:latin typeface="Constantia"/>
                <a:cs typeface="+mn-cs"/>
              </a:rPr>
            </a:br>
            <a:r>
              <a:rPr lang="en-US" sz="4000" dirty="0">
                <a:solidFill>
                  <a:prstClr val="white"/>
                </a:solidFill>
                <a:latin typeface="Constantia"/>
                <a:cs typeface="+mn-cs"/>
              </a:rPr>
              <a:t>You have been so, so kind to me</a:t>
            </a:r>
            <a:endParaRPr lang="en-US" sz="4000" dirty="0">
              <a:solidFill>
                <a:prstClr val="white"/>
              </a:solidFill>
            </a:endParaRPr>
          </a:p>
        </p:txBody>
      </p:sp>
    </p:spTree>
    <p:extLst>
      <p:ext uri="{BB962C8B-B14F-4D97-AF65-F5344CB8AC3E}">
        <p14:creationId xmlns:p14="http://schemas.microsoft.com/office/powerpoint/2010/main" val="2546401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
            <a:ext cx="8915400" cy="7478970"/>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p>
          <a:p>
            <a:pPr algn="ctr" fontAlgn="auto">
              <a:spcBef>
                <a:spcPts val="0"/>
              </a:spcBef>
              <a:spcAft>
                <a:spcPts val="0"/>
              </a:spcAft>
            </a:pPr>
            <a:r>
              <a:rPr lang="en-US" sz="4000" dirty="0">
                <a:solidFill>
                  <a:prstClr val="white"/>
                </a:solidFill>
                <a:latin typeface="Constantia"/>
                <a:cs typeface="+mn-cs"/>
              </a:rPr>
              <a:t>Oh, the overwhelming, never-ending, reckless love of God</a:t>
            </a:r>
            <a:br>
              <a:rPr lang="en-US" sz="4000" dirty="0">
                <a:solidFill>
                  <a:prstClr val="white"/>
                </a:solidFill>
                <a:latin typeface="Constantia"/>
                <a:cs typeface="+mn-cs"/>
              </a:rPr>
            </a:br>
            <a:r>
              <a:rPr lang="en-US" sz="4000" dirty="0">
                <a:solidFill>
                  <a:prstClr val="white"/>
                </a:solidFill>
                <a:latin typeface="Constantia"/>
                <a:cs typeface="+mn-cs"/>
              </a:rPr>
              <a:t>Oh, it chases me down, fights 'til I'm found, leaves the 99</a:t>
            </a:r>
            <a:br>
              <a:rPr lang="en-US" sz="4000" dirty="0">
                <a:solidFill>
                  <a:prstClr val="white"/>
                </a:solidFill>
                <a:latin typeface="Constantia"/>
                <a:cs typeface="+mn-cs"/>
              </a:rPr>
            </a:b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And I couldn't earn it</a:t>
            </a:r>
            <a:br>
              <a:rPr lang="en-US" sz="4000" dirty="0">
                <a:solidFill>
                  <a:prstClr val="white"/>
                </a:solidFill>
                <a:latin typeface="Constantia"/>
                <a:cs typeface="+mn-cs"/>
              </a:rPr>
            </a:br>
            <a:r>
              <a:rPr lang="en-US" sz="4000" dirty="0">
                <a:solidFill>
                  <a:prstClr val="white"/>
                </a:solidFill>
                <a:latin typeface="Constantia"/>
                <a:cs typeface="+mn-cs"/>
              </a:rPr>
              <a:t>I don't deserve it, still You give yourself away Oh, the overwhelming, never-ending, reckless love of God</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3179986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
            <a:ext cx="8915400" cy="5632311"/>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[Bridge]</a:t>
            </a:r>
          </a:p>
          <a:p>
            <a:pPr algn="ctr" fontAlgn="auto">
              <a:spcBef>
                <a:spcPts val="0"/>
              </a:spcBef>
              <a:spcAft>
                <a:spcPts val="0"/>
              </a:spcAft>
            </a:pPr>
            <a:r>
              <a:rPr lang="en-US" sz="4000" dirty="0">
                <a:solidFill>
                  <a:prstClr val="white"/>
                </a:solidFill>
                <a:latin typeface="Constantia"/>
                <a:cs typeface="+mn-cs"/>
              </a:rPr>
              <a:t>There's no shadow You won't light up</a:t>
            </a:r>
            <a:br>
              <a:rPr lang="en-US" sz="4000" dirty="0">
                <a:solidFill>
                  <a:prstClr val="white"/>
                </a:solidFill>
                <a:latin typeface="Constantia"/>
                <a:cs typeface="+mn-cs"/>
              </a:rPr>
            </a:br>
            <a:r>
              <a:rPr lang="en-US" sz="4000" dirty="0">
                <a:solidFill>
                  <a:prstClr val="white"/>
                </a:solidFill>
                <a:latin typeface="Constantia"/>
                <a:cs typeface="+mn-cs"/>
              </a:rPr>
              <a:t>Mountain You won't climb up</a:t>
            </a:r>
            <a:br>
              <a:rPr lang="en-US" sz="4000" dirty="0">
                <a:solidFill>
                  <a:prstClr val="white"/>
                </a:solidFill>
                <a:latin typeface="Constantia"/>
                <a:cs typeface="+mn-cs"/>
              </a:rPr>
            </a:br>
            <a:r>
              <a:rPr lang="en-US" sz="4000" dirty="0">
                <a:solidFill>
                  <a:prstClr val="white"/>
                </a:solidFill>
                <a:latin typeface="Constantia"/>
                <a:cs typeface="+mn-cs"/>
              </a:rPr>
              <a:t>Coming after me</a:t>
            </a:r>
            <a:br>
              <a:rPr lang="en-US" sz="4000" dirty="0">
                <a:solidFill>
                  <a:prstClr val="white"/>
                </a:solidFill>
                <a:latin typeface="Constantia"/>
                <a:cs typeface="+mn-cs"/>
              </a:rPr>
            </a:br>
            <a:r>
              <a:rPr lang="en-US" sz="4000" dirty="0">
                <a:solidFill>
                  <a:prstClr val="white"/>
                </a:solidFill>
                <a:latin typeface="Constantia"/>
                <a:cs typeface="+mn-cs"/>
              </a:rPr>
              <a:t>There's no wall You won't kick down</a:t>
            </a:r>
            <a:br>
              <a:rPr lang="en-US" sz="4000" dirty="0">
                <a:solidFill>
                  <a:prstClr val="white"/>
                </a:solidFill>
                <a:latin typeface="Constantia"/>
                <a:cs typeface="+mn-cs"/>
              </a:rPr>
            </a:br>
            <a:r>
              <a:rPr lang="en-US" sz="4000" dirty="0">
                <a:solidFill>
                  <a:prstClr val="white"/>
                </a:solidFill>
                <a:latin typeface="Constantia"/>
                <a:cs typeface="+mn-cs"/>
              </a:rPr>
              <a:t>Lie You won't tear down</a:t>
            </a:r>
            <a:br>
              <a:rPr lang="en-US" sz="4000" dirty="0">
                <a:solidFill>
                  <a:prstClr val="white"/>
                </a:solidFill>
                <a:latin typeface="Constantia"/>
                <a:cs typeface="+mn-cs"/>
              </a:rPr>
            </a:br>
            <a:r>
              <a:rPr lang="en-US" sz="4000" dirty="0">
                <a:solidFill>
                  <a:prstClr val="white"/>
                </a:solidFill>
                <a:latin typeface="Constantia"/>
                <a:cs typeface="+mn-cs"/>
              </a:rPr>
              <a:t>Coming after me</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3802648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
            <a:ext cx="8915400" cy="7478970"/>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p>
          <a:p>
            <a:pPr algn="ctr" fontAlgn="auto">
              <a:spcBef>
                <a:spcPts val="0"/>
              </a:spcBef>
              <a:spcAft>
                <a:spcPts val="0"/>
              </a:spcAft>
            </a:pPr>
            <a:r>
              <a:rPr lang="en-US" sz="4000" dirty="0">
                <a:solidFill>
                  <a:prstClr val="white"/>
                </a:solidFill>
                <a:latin typeface="Constantia"/>
                <a:cs typeface="+mn-cs"/>
              </a:rPr>
              <a:t>Oh, the overwhelming, never-ending, reckless love of God</a:t>
            </a:r>
            <a:br>
              <a:rPr lang="en-US" sz="4000" dirty="0">
                <a:solidFill>
                  <a:prstClr val="white"/>
                </a:solidFill>
                <a:latin typeface="Constantia"/>
                <a:cs typeface="+mn-cs"/>
              </a:rPr>
            </a:br>
            <a:r>
              <a:rPr lang="en-US" sz="4000" dirty="0">
                <a:solidFill>
                  <a:prstClr val="white"/>
                </a:solidFill>
                <a:latin typeface="Constantia"/>
                <a:cs typeface="+mn-cs"/>
              </a:rPr>
              <a:t>Oh, it chases me down, fights 'til I'm found, leaves the 99</a:t>
            </a:r>
            <a:br>
              <a:rPr lang="en-US" sz="4000" dirty="0">
                <a:solidFill>
                  <a:prstClr val="white"/>
                </a:solidFill>
                <a:latin typeface="Constantia"/>
                <a:cs typeface="+mn-cs"/>
              </a:rPr>
            </a:b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And I couldn't earn it</a:t>
            </a:r>
            <a:br>
              <a:rPr lang="en-US" sz="4000" dirty="0">
                <a:solidFill>
                  <a:prstClr val="white"/>
                </a:solidFill>
                <a:latin typeface="Constantia"/>
                <a:cs typeface="+mn-cs"/>
              </a:rPr>
            </a:br>
            <a:r>
              <a:rPr lang="en-US" sz="4000" dirty="0">
                <a:solidFill>
                  <a:prstClr val="white"/>
                </a:solidFill>
                <a:latin typeface="Constantia"/>
                <a:cs typeface="+mn-cs"/>
              </a:rPr>
              <a:t>I don't deserve it, still You give yourself away Oh, the overwhelming, never-ending, reckless love of God</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379428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0"/>
            <a:ext cx="8915400" cy="5016758"/>
          </a:xfrm>
          <a:prstGeom prst="rect">
            <a:avLst/>
          </a:prstGeom>
        </p:spPr>
        <p:txBody>
          <a:bodyPr wrap="square">
            <a:spAutoFit/>
          </a:bodyPr>
          <a:lstStyle/>
          <a:p>
            <a:pPr algn="ctr"/>
            <a:r>
              <a:rPr lang="en-US" sz="4000" dirty="0">
                <a:solidFill>
                  <a:prstClr val="white"/>
                </a:solidFill>
                <a:latin typeface="Constantia"/>
                <a:cs typeface="+mn-cs"/>
              </a:rPr>
              <a:t>[Verse 2]</a:t>
            </a:r>
            <a:br>
              <a:rPr lang="en-US" sz="4000" dirty="0">
                <a:solidFill>
                  <a:prstClr val="white"/>
                </a:solidFill>
                <a:latin typeface="Constantia"/>
                <a:cs typeface="+mn-cs"/>
              </a:rPr>
            </a:br>
            <a:endParaRPr lang="en-US" sz="4000" dirty="0">
              <a:solidFill>
                <a:prstClr val="white"/>
              </a:solidFill>
              <a:latin typeface="Constantia"/>
              <a:cs typeface="+mn-cs"/>
            </a:endParaRPr>
          </a:p>
          <a:p>
            <a:pPr algn="ctr"/>
            <a:r>
              <a:rPr lang="en-US" sz="4000" dirty="0">
                <a:solidFill>
                  <a:prstClr val="white"/>
                </a:solidFill>
                <a:latin typeface="Constantia"/>
                <a:cs typeface="+mn-cs"/>
              </a:rPr>
              <a:t>Come all you sinners</a:t>
            </a:r>
            <a:br>
              <a:rPr lang="en-US" sz="4000" dirty="0">
                <a:solidFill>
                  <a:prstClr val="white"/>
                </a:solidFill>
                <a:latin typeface="Constantia"/>
                <a:cs typeface="+mn-cs"/>
              </a:rPr>
            </a:br>
            <a:r>
              <a:rPr lang="en-US" sz="4000" dirty="0">
                <a:solidFill>
                  <a:prstClr val="white"/>
                </a:solidFill>
                <a:latin typeface="Constantia"/>
                <a:cs typeface="+mn-cs"/>
              </a:rPr>
              <a:t>Come find His mercy</a:t>
            </a:r>
            <a:br>
              <a:rPr lang="en-US" sz="4000" dirty="0">
                <a:solidFill>
                  <a:prstClr val="white"/>
                </a:solidFill>
                <a:latin typeface="Constantia"/>
                <a:cs typeface="+mn-cs"/>
              </a:rPr>
            </a:br>
            <a:r>
              <a:rPr lang="en-US" sz="4000" dirty="0">
                <a:solidFill>
                  <a:prstClr val="white"/>
                </a:solidFill>
                <a:latin typeface="Constantia"/>
                <a:cs typeface="+mn-cs"/>
              </a:rPr>
              <a:t>Come to the table</a:t>
            </a:r>
            <a:br>
              <a:rPr lang="en-US" sz="4000" dirty="0">
                <a:solidFill>
                  <a:prstClr val="white"/>
                </a:solidFill>
                <a:latin typeface="Constantia"/>
                <a:cs typeface="+mn-cs"/>
              </a:rPr>
            </a:br>
            <a:r>
              <a:rPr lang="en-US" sz="4000" dirty="0">
                <a:solidFill>
                  <a:prstClr val="white"/>
                </a:solidFill>
                <a:latin typeface="Constantia"/>
                <a:cs typeface="+mn-cs"/>
              </a:rPr>
              <a:t>He will satisfy</a:t>
            </a:r>
            <a:br>
              <a:rPr lang="en-US" sz="4000" dirty="0">
                <a:solidFill>
                  <a:prstClr val="white"/>
                </a:solidFill>
                <a:latin typeface="Constantia"/>
                <a:cs typeface="+mn-cs"/>
              </a:rPr>
            </a:br>
            <a:r>
              <a:rPr lang="en-US" sz="4000" dirty="0">
                <a:solidFill>
                  <a:prstClr val="white"/>
                </a:solidFill>
                <a:latin typeface="Constantia"/>
                <a:cs typeface="+mn-cs"/>
              </a:rPr>
              <a:t>Taste of His goodness</a:t>
            </a:r>
            <a:br>
              <a:rPr lang="en-US" sz="4000" dirty="0">
                <a:solidFill>
                  <a:prstClr val="white"/>
                </a:solidFill>
                <a:latin typeface="Constantia"/>
                <a:cs typeface="+mn-cs"/>
              </a:rPr>
            </a:br>
            <a:r>
              <a:rPr lang="en-US" sz="4000" dirty="0">
                <a:solidFill>
                  <a:prstClr val="white"/>
                </a:solidFill>
                <a:latin typeface="Constantia"/>
                <a:cs typeface="+mn-cs"/>
              </a:rPr>
              <a:t>Find what you're looking for</a:t>
            </a:r>
            <a:endParaRPr lang="en-US" sz="4000" dirty="0">
              <a:solidFill>
                <a:prstClr val="white"/>
              </a:solidFill>
            </a:endParaRPr>
          </a:p>
        </p:txBody>
      </p:sp>
    </p:spTree>
    <p:extLst>
      <p:ext uri="{BB962C8B-B14F-4D97-AF65-F5344CB8AC3E}">
        <p14:creationId xmlns:p14="http://schemas.microsoft.com/office/powerpoint/2010/main" val="1735266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76200"/>
            <a:ext cx="7772400" cy="4524315"/>
          </a:xfrm>
          <a:prstGeom prst="rect">
            <a:avLst/>
          </a:prstGeom>
        </p:spPr>
        <p:txBody>
          <a:bodyPr wrap="square">
            <a:spAutoFit/>
          </a:bodyPr>
          <a:lstStyle/>
          <a:p>
            <a:pPr algn="ctr" fontAlgn="auto">
              <a:spcBef>
                <a:spcPts val="0"/>
              </a:spcBef>
              <a:spcAft>
                <a:spcPts val="0"/>
              </a:spcAft>
            </a:pPr>
            <a:r>
              <a:rPr lang="en-US" sz="4400" b="1" u="sng" dirty="0">
                <a:solidFill>
                  <a:prstClr val="white"/>
                </a:solidFill>
                <a:latin typeface="Constantia"/>
                <a:cs typeface="+mn-cs"/>
              </a:rPr>
              <a:t>At the Cross</a:t>
            </a:r>
            <a:endParaRPr lang="en-US" sz="2800" b="1" dirty="0">
              <a:solidFill>
                <a:prstClr val="white"/>
              </a:solidFill>
              <a:latin typeface="Constantia"/>
              <a:cs typeface="+mn-cs"/>
            </a:endParaRPr>
          </a:p>
          <a:p>
            <a:pPr algn="ctr" fontAlgn="auto">
              <a:spcBef>
                <a:spcPts val="0"/>
              </a:spcBef>
              <a:spcAft>
                <a:spcPts val="0"/>
              </a:spcAft>
            </a:pPr>
            <a:endParaRPr lang="en-US" sz="2800" dirty="0">
              <a:solidFill>
                <a:prstClr val="white"/>
              </a:solidFill>
              <a:latin typeface="Constantia"/>
              <a:cs typeface="+mn-cs"/>
            </a:endParaRPr>
          </a:p>
          <a:p>
            <a:pPr algn="ctr" fontAlgn="auto">
              <a:spcBef>
                <a:spcPts val="0"/>
              </a:spcBef>
              <a:spcAft>
                <a:spcPts val="0"/>
              </a:spcAft>
            </a:pPr>
            <a:r>
              <a:rPr lang="en-US" sz="3600" dirty="0">
                <a:solidFill>
                  <a:prstClr val="white"/>
                </a:solidFill>
                <a:latin typeface="Constantia"/>
                <a:cs typeface="+mn-cs"/>
              </a:rPr>
              <a:t>There's a place</a:t>
            </a:r>
            <a:br>
              <a:rPr lang="en-US" sz="3600" dirty="0">
                <a:solidFill>
                  <a:prstClr val="white"/>
                </a:solidFill>
                <a:latin typeface="Constantia"/>
                <a:cs typeface="+mn-cs"/>
              </a:rPr>
            </a:br>
            <a:r>
              <a:rPr lang="en-US" sz="3600" dirty="0">
                <a:solidFill>
                  <a:prstClr val="white"/>
                </a:solidFill>
                <a:latin typeface="Constantia"/>
                <a:cs typeface="+mn-cs"/>
              </a:rPr>
              <a:t>Where mercy reigns</a:t>
            </a:r>
            <a:br>
              <a:rPr lang="en-US" sz="3600" dirty="0">
                <a:solidFill>
                  <a:prstClr val="white"/>
                </a:solidFill>
                <a:latin typeface="Constantia"/>
                <a:cs typeface="+mn-cs"/>
              </a:rPr>
            </a:br>
            <a:r>
              <a:rPr lang="en-US" sz="3600" dirty="0">
                <a:solidFill>
                  <a:prstClr val="white"/>
                </a:solidFill>
                <a:latin typeface="Constantia"/>
                <a:cs typeface="+mn-cs"/>
              </a:rPr>
              <a:t>And never dies</a:t>
            </a:r>
          </a:p>
          <a:p>
            <a:pPr algn="ctr" fontAlgn="auto">
              <a:spcBef>
                <a:spcPts val="0"/>
              </a:spcBef>
              <a:spcAft>
                <a:spcPts val="0"/>
              </a:spcAft>
            </a:pPr>
            <a:r>
              <a:rPr lang="en-US" sz="3600" dirty="0">
                <a:solidFill>
                  <a:prstClr val="white"/>
                </a:solidFill>
                <a:latin typeface="Constantia"/>
                <a:cs typeface="+mn-cs"/>
              </a:rPr>
              <a:t>There's a place</a:t>
            </a:r>
            <a:br>
              <a:rPr lang="en-US" sz="3600" dirty="0">
                <a:solidFill>
                  <a:prstClr val="white"/>
                </a:solidFill>
                <a:latin typeface="Constantia"/>
                <a:cs typeface="+mn-cs"/>
              </a:rPr>
            </a:br>
            <a:r>
              <a:rPr lang="en-US" sz="3600" dirty="0">
                <a:solidFill>
                  <a:prstClr val="white"/>
                </a:solidFill>
                <a:latin typeface="Constantia"/>
                <a:cs typeface="+mn-cs"/>
              </a:rPr>
              <a:t>Where streams of grace</a:t>
            </a:r>
            <a:br>
              <a:rPr lang="en-US" sz="3600" dirty="0">
                <a:solidFill>
                  <a:prstClr val="white"/>
                </a:solidFill>
                <a:latin typeface="Constantia"/>
                <a:cs typeface="+mn-cs"/>
              </a:rPr>
            </a:br>
            <a:r>
              <a:rPr lang="en-US" sz="3600" dirty="0">
                <a:solidFill>
                  <a:prstClr val="white"/>
                </a:solidFill>
                <a:latin typeface="Constantia"/>
                <a:cs typeface="+mn-cs"/>
              </a:rPr>
              <a:t>Flow deep and wide</a:t>
            </a:r>
          </a:p>
        </p:txBody>
      </p:sp>
    </p:spTree>
    <p:extLst>
      <p:ext uri="{BB962C8B-B14F-4D97-AF65-F5344CB8AC3E}">
        <p14:creationId xmlns:p14="http://schemas.microsoft.com/office/powerpoint/2010/main" val="1374424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0"/>
            <a:ext cx="7772400" cy="3785652"/>
          </a:xfrm>
          <a:prstGeom prst="rect">
            <a:avLst/>
          </a:prstGeom>
        </p:spPr>
        <p:txBody>
          <a:bodyPr wrap="square">
            <a:spAutoFit/>
          </a:bodyPr>
          <a:lstStyle/>
          <a:p>
            <a:pPr algn="ctr" fontAlgn="auto">
              <a:spcBef>
                <a:spcPts val="0"/>
              </a:spcBef>
              <a:spcAft>
                <a:spcPts val="0"/>
              </a:spcAft>
            </a:pPr>
            <a:r>
              <a:rPr lang="en-US" sz="4000" b="1" u="sng" dirty="0">
                <a:solidFill>
                  <a:prstClr val="white"/>
                </a:solidFill>
                <a:latin typeface="Constantia"/>
                <a:cs typeface="+mn-cs"/>
              </a:rPr>
              <a:t>Pre Chorus</a:t>
            </a:r>
            <a:endParaRPr lang="en-US" sz="4000" b="1" dirty="0">
              <a:solidFill>
                <a:prstClr val="white"/>
              </a:solidFill>
              <a:latin typeface="Constantia"/>
              <a:cs typeface="+mn-cs"/>
            </a:endParaRPr>
          </a:p>
          <a:p>
            <a:pPr algn="ctr" fontAlgn="auto">
              <a:spcBef>
                <a:spcPts val="0"/>
              </a:spcBef>
              <a:spcAft>
                <a:spcPts val="0"/>
              </a:spcAft>
            </a:pP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Where all the love</a:t>
            </a:r>
            <a:br>
              <a:rPr lang="en-US" sz="4000" dirty="0">
                <a:solidFill>
                  <a:prstClr val="white"/>
                </a:solidFill>
                <a:latin typeface="Constantia"/>
                <a:cs typeface="+mn-cs"/>
              </a:rPr>
            </a:br>
            <a:r>
              <a:rPr lang="en-US" sz="4000" dirty="0">
                <a:solidFill>
                  <a:prstClr val="white"/>
                </a:solidFill>
                <a:latin typeface="Constantia"/>
                <a:cs typeface="+mn-cs"/>
              </a:rPr>
              <a:t>I've ever found</a:t>
            </a:r>
            <a:br>
              <a:rPr lang="en-US" sz="4000" dirty="0">
                <a:solidFill>
                  <a:prstClr val="white"/>
                </a:solidFill>
                <a:latin typeface="Constantia"/>
                <a:cs typeface="+mn-cs"/>
              </a:rPr>
            </a:br>
            <a:r>
              <a:rPr lang="en-US" sz="4000" dirty="0">
                <a:solidFill>
                  <a:prstClr val="white"/>
                </a:solidFill>
                <a:latin typeface="Constantia"/>
                <a:cs typeface="+mn-cs"/>
              </a:rPr>
              <a:t>Comes like a flood</a:t>
            </a:r>
            <a:br>
              <a:rPr lang="en-US" sz="4000" dirty="0">
                <a:solidFill>
                  <a:prstClr val="white"/>
                </a:solidFill>
                <a:latin typeface="Constantia"/>
                <a:cs typeface="+mn-cs"/>
              </a:rPr>
            </a:br>
            <a:r>
              <a:rPr lang="en-US" sz="4000" dirty="0">
                <a:solidFill>
                  <a:prstClr val="white"/>
                </a:solidFill>
                <a:latin typeface="Constantia"/>
                <a:cs typeface="+mn-cs"/>
              </a:rPr>
              <a:t>Comes flowing down</a:t>
            </a:r>
          </a:p>
        </p:txBody>
      </p:sp>
    </p:spTree>
    <p:extLst>
      <p:ext uri="{BB962C8B-B14F-4D97-AF65-F5344CB8AC3E}">
        <p14:creationId xmlns:p14="http://schemas.microsoft.com/office/powerpoint/2010/main" val="4102585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76200"/>
            <a:ext cx="7772400" cy="5632311"/>
          </a:xfrm>
          <a:prstGeom prst="rect">
            <a:avLst/>
          </a:prstGeom>
        </p:spPr>
        <p:txBody>
          <a:bodyPr wrap="square">
            <a:spAutoFit/>
          </a:bodyPr>
          <a:lstStyle/>
          <a:p>
            <a:pPr algn="ctr" fontAlgn="auto">
              <a:spcBef>
                <a:spcPts val="0"/>
              </a:spcBef>
              <a:spcAft>
                <a:spcPts val="0"/>
              </a:spcAft>
            </a:pPr>
            <a:r>
              <a:rPr lang="en-US" sz="4000" b="1" u="sng" dirty="0">
                <a:solidFill>
                  <a:prstClr val="white"/>
                </a:solidFill>
                <a:latin typeface="Constantia"/>
                <a:cs typeface="+mn-cs"/>
              </a:rPr>
              <a:t>Chorus</a:t>
            </a:r>
            <a:endParaRPr lang="en-US" sz="4000" b="1"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At the cross, at the cross</a:t>
            </a:r>
            <a:br>
              <a:rPr lang="en-US" sz="4000" dirty="0">
                <a:solidFill>
                  <a:prstClr val="white"/>
                </a:solidFill>
                <a:latin typeface="Constantia"/>
                <a:cs typeface="+mn-cs"/>
              </a:rPr>
            </a:br>
            <a:r>
              <a:rPr lang="en-US" sz="4000" dirty="0">
                <a:solidFill>
                  <a:prstClr val="white"/>
                </a:solidFill>
                <a:latin typeface="Constantia"/>
                <a:cs typeface="+mn-cs"/>
              </a:rPr>
              <a:t>I surrender my life</a:t>
            </a:r>
            <a:br>
              <a:rPr lang="en-US" sz="4000" dirty="0">
                <a:solidFill>
                  <a:prstClr val="white"/>
                </a:solidFill>
                <a:latin typeface="Constantia"/>
                <a:cs typeface="+mn-cs"/>
              </a:rPr>
            </a:br>
            <a:r>
              <a:rPr lang="en-US" sz="4000" dirty="0">
                <a:solidFill>
                  <a:prstClr val="white"/>
                </a:solidFill>
                <a:latin typeface="Constantia"/>
                <a:cs typeface="+mn-cs"/>
              </a:rPr>
              <a:t>I'm in awe of You</a:t>
            </a:r>
            <a:br>
              <a:rPr lang="en-US" sz="4000" dirty="0">
                <a:solidFill>
                  <a:prstClr val="white"/>
                </a:solidFill>
                <a:latin typeface="Constantia"/>
                <a:cs typeface="+mn-cs"/>
              </a:rPr>
            </a:br>
            <a:r>
              <a:rPr lang="en-US" sz="4000" dirty="0">
                <a:solidFill>
                  <a:prstClr val="white"/>
                </a:solidFill>
                <a:latin typeface="Constantia"/>
                <a:cs typeface="+mn-cs"/>
              </a:rPr>
              <a:t>I'm in awe of You</a:t>
            </a:r>
            <a:br>
              <a:rPr lang="en-US" sz="4000" dirty="0">
                <a:solidFill>
                  <a:prstClr val="white"/>
                </a:solidFill>
                <a:latin typeface="Constantia"/>
                <a:cs typeface="+mn-cs"/>
              </a:rPr>
            </a:br>
            <a:r>
              <a:rPr lang="en-US" sz="4000" dirty="0">
                <a:solidFill>
                  <a:prstClr val="white"/>
                </a:solidFill>
                <a:latin typeface="Constantia"/>
                <a:cs typeface="+mn-cs"/>
              </a:rPr>
              <a:t>Where Your love ran red</a:t>
            </a:r>
            <a:br>
              <a:rPr lang="en-US" sz="4000" dirty="0">
                <a:solidFill>
                  <a:prstClr val="white"/>
                </a:solidFill>
                <a:latin typeface="Constantia"/>
                <a:cs typeface="+mn-cs"/>
              </a:rPr>
            </a:br>
            <a:r>
              <a:rPr lang="en-US" sz="4000" dirty="0">
                <a:solidFill>
                  <a:prstClr val="white"/>
                </a:solidFill>
                <a:latin typeface="Constantia"/>
                <a:cs typeface="+mn-cs"/>
              </a:rPr>
              <a:t>And my sin washed white</a:t>
            </a:r>
            <a:br>
              <a:rPr lang="en-US" sz="4000" dirty="0">
                <a:solidFill>
                  <a:prstClr val="white"/>
                </a:solidFill>
                <a:latin typeface="Constantia"/>
                <a:cs typeface="+mn-cs"/>
              </a:rPr>
            </a:br>
            <a:r>
              <a:rPr lang="en-US" sz="4000" dirty="0">
                <a:solidFill>
                  <a:prstClr val="white"/>
                </a:solidFill>
                <a:latin typeface="Constantia"/>
                <a:cs typeface="+mn-cs"/>
              </a:rPr>
              <a:t>I owe all to You</a:t>
            </a:r>
            <a:br>
              <a:rPr lang="en-US" sz="4000" dirty="0">
                <a:solidFill>
                  <a:prstClr val="white"/>
                </a:solidFill>
                <a:latin typeface="Constantia"/>
                <a:cs typeface="+mn-cs"/>
              </a:rPr>
            </a:br>
            <a:r>
              <a:rPr lang="en-US" sz="4000" dirty="0">
                <a:solidFill>
                  <a:prstClr val="white"/>
                </a:solidFill>
                <a:latin typeface="Constantia"/>
                <a:cs typeface="+mn-cs"/>
              </a:rPr>
              <a:t>I owe all to You Jesus</a:t>
            </a:r>
          </a:p>
        </p:txBody>
      </p:sp>
    </p:spTree>
    <p:extLst>
      <p:ext uri="{BB962C8B-B14F-4D97-AF65-F5344CB8AC3E}">
        <p14:creationId xmlns:p14="http://schemas.microsoft.com/office/powerpoint/2010/main" val="445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193" y="-76200"/>
            <a:ext cx="7772400" cy="5632311"/>
          </a:xfrm>
          <a:prstGeom prst="rect">
            <a:avLst/>
          </a:prstGeom>
        </p:spPr>
        <p:txBody>
          <a:bodyPr wrap="square">
            <a:spAutoFit/>
          </a:bodyPr>
          <a:lstStyle/>
          <a:p>
            <a:pPr algn="ctr" fontAlgn="auto">
              <a:spcBef>
                <a:spcPts val="0"/>
              </a:spcBef>
              <a:spcAft>
                <a:spcPts val="0"/>
              </a:spcAft>
            </a:pPr>
            <a:r>
              <a:rPr lang="en-US" sz="4000" b="1" u="sng" dirty="0">
                <a:solidFill>
                  <a:prstClr val="white"/>
                </a:solidFill>
                <a:latin typeface="Constantia"/>
                <a:cs typeface="+mn-cs"/>
              </a:rPr>
              <a:t>Bridge</a:t>
            </a: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Here my hope is found</a:t>
            </a:r>
            <a:br>
              <a:rPr lang="en-US" sz="4000" dirty="0">
                <a:solidFill>
                  <a:prstClr val="white"/>
                </a:solidFill>
                <a:latin typeface="Constantia"/>
                <a:cs typeface="+mn-cs"/>
              </a:rPr>
            </a:br>
            <a:r>
              <a:rPr lang="en-US" sz="4000" dirty="0">
                <a:solidFill>
                  <a:prstClr val="white"/>
                </a:solidFill>
                <a:latin typeface="Constantia"/>
                <a:cs typeface="+mn-cs"/>
              </a:rPr>
              <a:t>Here on holy ground</a:t>
            </a:r>
            <a:br>
              <a:rPr lang="en-US" sz="4000" dirty="0">
                <a:solidFill>
                  <a:prstClr val="white"/>
                </a:solidFill>
                <a:latin typeface="Constantia"/>
                <a:cs typeface="+mn-cs"/>
              </a:rPr>
            </a:br>
            <a:r>
              <a:rPr lang="en-US" sz="4000" dirty="0">
                <a:solidFill>
                  <a:prstClr val="white"/>
                </a:solidFill>
                <a:latin typeface="Constantia"/>
                <a:cs typeface="+mn-cs"/>
              </a:rPr>
              <a:t>Here I bow down</a:t>
            </a:r>
            <a:br>
              <a:rPr lang="en-US" sz="4000" dirty="0">
                <a:solidFill>
                  <a:prstClr val="white"/>
                </a:solidFill>
                <a:latin typeface="Constantia"/>
                <a:cs typeface="+mn-cs"/>
              </a:rPr>
            </a:br>
            <a:r>
              <a:rPr lang="en-US" sz="4000" dirty="0">
                <a:solidFill>
                  <a:prstClr val="white"/>
                </a:solidFill>
                <a:latin typeface="Constantia"/>
                <a:cs typeface="+mn-cs"/>
              </a:rPr>
              <a:t>Here I bow down</a:t>
            </a:r>
          </a:p>
          <a:p>
            <a:pPr algn="ctr" fontAlgn="auto">
              <a:spcBef>
                <a:spcPts val="0"/>
              </a:spcBef>
              <a:spcAft>
                <a:spcPts val="0"/>
              </a:spcAft>
            </a:pPr>
            <a:r>
              <a:rPr lang="en-US" sz="4000" dirty="0">
                <a:solidFill>
                  <a:prstClr val="white"/>
                </a:solidFill>
                <a:latin typeface="Constantia"/>
                <a:cs typeface="+mn-cs"/>
              </a:rPr>
              <a:t>Here arms open wide</a:t>
            </a:r>
            <a:br>
              <a:rPr lang="en-US" sz="4000" dirty="0">
                <a:solidFill>
                  <a:prstClr val="white"/>
                </a:solidFill>
                <a:latin typeface="Constantia"/>
                <a:cs typeface="+mn-cs"/>
              </a:rPr>
            </a:br>
            <a:r>
              <a:rPr lang="en-US" sz="4000" dirty="0">
                <a:solidFill>
                  <a:prstClr val="white"/>
                </a:solidFill>
                <a:latin typeface="Constantia"/>
                <a:cs typeface="+mn-cs"/>
              </a:rPr>
              <a:t>Here You save my life</a:t>
            </a:r>
            <a:br>
              <a:rPr lang="en-US" sz="4000" dirty="0">
                <a:solidFill>
                  <a:prstClr val="white"/>
                </a:solidFill>
                <a:latin typeface="Constantia"/>
                <a:cs typeface="+mn-cs"/>
              </a:rPr>
            </a:br>
            <a:r>
              <a:rPr lang="en-US" sz="4000" dirty="0">
                <a:solidFill>
                  <a:prstClr val="white"/>
                </a:solidFill>
                <a:latin typeface="Constantia"/>
                <a:cs typeface="+mn-cs"/>
              </a:rPr>
              <a:t>Here I bow down</a:t>
            </a:r>
            <a:br>
              <a:rPr lang="en-US" sz="4000" dirty="0">
                <a:solidFill>
                  <a:prstClr val="white"/>
                </a:solidFill>
                <a:latin typeface="Constantia"/>
                <a:cs typeface="+mn-cs"/>
              </a:rPr>
            </a:br>
            <a:r>
              <a:rPr lang="en-US" sz="4000" dirty="0">
                <a:solidFill>
                  <a:prstClr val="white"/>
                </a:solidFill>
                <a:latin typeface="Constantia"/>
                <a:cs typeface="+mn-cs"/>
              </a:rPr>
              <a:t>Here I bow down</a:t>
            </a:r>
          </a:p>
        </p:txBody>
      </p:sp>
    </p:spTree>
    <p:extLst>
      <p:ext uri="{BB962C8B-B14F-4D97-AF65-F5344CB8AC3E}">
        <p14:creationId xmlns:p14="http://schemas.microsoft.com/office/powerpoint/2010/main" val="3589304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01305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For God So Loved the World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3:16-17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2BBF2A1A-4034-4F54-9C36-DF7C1702B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910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6224726"/>
            <a:ext cx="945965" cy="70947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76200"/>
            <a:ext cx="120396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15:9-15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the Father loved Me, I also have loved you; abide in My love</a:t>
            </a:r>
            <a:r>
              <a:rPr lang="en-US" sz="3800" dirty="0">
                <a:effectLst/>
                <a:latin typeface="Verdana" panose="020B0604030504040204" pitchFamily="34" charset="0"/>
                <a:ea typeface="Calibri" panose="020F0502020204030204" pitchFamily="34" charset="0"/>
                <a:cs typeface="Times New Roman" panose="02020603050405020304" pitchFamily="18" charset="0"/>
              </a:rPr>
              <a:t>. 10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keep My commandments, you will abide in My love, just as I have kept My Father's commandments and abide in His love. </a:t>
            </a:r>
            <a:r>
              <a:rPr lang="en-US" sz="3800" dirty="0">
                <a:effectLst/>
                <a:latin typeface="Verdana" panose="020B0604030504040204" pitchFamily="34" charset="0"/>
                <a:ea typeface="Calibri" panose="020F0502020204030204" pitchFamily="34" charset="0"/>
                <a:cs typeface="Times New Roman" panose="02020603050405020304" pitchFamily="18" charset="0"/>
              </a:rPr>
              <a:t>11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My joy may remain in you, and that your joy may be full.</a:t>
            </a:r>
            <a:r>
              <a:rPr lang="en-US" sz="3800" dirty="0">
                <a:effectLst/>
                <a:latin typeface="Verdana" panose="020B0604030504040204" pitchFamily="34" charset="0"/>
                <a:ea typeface="Calibri" panose="020F0502020204030204" pitchFamily="34" charset="0"/>
                <a:cs typeface="Times New Roman" panose="02020603050405020304" pitchFamily="18" charset="0"/>
              </a:rPr>
              <a:t> 12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My commandment, that you love one another as I have loved you.</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Greater love has no one than this, than to lay down one's life for his friends.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My friends if you do whatever I command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longer do I call you servants, for a servant does not know what his master is doing; but I have called you friends, for all things that I heard from My Father I have made known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Do you believe God loves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6247864"/>
          </a:xfrm>
          <a:prstGeom prst="rect">
            <a:avLst/>
          </a:prstGeom>
        </p:spPr>
        <p:txBody>
          <a:bodyPr wrap="square">
            <a:spAutoFit/>
          </a:bodyPr>
          <a:lstStyle/>
          <a:p>
            <a:pPr algn="ctr"/>
            <a:r>
              <a:rPr lang="en-US" sz="4000" dirty="0">
                <a:solidFill>
                  <a:prstClr val="white"/>
                </a:solidFill>
                <a:latin typeface="Constantia"/>
                <a:cs typeface="+mn-cs"/>
              </a:rPr>
              <a:t>[Chorus][]</a:t>
            </a:r>
            <a:br>
              <a:rPr lang="en-US" sz="4000" dirty="0">
                <a:solidFill>
                  <a:prstClr val="white"/>
                </a:solidFill>
                <a:latin typeface="Constantia"/>
                <a:cs typeface="+mn-cs"/>
              </a:rPr>
            </a:br>
            <a:endParaRPr lang="en-US" sz="4000" dirty="0">
              <a:solidFill>
                <a:prstClr val="white"/>
              </a:solidFill>
              <a:latin typeface="Constantia"/>
              <a:cs typeface="+mn-cs"/>
            </a:endParaRPr>
          </a:p>
          <a:p>
            <a:pPr algn="ctr"/>
            <a:r>
              <a:rPr lang="en-US" sz="4000" dirty="0">
                <a:solidFill>
                  <a:prstClr val="white"/>
                </a:solidFill>
                <a:latin typeface="Constantia"/>
                <a:cs typeface="+mn-cs"/>
              </a:rPr>
              <a:t>For God so loved</a:t>
            </a:r>
            <a:br>
              <a:rPr lang="en-US" sz="4000" dirty="0">
                <a:solidFill>
                  <a:prstClr val="white"/>
                </a:solidFill>
                <a:latin typeface="Constantia"/>
                <a:cs typeface="+mn-cs"/>
              </a:rPr>
            </a:br>
            <a:r>
              <a:rPr lang="en-US" sz="4000" dirty="0">
                <a:solidFill>
                  <a:prstClr val="white"/>
                </a:solidFill>
                <a:latin typeface="Constantia"/>
                <a:cs typeface="+mn-cs"/>
              </a:rPr>
              <a:t>The world that He gave us</a:t>
            </a:r>
            <a:br>
              <a:rPr lang="en-US" sz="4000" dirty="0">
                <a:solidFill>
                  <a:prstClr val="white"/>
                </a:solidFill>
                <a:latin typeface="Constantia"/>
                <a:cs typeface="+mn-cs"/>
              </a:rPr>
            </a:br>
            <a:r>
              <a:rPr lang="en-US" sz="4000" dirty="0">
                <a:solidFill>
                  <a:prstClr val="white"/>
                </a:solidFill>
                <a:latin typeface="Constantia"/>
                <a:cs typeface="+mn-cs"/>
              </a:rPr>
              <a:t>His one and only</a:t>
            </a:r>
            <a:br>
              <a:rPr lang="en-US" sz="4000" dirty="0">
                <a:solidFill>
                  <a:prstClr val="white"/>
                </a:solidFill>
                <a:latin typeface="Constantia"/>
                <a:cs typeface="+mn-cs"/>
              </a:rPr>
            </a:br>
            <a:r>
              <a:rPr lang="en-US" sz="4000" dirty="0">
                <a:solidFill>
                  <a:prstClr val="white"/>
                </a:solidFill>
                <a:latin typeface="Constantia"/>
                <a:cs typeface="+mn-cs"/>
              </a:rPr>
              <a:t>Son to save us</a:t>
            </a:r>
            <a:br>
              <a:rPr lang="en-US" sz="4000" dirty="0">
                <a:solidFill>
                  <a:prstClr val="white"/>
                </a:solidFill>
                <a:latin typeface="Constantia"/>
                <a:cs typeface="+mn-cs"/>
              </a:rPr>
            </a:br>
            <a:r>
              <a:rPr lang="en-US" sz="4000" dirty="0">
                <a:solidFill>
                  <a:prstClr val="white"/>
                </a:solidFill>
                <a:latin typeface="Constantia"/>
                <a:cs typeface="+mn-cs"/>
              </a:rPr>
              <a:t>Whoever believes in Him</a:t>
            </a:r>
            <a:br>
              <a:rPr lang="en-US" sz="4000" dirty="0">
                <a:solidFill>
                  <a:prstClr val="white"/>
                </a:solidFill>
                <a:latin typeface="Constantia"/>
                <a:cs typeface="+mn-cs"/>
              </a:rPr>
            </a:br>
            <a:r>
              <a:rPr lang="en-US" sz="4000" dirty="0">
                <a:solidFill>
                  <a:prstClr val="white"/>
                </a:solidFill>
                <a:latin typeface="Constantia"/>
                <a:cs typeface="+mn-cs"/>
              </a:rPr>
              <a:t>Will live forever</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1217105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Old Testament there are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250 mentions of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New Testament uses love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234 times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72 times the word love is found in John’s gospel and epistles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There are 4 types of Biblical love translated from the Greek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220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just">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Storge – Empathy or Family Bond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Philia   – Friendship or Brotherly Bond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Eros  – Intimate Love, Mind Body &amp;                                </a:t>
            </a:r>
            <a:r>
              <a:rPr lang="en-US" sz="100" b="1" dirty="0">
                <a:effectLst/>
                <a:latin typeface="Verdana" panose="020B0604030504040204" pitchFamily="34" charset="0"/>
                <a:ea typeface="Calibri" panose="020F0502020204030204" pitchFamily="34" charset="0"/>
                <a:cs typeface="Times New Roman" panose="02020603050405020304" pitchFamily="18" charset="0"/>
              </a:rPr>
              <a:t>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Soul reserved for Marriage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Agape   – Unconditional Love from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2915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Beloved, let us love one another, for love is of God; and everyone who loves is born of God and knows God. 8 He who does not love does not know God, for God is love. 9 In this the love of God was manifested toward us, that God has sent His only begotten Son into the world, that we might live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In this is love, not that we loved God, but that He loved us and sent His Son to be the propitiation for our sins. 11 Beloved, if God so loved us, we also ought to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Need To Explore Love Lessons Through The Issues Of The Heart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is more than an Emotion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is not Free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0"/>
            <a:ext cx="8915400" cy="5016758"/>
          </a:xfrm>
          <a:prstGeom prst="rect">
            <a:avLst/>
          </a:prstGeom>
        </p:spPr>
        <p:txBody>
          <a:bodyPr wrap="square">
            <a:spAutoFit/>
          </a:bodyPr>
          <a:lstStyle/>
          <a:p>
            <a:pPr algn="ctr"/>
            <a:r>
              <a:rPr lang="en-US" sz="4000" dirty="0">
                <a:solidFill>
                  <a:prstClr val="white"/>
                </a:solidFill>
                <a:latin typeface="Constantia"/>
                <a:cs typeface="+mn-cs"/>
              </a:rPr>
              <a:t>[Verse 3]</a:t>
            </a:r>
            <a:br>
              <a:rPr lang="en-US" sz="4000" dirty="0">
                <a:solidFill>
                  <a:prstClr val="white"/>
                </a:solidFill>
                <a:latin typeface="Constantia"/>
                <a:cs typeface="+mn-cs"/>
              </a:rPr>
            </a:br>
            <a:r>
              <a:rPr lang="en-US" sz="4000" dirty="0">
                <a:solidFill>
                  <a:prstClr val="white"/>
                </a:solidFill>
                <a:latin typeface="Constantia"/>
                <a:cs typeface="+mn-cs"/>
              </a:rPr>
              <a:t>Bring all your failures</a:t>
            </a:r>
            <a:br>
              <a:rPr lang="en-US" sz="4000" dirty="0">
                <a:solidFill>
                  <a:prstClr val="white"/>
                </a:solidFill>
                <a:latin typeface="Constantia"/>
                <a:cs typeface="+mn-cs"/>
              </a:rPr>
            </a:br>
            <a:r>
              <a:rPr lang="en-US" sz="4000" dirty="0">
                <a:solidFill>
                  <a:prstClr val="white"/>
                </a:solidFill>
                <a:latin typeface="Constantia"/>
                <a:cs typeface="+mn-cs"/>
              </a:rPr>
              <a:t>Bring your addictions</a:t>
            </a:r>
            <a:br>
              <a:rPr lang="en-US" sz="4000" dirty="0">
                <a:solidFill>
                  <a:prstClr val="white"/>
                </a:solidFill>
                <a:latin typeface="Constantia"/>
                <a:cs typeface="+mn-cs"/>
              </a:rPr>
            </a:br>
            <a:r>
              <a:rPr lang="en-US" sz="4000" dirty="0">
                <a:solidFill>
                  <a:prstClr val="white"/>
                </a:solidFill>
                <a:latin typeface="Constantia"/>
                <a:cs typeface="+mn-cs"/>
              </a:rPr>
              <a:t>Come lay them down</a:t>
            </a:r>
            <a:br>
              <a:rPr lang="en-US" sz="4000" dirty="0">
                <a:solidFill>
                  <a:prstClr val="white"/>
                </a:solidFill>
                <a:latin typeface="Constantia"/>
                <a:cs typeface="+mn-cs"/>
              </a:rPr>
            </a:br>
            <a:r>
              <a:rPr lang="en-US" sz="4000" dirty="0">
                <a:solidFill>
                  <a:prstClr val="white"/>
                </a:solidFill>
                <a:latin typeface="Constantia"/>
                <a:cs typeface="+mn-cs"/>
              </a:rPr>
              <a:t>At the foot of the cross</a:t>
            </a:r>
            <a:br>
              <a:rPr lang="en-US" sz="4000" dirty="0">
                <a:solidFill>
                  <a:prstClr val="white"/>
                </a:solidFill>
                <a:latin typeface="Constantia"/>
                <a:cs typeface="+mn-cs"/>
              </a:rPr>
            </a:br>
            <a:r>
              <a:rPr lang="en-US" sz="4000" dirty="0">
                <a:solidFill>
                  <a:prstClr val="white"/>
                </a:solidFill>
                <a:latin typeface="Constantia"/>
                <a:cs typeface="+mn-cs"/>
              </a:rPr>
              <a:t>Jesus is waiting there</a:t>
            </a:r>
            <a:br>
              <a:rPr lang="en-US" sz="4000" dirty="0">
                <a:solidFill>
                  <a:prstClr val="white"/>
                </a:solidFill>
                <a:latin typeface="Constantia"/>
                <a:cs typeface="+mn-cs"/>
              </a:rPr>
            </a:br>
            <a:r>
              <a:rPr lang="en-US" sz="4000" dirty="0">
                <a:solidFill>
                  <a:prstClr val="white"/>
                </a:solidFill>
                <a:latin typeface="Constantia"/>
                <a:cs typeface="+mn-cs"/>
              </a:rPr>
              <a:t>With open arms</a:t>
            </a:r>
            <a:br>
              <a:rPr lang="en-US" sz="4000" dirty="0">
                <a:solidFill>
                  <a:prstClr val="white"/>
                </a:solidFill>
                <a:latin typeface="Constantia"/>
                <a:cs typeface="+mn-cs"/>
              </a:rPr>
            </a:br>
            <a:r>
              <a:rPr lang="en-US" sz="4000" dirty="0">
                <a:solidFill>
                  <a:prstClr val="white"/>
                </a:solidFill>
                <a:latin typeface="Constantia"/>
                <a:cs typeface="+mn-cs"/>
              </a:rPr>
              <a:t>See His open arms</a:t>
            </a:r>
            <a:endParaRPr lang="en-US" sz="4000" dirty="0">
              <a:solidFill>
                <a:prstClr val="white"/>
              </a:solidFill>
            </a:endParaRPr>
          </a:p>
        </p:txBody>
      </p:sp>
    </p:spTree>
    <p:extLst>
      <p:ext uri="{BB962C8B-B14F-4D97-AF65-F5344CB8AC3E}">
        <p14:creationId xmlns:p14="http://schemas.microsoft.com/office/powerpoint/2010/main" val="3932577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052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looks beyond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Lust has nothing to do with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genuine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such were some of you. But you were washed, but you were sanctified, but you were justified in the name of the Lord Jesus and by the Spirit of 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Love cannot be Bought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7620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desires to give with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no strings Attached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Love </a:t>
            </a:r>
            <a:r>
              <a:rPr lang="en-US" sz="3600" b="1">
                <a:effectLst/>
                <a:latin typeface="Verdana" panose="020B0604030504040204" pitchFamily="34" charset="0"/>
                <a:ea typeface="Calibri" panose="020F0502020204030204" pitchFamily="34" charset="0"/>
                <a:cs typeface="Times New Roman" panose="02020603050405020304" pitchFamily="18" charset="0"/>
              </a:rPr>
              <a:t>is Generous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and Unselfish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is more fulfilled in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G</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iving than in Receiving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is Forgiving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6247864"/>
          </a:xfrm>
          <a:prstGeom prst="rect">
            <a:avLst/>
          </a:prstGeom>
        </p:spPr>
        <p:txBody>
          <a:bodyPr wrap="square">
            <a:spAutoFit/>
          </a:bodyPr>
          <a:lstStyle/>
          <a:p>
            <a:pPr algn="ctr"/>
            <a:r>
              <a:rPr lang="en-US" sz="4000" dirty="0">
                <a:solidFill>
                  <a:prstClr val="white"/>
                </a:solidFill>
                <a:latin typeface="Constantia"/>
                <a:cs typeface="+mn-cs"/>
              </a:rPr>
              <a:t>[Chorus][]</a:t>
            </a:r>
            <a:br>
              <a:rPr lang="en-US" sz="4000" dirty="0">
                <a:solidFill>
                  <a:prstClr val="white"/>
                </a:solidFill>
                <a:latin typeface="Constantia"/>
                <a:cs typeface="+mn-cs"/>
              </a:rPr>
            </a:br>
            <a:endParaRPr lang="en-US" sz="4000" dirty="0">
              <a:solidFill>
                <a:prstClr val="white"/>
              </a:solidFill>
              <a:latin typeface="Constantia"/>
              <a:cs typeface="+mn-cs"/>
            </a:endParaRPr>
          </a:p>
          <a:p>
            <a:pPr algn="ctr"/>
            <a:r>
              <a:rPr lang="en-US" sz="4000" dirty="0">
                <a:solidFill>
                  <a:prstClr val="white"/>
                </a:solidFill>
                <a:latin typeface="Constantia"/>
                <a:cs typeface="+mn-cs"/>
              </a:rPr>
              <a:t>For God so loved</a:t>
            </a:r>
            <a:br>
              <a:rPr lang="en-US" sz="4000" dirty="0">
                <a:solidFill>
                  <a:prstClr val="white"/>
                </a:solidFill>
                <a:latin typeface="Constantia"/>
                <a:cs typeface="+mn-cs"/>
              </a:rPr>
            </a:br>
            <a:r>
              <a:rPr lang="en-US" sz="4000" dirty="0">
                <a:solidFill>
                  <a:prstClr val="white"/>
                </a:solidFill>
                <a:latin typeface="Constantia"/>
                <a:cs typeface="+mn-cs"/>
              </a:rPr>
              <a:t>The world that He gave us</a:t>
            </a:r>
            <a:br>
              <a:rPr lang="en-US" sz="4000" dirty="0">
                <a:solidFill>
                  <a:prstClr val="white"/>
                </a:solidFill>
                <a:latin typeface="Constantia"/>
                <a:cs typeface="+mn-cs"/>
              </a:rPr>
            </a:br>
            <a:r>
              <a:rPr lang="en-US" sz="4000" dirty="0">
                <a:solidFill>
                  <a:prstClr val="white"/>
                </a:solidFill>
                <a:latin typeface="Constantia"/>
                <a:cs typeface="+mn-cs"/>
              </a:rPr>
              <a:t>His one and only</a:t>
            </a:r>
            <a:br>
              <a:rPr lang="en-US" sz="4000" dirty="0">
                <a:solidFill>
                  <a:prstClr val="white"/>
                </a:solidFill>
                <a:latin typeface="Constantia"/>
                <a:cs typeface="+mn-cs"/>
              </a:rPr>
            </a:br>
            <a:r>
              <a:rPr lang="en-US" sz="4000" dirty="0">
                <a:solidFill>
                  <a:prstClr val="white"/>
                </a:solidFill>
                <a:latin typeface="Constantia"/>
                <a:cs typeface="+mn-cs"/>
              </a:rPr>
              <a:t>Son to save us</a:t>
            </a:r>
            <a:br>
              <a:rPr lang="en-US" sz="4000" dirty="0">
                <a:solidFill>
                  <a:prstClr val="white"/>
                </a:solidFill>
                <a:latin typeface="Constantia"/>
                <a:cs typeface="+mn-cs"/>
              </a:rPr>
            </a:br>
            <a:r>
              <a:rPr lang="en-US" sz="4000" dirty="0">
                <a:solidFill>
                  <a:prstClr val="white"/>
                </a:solidFill>
                <a:latin typeface="Constantia"/>
                <a:cs typeface="+mn-cs"/>
              </a:rPr>
              <a:t>Whoever believes in Him</a:t>
            </a:r>
            <a:br>
              <a:rPr lang="en-US" sz="4000" dirty="0">
                <a:solidFill>
                  <a:prstClr val="white"/>
                </a:solidFill>
                <a:latin typeface="Constantia"/>
                <a:cs typeface="+mn-cs"/>
              </a:rPr>
            </a:br>
            <a:r>
              <a:rPr lang="en-US" sz="4000" dirty="0">
                <a:solidFill>
                  <a:prstClr val="white"/>
                </a:solidFill>
                <a:latin typeface="Constantia"/>
                <a:cs typeface="+mn-cs"/>
              </a:rPr>
              <a:t>Will live forever</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4096031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8:12-13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I will be merciful to their unrighteousness, and their sins and their lawless deeds I will remember no more." 13 In that He says, "A new covenant," He has made the first obsolete. Now what is becoming obsolete and growing old is ready to vanish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desires to express Itself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is a Happy Emotion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enjoys seeing others Happy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53266"/>
            <a:ext cx="11887200" cy="5082466"/>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is fulfilling and enables us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feel Complete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451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hurts when others Hurt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does not keep Accounts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may be very Painful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doesn’t require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anything in Return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is Patient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27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0"/>
            <a:ext cx="8915400" cy="5016758"/>
          </a:xfrm>
          <a:prstGeom prst="rect">
            <a:avLst/>
          </a:prstGeom>
        </p:spPr>
        <p:txBody>
          <a:bodyPr wrap="square">
            <a:spAutoFit/>
          </a:bodyPr>
          <a:lstStyle/>
          <a:p>
            <a:pPr algn="ctr"/>
            <a:r>
              <a:rPr lang="en-US" sz="4000" dirty="0">
                <a:solidFill>
                  <a:prstClr val="white"/>
                </a:solidFill>
                <a:latin typeface="Constantia"/>
                <a:cs typeface="+mn-cs"/>
              </a:rPr>
              <a:t>[Chorus 2]</a:t>
            </a:r>
            <a:br>
              <a:rPr lang="en-US" sz="4000" dirty="0">
                <a:solidFill>
                  <a:prstClr val="white"/>
                </a:solidFill>
                <a:latin typeface="Constantia"/>
                <a:cs typeface="+mn-cs"/>
              </a:rPr>
            </a:br>
            <a:r>
              <a:rPr lang="en-US" sz="4000" dirty="0">
                <a:solidFill>
                  <a:prstClr val="white"/>
                </a:solidFill>
                <a:latin typeface="Constantia"/>
                <a:cs typeface="+mn-cs"/>
              </a:rPr>
              <a:t>Bring all your failures</a:t>
            </a:r>
            <a:br>
              <a:rPr lang="en-US" sz="4000" dirty="0">
                <a:solidFill>
                  <a:prstClr val="white"/>
                </a:solidFill>
                <a:latin typeface="Constantia"/>
                <a:cs typeface="+mn-cs"/>
              </a:rPr>
            </a:br>
            <a:r>
              <a:rPr lang="en-US" sz="4000" dirty="0">
                <a:solidFill>
                  <a:prstClr val="white"/>
                </a:solidFill>
                <a:latin typeface="Constantia"/>
                <a:cs typeface="+mn-cs"/>
              </a:rPr>
              <a:t>Bring your addictions</a:t>
            </a:r>
            <a:br>
              <a:rPr lang="en-US" sz="4000" dirty="0">
                <a:solidFill>
                  <a:prstClr val="white"/>
                </a:solidFill>
                <a:latin typeface="Constantia"/>
                <a:cs typeface="+mn-cs"/>
              </a:rPr>
            </a:br>
            <a:r>
              <a:rPr lang="en-US" sz="4000" dirty="0">
                <a:solidFill>
                  <a:prstClr val="white"/>
                </a:solidFill>
                <a:latin typeface="Constantia"/>
                <a:cs typeface="+mn-cs"/>
              </a:rPr>
              <a:t>Come lay them down</a:t>
            </a:r>
            <a:br>
              <a:rPr lang="en-US" sz="4000" dirty="0">
                <a:solidFill>
                  <a:prstClr val="white"/>
                </a:solidFill>
                <a:latin typeface="Constantia"/>
                <a:cs typeface="+mn-cs"/>
              </a:rPr>
            </a:br>
            <a:r>
              <a:rPr lang="en-US" sz="4000" dirty="0">
                <a:solidFill>
                  <a:prstClr val="white"/>
                </a:solidFill>
                <a:latin typeface="Constantia"/>
                <a:cs typeface="+mn-cs"/>
              </a:rPr>
              <a:t>At the foot of the cross</a:t>
            </a:r>
            <a:br>
              <a:rPr lang="en-US" sz="4000" dirty="0">
                <a:solidFill>
                  <a:prstClr val="white"/>
                </a:solidFill>
                <a:latin typeface="Constantia"/>
                <a:cs typeface="+mn-cs"/>
              </a:rPr>
            </a:br>
            <a:r>
              <a:rPr lang="en-US" sz="4000" dirty="0">
                <a:solidFill>
                  <a:prstClr val="white"/>
                </a:solidFill>
                <a:latin typeface="Constantia"/>
                <a:cs typeface="+mn-cs"/>
              </a:rPr>
              <a:t>Jesus is waiting there</a:t>
            </a:r>
            <a:br>
              <a:rPr lang="en-US" sz="4000" dirty="0">
                <a:solidFill>
                  <a:prstClr val="white"/>
                </a:solidFill>
                <a:latin typeface="Constantia"/>
                <a:cs typeface="+mn-cs"/>
              </a:rPr>
            </a:br>
            <a:r>
              <a:rPr lang="en-US" sz="4000" dirty="0">
                <a:solidFill>
                  <a:prstClr val="white"/>
                </a:solidFill>
                <a:latin typeface="Constantia"/>
                <a:cs typeface="+mn-cs"/>
              </a:rPr>
              <a:t>With open arms</a:t>
            </a:r>
            <a:br>
              <a:rPr lang="en-US" sz="4000" dirty="0">
                <a:solidFill>
                  <a:prstClr val="white"/>
                </a:solidFill>
                <a:latin typeface="Constantia"/>
                <a:cs typeface="+mn-cs"/>
              </a:rPr>
            </a:br>
            <a:r>
              <a:rPr lang="en-US" sz="4000" dirty="0">
                <a:solidFill>
                  <a:prstClr val="white"/>
                </a:solidFill>
                <a:latin typeface="Constantia"/>
                <a:cs typeface="+mn-cs"/>
              </a:rPr>
              <a:t>See His open arms</a:t>
            </a:r>
            <a:endParaRPr lang="en-US" sz="4000" dirty="0">
              <a:solidFill>
                <a:prstClr val="white"/>
              </a:solidFill>
            </a:endParaRPr>
          </a:p>
        </p:txBody>
      </p:sp>
    </p:spTree>
    <p:extLst>
      <p:ext uri="{BB962C8B-B14F-4D97-AF65-F5344CB8AC3E}">
        <p14:creationId xmlns:p14="http://schemas.microsoft.com/office/powerpoint/2010/main" val="3992321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Christ’s death on the cross is the perfect example of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8305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Love is its own Reward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946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Do you feel loved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109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Why or why not?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4757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does God’s Word say about His love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27294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God demonstrates His own love toward us, in that while we were still sinners, Christ died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506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Romans 8:36-39</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36 As it is written: "For Your sake we are killed all day long; We are accounted as sheep for the slaughter." 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63676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4. Are you able to give love, or is something hindering you from expressing it freely to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60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0"/>
            <a:ext cx="8915400" cy="5016758"/>
          </a:xfrm>
          <a:prstGeom prst="rect">
            <a:avLst/>
          </a:prstGeom>
        </p:spPr>
        <p:txBody>
          <a:bodyPr wrap="square">
            <a:spAutoFit/>
          </a:bodyPr>
          <a:lstStyle/>
          <a:p>
            <a:pPr algn="ctr"/>
            <a:r>
              <a:rPr lang="en-US" sz="4000" dirty="0">
                <a:solidFill>
                  <a:prstClr val="white"/>
                </a:solidFill>
                <a:latin typeface="Constantia"/>
                <a:cs typeface="+mn-cs"/>
              </a:rPr>
              <a:t>[Bridge</a:t>
            </a:r>
            <a:br>
              <a:rPr lang="en-US" sz="4000" dirty="0">
                <a:solidFill>
                  <a:prstClr val="white"/>
                </a:solidFill>
                <a:latin typeface="Constantia"/>
                <a:cs typeface="+mn-cs"/>
              </a:rPr>
            </a:br>
            <a:endParaRPr lang="en-US" sz="4000" dirty="0">
              <a:solidFill>
                <a:prstClr val="white"/>
              </a:solidFill>
              <a:latin typeface="Constantia"/>
              <a:cs typeface="+mn-cs"/>
            </a:endParaRPr>
          </a:p>
          <a:p>
            <a:pPr algn="ctr"/>
            <a:r>
              <a:rPr lang="en-US" sz="4000" dirty="0">
                <a:solidFill>
                  <a:prstClr val="white"/>
                </a:solidFill>
                <a:latin typeface="Constantia"/>
                <a:cs typeface="+mn-cs"/>
              </a:rPr>
              <a:t>//Praise God</a:t>
            </a:r>
            <a:br>
              <a:rPr lang="en-US" sz="4000" dirty="0">
                <a:solidFill>
                  <a:prstClr val="white"/>
                </a:solidFill>
                <a:latin typeface="Constantia"/>
                <a:cs typeface="+mn-cs"/>
              </a:rPr>
            </a:br>
            <a:r>
              <a:rPr lang="en-US" sz="4000" dirty="0">
                <a:solidFill>
                  <a:prstClr val="white"/>
                </a:solidFill>
                <a:latin typeface="Constantia"/>
                <a:cs typeface="+mn-cs"/>
              </a:rPr>
              <a:t>Praise God</a:t>
            </a:r>
            <a:br>
              <a:rPr lang="en-US" sz="4000" dirty="0">
                <a:solidFill>
                  <a:prstClr val="white"/>
                </a:solidFill>
                <a:latin typeface="Constantia"/>
                <a:cs typeface="+mn-cs"/>
              </a:rPr>
            </a:br>
            <a:r>
              <a:rPr lang="en-US" sz="4000" dirty="0">
                <a:solidFill>
                  <a:prstClr val="white"/>
                </a:solidFill>
                <a:latin typeface="Constantia"/>
                <a:cs typeface="+mn-cs"/>
              </a:rPr>
              <a:t>From whom all blessings flow</a:t>
            </a:r>
            <a:br>
              <a:rPr lang="en-US" sz="4000" dirty="0">
                <a:solidFill>
                  <a:prstClr val="white"/>
                </a:solidFill>
                <a:latin typeface="Constantia"/>
                <a:cs typeface="+mn-cs"/>
              </a:rPr>
            </a:br>
            <a:r>
              <a:rPr lang="en-US" sz="4000" dirty="0">
                <a:solidFill>
                  <a:prstClr val="white"/>
                </a:solidFill>
                <a:latin typeface="Constantia"/>
                <a:cs typeface="+mn-cs"/>
              </a:rPr>
              <a:t>Praise Him</a:t>
            </a:r>
            <a:br>
              <a:rPr lang="en-US" sz="4000" dirty="0">
                <a:solidFill>
                  <a:prstClr val="white"/>
                </a:solidFill>
                <a:latin typeface="Constantia"/>
                <a:cs typeface="+mn-cs"/>
              </a:rPr>
            </a:br>
            <a:r>
              <a:rPr lang="en-US" sz="4000" dirty="0">
                <a:solidFill>
                  <a:prstClr val="white"/>
                </a:solidFill>
                <a:latin typeface="Constantia"/>
                <a:cs typeface="+mn-cs"/>
              </a:rPr>
              <a:t>Praise Him</a:t>
            </a:r>
            <a:br>
              <a:rPr lang="en-US" sz="4000" dirty="0">
                <a:solidFill>
                  <a:prstClr val="white"/>
                </a:solidFill>
                <a:latin typeface="Constantia"/>
                <a:cs typeface="+mn-cs"/>
              </a:rPr>
            </a:br>
            <a:r>
              <a:rPr lang="en-US" sz="4000" dirty="0">
                <a:solidFill>
                  <a:prstClr val="white"/>
                </a:solidFill>
                <a:latin typeface="Constantia"/>
                <a:cs typeface="+mn-cs"/>
              </a:rPr>
              <a:t>For the wonders of His love//</a:t>
            </a:r>
            <a:endParaRPr lang="en-US" sz="4000" dirty="0">
              <a:solidFill>
                <a:prstClr val="white"/>
              </a:solidFill>
            </a:endParaRPr>
          </a:p>
        </p:txBody>
      </p:sp>
    </p:spTree>
    <p:extLst>
      <p:ext uri="{BB962C8B-B14F-4D97-AF65-F5344CB8AC3E}">
        <p14:creationId xmlns:p14="http://schemas.microsoft.com/office/powerpoint/2010/main" val="29634454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8838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6247864"/>
          </a:xfrm>
          <a:prstGeom prst="rect">
            <a:avLst/>
          </a:prstGeom>
        </p:spPr>
        <p:txBody>
          <a:bodyPr wrap="square">
            <a:spAutoFit/>
          </a:bodyPr>
          <a:lstStyle/>
          <a:p>
            <a:pPr algn="ctr"/>
            <a:r>
              <a:rPr lang="en-US" sz="4000" dirty="0">
                <a:solidFill>
                  <a:prstClr val="white"/>
                </a:solidFill>
                <a:latin typeface="Constantia"/>
                <a:cs typeface="+mn-cs"/>
              </a:rPr>
              <a:t>[Chorus][]</a:t>
            </a:r>
            <a:br>
              <a:rPr lang="en-US" sz="4000" dirty="0">
                <a:solidFill>
                  <a:prstClr val="white"/>
                </a:solidFill>
                <a:latin typeface="Constantia"/>
                <a:cs typeface="+mn-cs"/>
              </a:rPr>
            </a:br>
            <a:endParaRPr lang="en-US" sz="4000" dirty="0">
              <a:solidFill>
                <a:prstClr val="white"/>
              </a:solidFill>
              <a:latin typeface="Constantia"/>
              <a:cs typeface="+mn-cs"/>
            </a:endParaRPr>
          </a:p>
          <a:p>
            <a:pPr algn="ctr"/>
            <a:r>
              <a:rPr lang="en-US" sz="4000" dirty="0">
                <a:solidFill>
                  <a:prstClr val="white"/>
                </a:solidFill>
                <a:latin typeface="Constantia"/>
                <a:cs typeface="+mn-cs"/>
              </a:rPr>
              <a:t>For God so loved</a:t>
            </a:r>
            <a:br>
              <a:rPr lang="en-US" sz="4000" dirty="0">
                <a:solidFill>
                  <a:prstClr val="white"/>
                </a:solidFill>
                <a:latin typeface="Constantia"/>
                <a:cs typeface="+mn-cs"/>
              </a:rPr>
            </a:br>
            <a:r>
              <a:rPr lang="en-US" sz="4000" dirty="0">
                <a:solidFill>
                  <a:prstClr val="white"/>
                </a:solidFill>
                <a:latin typeface="Constantia"/>
                <a:cs typeface="+mn-cs"/>
              </a:rPr>
              <a:t>The world that He gave us</a:t>
            </a:r>
            <a:br>
              <a:rPr lang="en-US" sz="4000" dirty="0">
                <a:solidFill>
                  <a:prstClr val="white"/>
                </a:solidFill>
                <a:latin typeface="Constantia"/>
                <a:cs typeface="+mn-cs"/>
              </a:rPr>
            </a:br>
            <a:r>
              <a:rPr lang="en-US" sz="4000" dirty="0">
                <a:solidFill>
                  <a:prstClr val="white"/>
                </a:solidFill>
                <a:latin typeface="Constantia"/>
                <a:cs typeface="+mn-cs"/>
              </a:rPr>
              <a:t>His one and only</a:t>
            </a:r>
            <a:br>
              <a:rPr lang="en-US" sz="4000" dirty="0">
                <a:solidFill>
                  <a:prstClr val="white"/>
                </a:solidFill>
                <a:latin typeface="Constantia"/>
                <a:cs typeface="+mn-cs"/>
              </a:rPr>
            </a:br>
            <a:r>
              <a:rPr lang="en-US" sz="4000" dirty="0">
                <a:solidFill>
                  <a:prstClr val="white"/>
                </a:solidFill>
                <a:latin typeface="Constantia"/>
                <a:cs typeface="+mn-cs"/>
              </a:rPr>
              <a:t>Son to save us</a:t>
            </a:r>
            <a:br>
              <a:rPr lang="en-US" sz="4000" dirty="0">
                <a:solidFill>
                  <a:prstClr val="white"/>
                </a:solidFill>
                <a:latin typeface="Constantia"/>
                <a:cs typeface="+mn-cs"/>
              </a:rPr>
            </a:br>
            <a:r>
              <a:rPr lang="en-US" sz="4000" dirty="0">
                <a:solidFill>
                  <a:prstClr val="white"/>
                </a:solidFill>
                <a:latin typeface="Constantia"/>
                <a:cs typeface="+mn-cs"/>
              </a:rPr>
              <a:t>Whoever believes in Him</a:t>
            </a:r>
            <a:br>
              <a:rPr lang="en-US" sz="4000" dirty="0">
                <a:solidFill>
                  <a:prstClr val="white"/>
                </a:solidFill>
                <a:latin typeface="Constantia"/>
                <a:cs typeface="+mn-cs"/>
              </a:rPr>
            </a:br>
            <a:r>
              <a:rPr lang="en-US" sz="4000" dirty="0">
                <a:solidFill>
                  <a:prstClr val="white"/>
                </a:solidFill>
                <a:latin typeface="Constantia"/>
                <a:cs typeface="+mn-cs"/>
              </a:rPr>
              <a:t>Will live forever</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8371406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10315</TotalTime>
  <Words>2662</Words>
  <Application>Microsoft Office PowerPoint</Application>
  <PresentationFormat>Widescreen</PresentationFormat>
  <Paragraphs>231</Paragraphs>
  <Slides>85</Slides>
  <Notes>2</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85</vt:i4>
      </vt:variant>
    </vt:vector>
  </HeadingPairs>
  <TitlesOfParts>
    <vt:vector size="95" baseType="lpstr">
      <vt:lpstr>Arial</vt:lpstr>
      <vt:lpstr>Calibri</vt:lpstr>
      <vt:lpstr>Constantia</vt:lpstr>
      <vt:lpstr>Verdana</vt:lpstr>
      <vt:lpstr>Verdana Pro</vt:lpstr>
      <vt:lpstr>Wingdings 2</vt:lpstr>
      <vt:lpstr>1_Mountain Top</vt:lpstr>
      <vt:lpstr>Flow</vt:lpstr>
      <vt:lpstr>2_Mountain Top</vt:lpstr>
      <vt:lpstr>3_Flow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703</cp:revision>
  <dcterms:created xsi:type="dcterms:W3CDTF">2009-08-18T08:19:59Z</dcterms:created>
  <dcterms:modified xsi:type="dcterms:W3CDTF">2021-02-14T01:01:09Z</dcterms:modified>
</cp:coreProperties>
</file>