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76" r:id="rId2"/>
    <p:sldMasterId id="2147483688" r:id="rId3"/>
  </p:sldMasterIdLst>
  <p:notesMasterIdLst>
    <p:notesMasterId r:id="rId74"/>
  </p:notesMasterIdLst>
  <p:handoutMasterIdLst>
    <p:handoutMasterId r:id="rId75"/>
  </p:handoutMasterIdLst>
  <p:sldIdLst>
    <p:sldId id="600" r:id="rId4"/>
    <p:sldId id="453" r:id="rId5"/>
    <p:sldId id="454" r:id="rId6"/>
    <p:sldId id="455" r:id="rId7"/>
    <p:sldId id="985" r:id="rId8"/>
    <p:sldId id="983" r:id="rId9"/>
    <p:sldId id="984" r:id="rId10"/>
    <p:sldId id="988" r:id="rId11"/>
    <p:sldId id="986" r:id="rId12"/>
    <p:sldId id="989" r:id="rId13"/>
    <p:sldId id="469" r:id="rId14"/>
    <p:sldId id="471" r:id="rId15"/>
    <p:sldId id="473" r:id="rId16"/>
    <p:sldId id="475" r:id="rId17"/>
    <p:sldId id="1007" r:id="rId18"/>
    <p:sldId id="1006" r:id="rId19"/>
    <p:sldId id="1005" r:id="rId20"/>
    <p:sldId id="1004" r:id="rId21"/>
    <p:sldId id="1003" r:id="rId22"/>
    <p:sldId id="1002" r:id="rId23"/>
    <p:sldId id="1001" r:id="rId24"/>
    <p:sldId id="1000" r:id="rId25"/>
    <p:sldId id="999" r:id="rId26"/>
    <p:sldId id="997" r:id="rId27"/>
    <p:sldId id="998" r:id="rId28"/>
    <p:sldId id="995" r:id="rId29"/>
    <p:sldId id="996" r:id="rId30"/>
    <p:sldId id="994" r:id="rId31"/>
    <p:sldId id="993" r:id="rId32"/>
    <p:sldId id="992" r:id="rId33"/>
    <p:sldId id="991" r:id="rId34"/>
    <p:sldId id="990" r:id="rId35"/>
    <p:sldId id="460" r:id="rId36"/>
    <p:sldId id="826" r:id="rId37"/>
    <p:sldId id="464" r:id="rId38"/>
    <p:sldId id="833" r:id="rId39"/>
    <p:sldId id="465" r:id="rId40"/>
    <p:sldId id="373" r:id="rId41"/>
    <p:sldId id="374" r:id="rId42"/>
    <p:sldId id="375" r:id="rId43"/>
    <p:sldId id="376" r:id="rId44"/>
    <p:sldId id="377" r:id="rId45"/>
    <p:sldId id="378" r:id="rId46"/>
    <p:sldId id="379" r:id="rId47"/>
    <p:sldId id="1008" r:id="rId48"/>
    <p:sldId id="380" r:id="rId49"/>
    <p:sldId id="386" r:id="rId50"/>
    <p:sldId id="834" r:id="rId51"/>
    <p:sldId id="392" r:id="rId52"/>
    <p:sldId id="393" r:id="rId53"/>
    <p:sldId id="394" r:id="rId54"/>
    <p:sldId id="395" r:id="rId55"/>
    <p:sldId id="558" r:id="rId56"/>
    <p:sldId id="396" r:id="rId57"/>
    <p:sldId id="397" r:id="rId58"/>
    <p:sldId id="510" r:id="rId59"/>
    <p:sldId id="500" r:id="rId60"/>
    <p:sldId id="501" r:id="rId61"/>
    <p:sldId id="498" r:id="rId62"/>
    <p:sldId id="849" r:id="rId63"/>
    <p:sldId id="499" r:id="rId64"/>
    <p:sldId id="799" r:id="rId65"/>
    <p:sldId id="800" r:id="rId66"/>
    <p:sldId id="801" r:id="rId67"/>
    <p:sldId id="802" r:id="rId68"/>
    <p:sldId id="803" r:id="rId69"/>
    <p:sldId id="804" r:id="rId70"/>
    <p:sldId id="850" r:id="rId71"/>
    <p:sldId id="851" r:id="rId72"/>
    <p:sldId id="859" r:id="rId73"/>
  </p:sldIdLst>
  <p:sldSz cx="12192000" cy="6858000"/>
  <p:notesSz cx="9240838" cy="6954838"/>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9480"/>
    <a:srgbClr val="993366"/>
    <a:srgbClr val="C7C7C7"/>
    <a:srgbClr val="000000"/>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91422" autoAdjust="0"/>
  </p:normalViewPr>
  <p:slideViewPr>
    <p:cSldViewPr>
      <p:cViewPr varScale="1">
        <p:scale>
          <a:sx n="104" d="100"/>
          <a:sy n="104" d="100"/>
        </p:scale>
        <p:origin x="708" y="132"/>
      </p:cViewPr>
      <p:guideLst>
        <p:guide orient="horz" pos="2160"/>
        <p:guide pos="3840"/>
      </p:guideLst>
    </p:cSldViewPr>
  </p:slideViewPr>
  <p:outlineViewPr>
    <p:cViewPr>
      <p:scale>
        <a:sx n="33" d="100"/>
        <a:sy n="33" d="100"/>
      </p:scale>
      <p:origin x="0" y="4902"/>
    </p:cViewPr>
  </p:outlineViewPr>
  <p:notesTextViewPr>
    <p:cViewPr>
      <p:scale>
        <a:sx n="100" d="100"/>
        <a:sy n="100" d="100"/>
      </p:scale>
      <p:origin x="0" y="0"/>
    </p:cViewPr>
  </p:notesTextViewPr>
  <p:sorterViewPr>
    <p:cViewPr>
      <p:scale>
        <a:sx n="66" d="100"/>
        <a:sy n="66" d="100"/>
      </p:scale>
      <p:origin x="0" y="4638"/>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16" Type="http://schemas.openxmlformats.org/officeDocument/2006/relationships/slide" Target="slides/slide1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2.xml"/><Relationship Id="rId61" Type="http://schemas.openxmlformats.org/officeDocument/2006/relationships/slide" Target="slides/slide58.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viewProps" Target="viewProps.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presProps" Target="presProps.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03675" cy="347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smtClean="0">
                <a:latin typeface="Arial" charset="0"/>
              </a:defRPr>
            </a:lvl1pPr>
          </a:lstStyle>
          <a:p>
            <a:pPr>
              <a:defRPr/>
            </a:pPr>
            <a:endParaRPr lang="en-US" dirty="0"/>
          </a:p>
        </p:txBody>
      </p:sp>
      <p:sp>
        <p:nvSpPr>
          <p:cNvPr id="3075" name="Rectangle 3"/>
          <p:cNvSpPr>
            <a:spLocks noGrp="1" noChangeArrowheads="1"/>
          </p:cNvSpPr>
          <p:nvPr>
            <p:ph type="dt" sz="quarter" idx="1"/>
          </p:nvPr>
        </p:nvSpPr>
        <p:spPr bwMode="auto">
          <a:xfrm>
            <a:off x="5235575" y="0"/>
            <a:ext cx="4003675" cy="347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smtClean="0">
                <a:latin typeface="Arial" charset="0"/>
              </a:defRPr>
            </a:lvl1pPr>
          </a:lstStyle>
          <a:p>
            <a:pPr>
              <a:defRPr/>
            </a:pPr>
            <a:endParaRPr lang="en-US" dirty="0"/>
          </a:p>
        </p:txBody>
      </p:sp>
      <p:sp>
        <p:nvSpPr>
          <p:cNvPr id="3076" name="Rectangle 4"/>
          <p:cNvSpPr>
            <a:spLocks noGrp="1" noChangeArrowheads="1"/>
          </p:cNvSpPr>
          <p:nvPr>
            <p:ph type="ftr" sz="quarter" idx="2"/>
          </p:nvPr>
        </p:nvSpPr>
        <p:spPr bwMode="auto">
          <a:xfrm>
            <a:off x="0" y="6605588"/>
            <a:ext cx="4003675" cy="3476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smtClean="0">
                <a:latin typeface="Arial" charset="0"/>
              </a:defRPr>
            </a:lvl1pPr>
          </a:lstStyle>
          <a:p>
            <a:pPr>
              <a:defRPr/>
            </a:pPr>
            <a:endParaRPr lang="en-US" dirty="0"/>
          </a:p>
        </p:txBody>
      </p:sp>
      <p:sp>
        <p:nvSpPr>
          <p:cNvPr id="3077" name="Rectangle 5"/>
          <p:cNvSpPr>
            <a:spLocks noGrp="1" noChangeArrowheads="1"/>
          </p:cNvSpPr>
          <p:nvPr>
            <p:ph type="sldNum" sz="quarter" idx="3"/>
          </p:nvPr>
        </p:nvSpPr>
        <p:spPr bwMode="auto">
          <a:xfrm>
            <a:off x="5235575" y="6605588"/>
            <a:ext cx="4003675" cy="3476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smtClean="0">
                <a:latin typeface="Arial" charset="0"/>
              </a:defRPr>
            </a:lvl1pPr>
          </a:lstStyle>
          <a:p>
            <a:pPr>
              <a:defRPr/>
            </a:pPr>
            <a:fld id="{92F7831D-801C-46EA-86DA-844BD6A16010}" type="slidenum">
              <a:rPr lang="en-US"/>
              <a:pPr>
                <a:defRPr/>
              </a:pPr>
              <a:t>‹#›</a:t>
            </a:fld>
            <a:endParaRPr lang="en-US" dirty="0"/>
          </a:p>
        </p:txBody>
      </p:sp>
    </p:spTree>
    <p:extLst>
      <p:ext uri="{BB962C8B-B14F-4D97-AF65-F5344CB8AC3E}">
        <p14:creationId xmlns:p14="http://schemas.microsoft.com/office/powerpoint/2010/main" val="29795326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03675" cy="347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smtClean="0">
                <a:latin typeface="Arial" charset="0"/>
              </a:defRPr>
            </a:lvl1pPr>
          </a:lstStyle>
          <a:p>
            <a:pPr>
              <a:defRPr/>
            </a:pPr>
            <a:endParaRPr lang="en-US" dirty="0"/>
          </a:p>
        </p:txBody>
      </p:sp>
      <p:sp>
        <p:nvSpPr>
          <p:cNvPr id="4099" name="Rectangle 3"/>
          <p:cNvSpPr>
            <a:spLocks noGrp="1" noChangeArrowheads="1"/>
          </p:cNvSpPr>
          <p:nvPr>
            <p:ph type="dt" idx="1"/>
          </p:nvPr>
        </p:nvSpPr>
        <p:spPr bwMode="auto">
          <a:xfrm>
            <a:off x="5235575" y="0"/>
            <a:ext cx="4003675" cy="347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smtClean="0">
                <a:latin typeface="Arial" charset="0"/>
              </a:defRPr>
            </a:lvl1pPr>
          </a:lstStyle>
          <a:p>
            <a:pPr>
              <a:defRPr/>
            </a:pPr>
            <a:endParaRPr lang="en-US" dirty="0"/>
          </a:p>
        </p:txBody>
      </p:sp>
      <p:sp>
        <p:nvSpPr>
          <p:cNvPr id="48132" name="Rectangle 4"/>
          <p:cNvSpPr>
            <a:spLocks noGrp="1" noRot="1" noChangeAspect="1" noChangeArrowheads="1" noTextEdit="1"/>
          </p:cNvSpPr>
          <p:nvPr>
            <p:ph type="sldImg" idx="2"/>
          </p:nvPr>
        </p:nvSpPr>
        <p:spPr bwMode="auto">
          <a:xfrm>
            <a:off x="2303463" y="522288"/>
            <a:ext cx="4633912" cy="2606675"/>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23925" y="3303588"/>
            <a:ext cx="7392988" cy="31289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6605588"/>
            <a:ext cx="4003675" cy="3476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smtClean="0">
                <a:latin typeface="Arial" charset="0"/>
              </a:defRPr>
            </a:lvl1pPr>
          </a:lstStyle>
          <a:p>
            <a:pPr>
              <a:defRPr/>
            </a:pPr>
            <a:endParaRPr lang="en-US" dirty="0"/>
          </a:p>
        </p:txBody>
      </p:sp>
      <p:sp>
        <p:nvSpPr>
          <p:cNvPr id="4103" name="Rectangle 7"/>
          <p:cNvSpPr>
            <a:spLocks noGrp="1" noChangeArrowheads="1"/>
          </p:cNvSpPr>
          <p:nvPr>
            <p:ph type="sldNum" sz="quarter" idx="5"/>
          </p:nvPr>
        </p:nvSpPr>
        <p:spPr bwMode="auto">
          <a:xfrm>
            <a:off x="5235575" y="6605588"/>
            <a:ext cx="4003675" cy="3476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smtClean="0">
                <a:latin typeface="Arial" charset="0"/>
              </a:defRPr>
            </a:lvl1pPr>
          </a:lstStyle>
          <a:p>
            <a:pPr>
              <a:defRPr/>
            </a:pPr>
            <a:fld id="{26A3953D-5909-4241-B856-34C355E70DD7}" type="slidenum">
              <a:rPr lang="en-US"/>
              <a:pPr>
                <a:defRPr/>
              </a:pPr>
              <a:t>‹#›</a:t>
            </a:fld>
            <a:endParaRPr lang="en-US" dirty="0"/>
          </a:p>
        </p:txBody>
      </p:sp>
    </p:spTree>
    <p:extLst>
      <p:ext uri="{BB962C8B-B14F-4D97-AF65-F5344CB8AC3E}">
        <p14:creationId xmlns:p14="http://schemas.microsoft.com/office/powerpoint/2010/main" val="9775038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endParaRPr lang="en-US" b="1" dirty="0">
              <a:solidFill>
                <a:schemeClr val="bg1"/>
              </a:solidFill>
            </a:endParaRPr>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6A3953D-5909-4241-B856-34C355E70DD7}" type="slidenum">
              <a:rPr kumimoji="0" lang="en-US" sz="1200" b="0" i="0" u="none" strike="noStrike" kern="1200" cap="none" spc="0" normalizeH="0" baseline="0" noProof="0" smtClean="0">
                <a:ln>
                  <a:noFill/>
                </a:ln>
                <a:solidFill>
                  <a:srgbClr val="000000"/>
                </a:solidFill>
                <a:effectLst/>
                <a:uLnTx/>
                <a:uFillTx/>
                <a:latin typeface="Arial" charset="0"/>
                <a:ea typeface="+mn-ea"/>
                <a:cs typeface="Arial" charset="0"/>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sz="1200" b="0" i="0" u="none" strike="noStrike" kern="1200" cap="none" spc="0" normalizeH="0" baseline="0" noProof="0" dirty="0">
              <a:ln>
                <a:noFill/>
              </a:ln>
              <a:solidFill>
                <a:srgbClr val="000000"/>
              </a:solidFill>
              <a:effectLst/>
              <a:uLnTx/>
              <a:uFillTx/>
              <a:latin typeface="Arial" charset="0"/>
              <a:ea typeface="+mn-ea"/>
              <a:cs typeface="Arial" charset="0"/>
            </a:endParaRPr>
          </a:p>
        </p:txBody>
      </p:sp>
    </p:spTree>
    <p:extLst>
      <p:ext uri="{BB962C8B-B14F-4D97-AF65-F5344CB8AC3E}">
        <p14:creationId xmlns:p14="http://schemas.microsoft.com/office/powerpoint/2010/main" val="3500677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A3953D-5909-4241-B856-34C355E70DD7}" type="slidenum">
              <a:rPr lang="en-US" smtClean="0"/>
              <a:pPr>
                <a:defRPr/>
              </a:pPr>
              <a:t>67</a:t>
            </a:fld>
            <a:endParaRPr lang="en-US" dirty="0"/>
          </a:p>
        </p:txBody>
      </p:sp>
    </p:spTree>
    <p:extLst>
      <p:ext uri="{BB962C8B-B14F-4D97-AF65-F5344CB8AC3E}">
        <p14:creationId xmlns:p14="http://schemas.microsoft.com/office/powerpoint/2010/main" val="3544448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8467" y="20638"/>
            <a:ext cx="12192000" cy="6858000"/>
            <a:chOff x="0" y="0"/>
            <a:chExt cx="5760" cy="4320"/>
          </a:xfrm>
        </p:grpSpPr>
        <p:sp>
          <p:nvSpPr>
            <p:cNvPr id="5"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dirty="0"/>
            </a:p>
          </p:txBody>
        </p:sp>
        <p:sp>
          <p:nvSpPr>
            <p:cNvPr id="6"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en-US" dirty="0"/>
            </a:p>
          </p:txBody>
        </p:sp>
      </p:grpSp>
      <p:sp>
        <p:nvSpPr>
          <p:cNvPr id="7" name="Freeform 5"/>
          <p:cNvSpPr>
            <a:spLocks/>
          </p:cNvSpPr>
          <p:nvPr/>
        </p:nvSpPr>
        <p:spPr bwMode="hidden">
          <a:xfrm>
            <a:off x="8322733" y="6269038"/>
            <a:ext cx="38608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en-US" dirty="0"/>
          </a:p>
        </p:txBody>
      </p:sp>
      <p:grpSp>
        <p:nvGrpSpPr>
          <p:cNvPr id="8" name="Group 6"/>
          <p:cNvGrpSpPr>
            <a:grpSpLocks/>
          </p:cNvGrpSpPr>
          <p:nvPr/>
        </p:nvGrpSpPr>
        <p:grpSpPr bwMode="auto">
          <a:xfrm>
            <a:off x="-2117" y="6034088"/>
            <a:ext cx="10460568" cy="850900"/>
            <a:chOff x="0" y="3792"/>
            <a:chExt cx="4942" cy="536"/>
          </a:xfrm>
        </p:grpSpPr>
        <p:sp>
          <p:nvSpPr>
            <p:cNvPr id="9"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dirty="0"/>
            </a:p>
          </p:txBody>
        </p:sp>
        <p:grpSp>
          <p:nvGrpSpPr>
            <p:cNvPr id="10" name="Group 8"/>
            <p:cNvGrpSpPr>
              <a:grpSpLocks/>
            </p:cNvGrpSpPr>
            <p:nvPr userDrawn="1"/>
          </p:nvGrpSpPr>
          <p:grpSpPr bwMode="auto">
            <a:xfrm>
              <a:off x="2486" y="3792"/>
              <a:ext cx="2456" cy="536"/>
              <a:chOff x="2486" y="3792"/>
              <a:chExt cx="2456" cy="536"/>
            </a:xfrm>
          </p:grpSpPr>
          <p:sp>
            <p:nvSpPr>
              <p:cNvPr id="12" name="Freeform 9"/>
              <p:cNvSpPr>
                <a:spLocks/>
              </p:cNvSpPr>
              <p:nvPr userDrawn="1"/>
            </p:nvSpPr>
            <p:spPr bwMode="ltGray">
              <a:xfrm>
                <a:off x="3948" y="3799"/>
                <a:ext cx="994" cy="529"/>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592" y="527"/>
                  </a:cxn>
                  <a:cxn ang="0">
                    <a:pos x="994" y="529"/>
                  </a:cxn>
                  <a:cxn ang="0">
                    <a:pos x="828" y="473"/>
                  </a:cxn>
                  <a:cxn ang="0">
                    <a:pos x="636" y="373"/>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pPr>
                  <a:defRPr/>
                </a:pPr>
                <a:endParaRPr lang="en-US" dirty="0"/>
              </a:p>
            </p:txBody>
          </p:sp>
          <p:sp>
            <p:nvSpPr>
              <p:cNvPr id="13"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pPr>
                  <a:defRPr/>
                </a:pPr>
                <a:endParaRPr lang="en-US" dirty="0"/>
              </a:p>
            </p:txBody>
          </p:sp>
          <p:sp>
            <p:nvSpPr>
              <p:cNvPr id="14"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pPr>
                  <a:defRPr/>
                </a:pPr>
                <a:endParaRPr lang="en-US" dirty="0"/>
              </a:p>
            </p:txBody>
          </p:sp>
          <p:sp>
            <p:nvSpPr>
              <p:cNvPr id="15"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pPr>
                  <a:defRPr/>
                </a:pPr>
                <a:endParaRPr lang="en-US" dirty="0"/>
              </a:p>
            </p:txBody>
          </p:sp>
          <p:sp>
            <p:nvSpPr>
              <p:cNvPr id="16"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pPr>
                  <a:defRPr/>
                </a:pPr>
                <a:endParaRPr lang="en-US" dirty="0"/>
              </a:p>
            </p:txBody>
          </p:sp>
        </p:grpSp>
        <p:sp>
          <p:nvSpPr>
            <p:cNvPr id="11"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dirty="0"/>
            </a:p>
          </p:txBody>
        </p:sp>
      </p:grpSp>
      <p:grpSp>
        <p:nvGrpSpPr>
          <p:cNvPr id="17" name="Group 15"/>
          <p:cNvGrpSpPr>
            <a:grpSpLocks/>
          </p:cNvGrpSpPr>
          <p:nvPr/>
        </p:nvGrpSpPr>
        <p:grpSpPr bwMode="auto">
          <a:xfrm>
            <a:off x="836085" y="6021388"/>
            <a:ext cx="7579783" cy="849312"/>
            <a:chOff x="395" y="3793"/>
            <a:chExt cx="3581" cy="535"/>
          </a:xfrm>
        </p:grpSpPr>
        <p:sp>
          <p:nvSpPr>
            <p:cNvPr id="18" name="Freeform 16"/>
            <p:cNvSpPr>
              <a:spLocks/>
            </p:cNvSpPr>
            <p:nvPr userDrawn="1"/>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pPr>
                <a:defRPr/>
              </a:pPr>
              <a:endParaRPr lang="en-US" dirty="0"/>
            </a:p>
          </p:txBody>
        </p:sp>
        <p:sp>
          <p:nvSpPr>
            <p:cNvPr id="19" name="Freeform 17"/>
            <p:cNvSpPr>
              <a:spLocks/>
            </p:cNvSpPr>
            <p:nvPr userDrawn="1"/>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pPr>
                <a:defRPr/>
              </a:pPr>
              <a:endParaRPr lang="en-US" dirty="0"/>
            </a:p>
          </p:txBody>
        </p:sp>
        <p:sp>
          <p:nvSpPr>
            <p:cNvPr id="20" name="Freeform 18"/>
            <p:cNvSpPr>
              <a:spLocks/>
            </p:cNvSpPr>
            <p:nvPr userDrawn="1"/>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pPr>
                <a:defRPr/>
              </a:pPr>
              <a:endParaRPr lang="en-US" dirty="0"/>
            </a:p>
          </p:txBody>
        </p:sp>
        <p:sp>
          <p:nvSpPr>
            <p:cNvPr id="21" name="Freeform 19"/>
            <p:cNvSpPr>
              <a:spLocks/>
            </p:cNvSpPr>
            <p:nvPr userDrawn="1"/>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pPr>
                <a:defRPr/>
              </a:pPr>
              <a:endParaRPr lang="en-US" dirty="0"/>
            </a:p>
          </p:txBody>
        </p:sp>
        <p:sp>
          <p:nvSpPr>
            <p:cNvPr id="22" name="Freeform 20"/>
            <p:cNvSpPr>
              <a:spLocks/>
            </p:cNvSpPr>
            <p:nvPr userDrawn="1"/>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pPr>
                <a:defRPr/>
              </a:pPr>
              <a:endParaRPr lang="en-US" dirty="0"/>
            </a:p>
          </p:txBody>
        </p:sp>
        <p:sp>
          <p:nvSpPr>
            <p:cNvPr id="23" name="Freeform 21"/>
            <p:cNvSpPr>
              <a:spLocks/>
            </p:cNvSpPr>
            <p:nvPr userDrawn="1"/>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pPr>
                <a:defRPr/>
              </a:pPr>
              <a:endParaRPr lang="en-US" dirty="0"/>
            </a:p>
          </p:txBody>
        </p:sp>
      </p:grpSp>
      <p:sp>
        <p:nvSpPr>
          <p:cNvPr id="58390" name="Rectangle 22"/>
          <p:cNvSpPr>
            <a:spLocks noGrp="1" noChangeArrowheads="1"/>
          </p:cNvSpPr>
          <p:nvPr>
            <p:ph type="ctrTitle" sz="quarter"/>
          </p:nvPr>
        </p:nvSpPr>
        <p:spPr>
          <a:xfrm>
            <a:off x="609600" y="1447801"/>
            <a:ext cx="10972800" cy="1736725"/>
          </a:xfrm>
        </p:spPr>
        <p:txBody>
          <a:bodyPr/>
          <a:lstStyle>
            <a:lvl1pPr>
              <a:defRPr sz="5400"/>
            </a:lvl1pPr>
          </a:lstStyle>
          <a:p>
            <a:r>
              <a:rPr lang="en-US"/>
              <a:t>Click to edit Master title style</a:t>
            </a:r>
          </a:p>
        </p:txBody>
      </p:sp>
      <p:sp>
        <p:nvSpPr>
          <p:cNvPr id="58391" name="Rectangle 23"/>
          <p:cNvSpPr>
            <a:spLocks noGrp="1" noChangeArrowheads="1"/>
          </p:cNvSpPr>
          <p:nvPr>
            <p:ph type="subTitle" sz="quarter" idx="1"/>
          </p:nvPr>
        </p:nvSpPr>
        <p:spPr>
          <a:xfrm>
            <a:off x="1828800" y="3429000"/>
            <a:ext cx="8534400" cy="1752600"/>
          </a:xfrm>
        </p:spPr>
        <p:txBody>
          <a:bodyPr/>
          <a:lstStyle>
            <a:lvl1pPr marL="0" indent="0" algn="ctr">
              <a:buFontTx/>
              <a:buNone/>
              <a:defRPr>
                <a:effectLst>
                  <a:outerShdw blurRad="38100" dist="38100" dir="2700000" algn="tl">
                    <a:srgbClr val="000000"/>
                  </a:outerShdw>
                </a:effectLst>
              </a:defRPr>
            </a:lvl1pPr>
          </a:lstStyle>
          <a:p>
            <a:r>
              <a:rPr lang="en-US"/>
              <a:t>Click to edit Master subtitle style</a:t>
            </a:r>
          </a:p>
        </p:txBody>
      </p:sp>
      <p:sp>
        <p:nvSpPr>
          <p:cNvPr id="24" name="Rectangle 24"/>
          <p:cNvSpPr>
            <a:spLocks noGrp="1" noChangeArrowheads="1"/>
          </p:cNvSpPr>
          <p:nvPr>
            <p:ph type="dt" sz="quarter" idx="10"/>
          </p:nvPr>
        </p:nvSpPr>
        <p:spPr/>
        <p:txBody>
          <a:bodyPr/>
          <a:lstStyle>
            <a:lvl1pPr>
              <a:defRPr smtClean="0"/>
            </a:lvl1pPr>
          </a:lstStyle>
          <a:p>
            <a:pPr>
              <a:defRPr/>
            </a:pPr>
            <a:endParaRPr lang="en-US" dirty="0"/>
          </a:p>
        </p:txBody>
      </p:sp>
      <p:sp>
        <p:nvSpPr>
          <p:cNvPr id="25" name="Rectangle 25"/>
          <p:cNvSpPr>
            <a:spLocks noGrp="1" noChangeArrowheads="1"/>
          </p:cNvSpPr>
          <p:nvPr>
            <p:ph type="sldNum" sz="quarter" idx="11"/>
          </p:nvPr>
        </p:nvSpPr>
        <p:spPr/>
        <p:txBody>
          <a:bodyPr/>
          <a:lstStyle>
            <a:lvl1pPr>
              <a:defRPr smtClean="0"/>
            </a:lvl1pPr>
          </a:lstStyle>
          <a:p>
            <a:pPr>
              <a:defRPr/>
            </a:pPr>
            <a:fld id="{1DC1A1B7-325C-4BC2-BB16-97769B9704D7}" type="slidenum">
              <a:rPr lang="en-US"/>
              <a:pPr>
                <a:defRPr/>
              </a:pPr>
              <a:t>‹#›</a:t>
            </a:fld>
            <a:endParaRPr lang="en-US" dirty="0"/>
          </a:p>
        </p:txBody>
      </p:sp>
      <p:sp>
        <p:nvSpPr>
          <p:cNvPr id="26" name="Rectangle 26"/>
          <p:cNvSpPr>
            <a:spLocks noGrp="1" noChangeArrowheads="1"/>
          </p:cNvSpPr>
          <p:nvPr>
            <p:ph type="ftr" sz="quarter" idx="12"/>
          </p:nvPr>
        </p:nvSpPr>
        <p:spPr/>
        <p:txBody>
          <a:bodyPr/>
          <a:lstStyle>
            <a:lvl1pPr>
              <a:defRPr smtClean="0"/>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4"/>
          <p:cNvSpPr>
            <a:spLocks noGrp="1" noChangeArrowheads="1"/>
          </p:cNvSpPr>
          <p:nvPr>
            <p:ph type="dt" sz="half" idx="10"/>
          </p:nvPr>
        </p:nvSpPr>
        <p:spPr>
          <a:ln/>
        </p:spPr>
        <p:txBody>
          <a:bodyPr/>
          <a:lstStyle>
            <a:lvl1pPr>
              <a:defRPr/>
            </a:lvl1pPr>
          </a:lstStyle>
          <a:p>
            <a:pPr>
              <a:defRPr/>
            </a:pPr>
            <a:endParaRPr lang="en-US" dirty="0"/>
          </a:p>
        </p:txBody>
      </p:sp>
      <p:sp>
        <p:nvSpPr>
          <p:cNvPr id="5" name="Rectangle 2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26"/>
          <p:cNvSpPr>
            <a:spLocks noGrp="1" noChangeArrowheads="1"/>
          </p:cNvSpPr>
          <p:nvPr>
            <p:ph type="sldNum" sz="quarter" idx="12"/>
          </p:nvPr>
        </p:nvSpPr>
        <p:spPr>
          <a:ln/>
        </p:spPr>
        <p:txBody>
          <a:bodyPr/>
          <a:lstStyle>
            <a:lvl1pPr>
              <a:defRPr/>
            </a:lvl1pPr>
          </a:lstStyle>
          <a:p>
            <a:pPr>
              <a:defRPr/>
            </a:pPr>
            <a:fld id="{B6EFCA14-B532-41E9-B362-B3D555C18BA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28600"/>
            <a:ext cx="27432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28600"/>
            <a:ext cx="80264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4"/>
          <p:cNvSpPr>
            <a:spLocks noGrp="1" noChangeArrowheads="1"/>
          </p:cNvSpPr>
          <p:nvPr>
            <p:ph type="dt" sz="half" idx="10"/>
          </p:nvPr>
        </p:nvSpPr>
        <p:spPr>
          <a:ln/>
        </p:spPr>
        <p:txBody>
          <a:bodyPr/>
          <a:lstStyle>
            <a:lvl1pPr>
              <a:defRPr/>
            </a:lvl1pPr>
          </a:lstStyle>
          <a:p>
            <a:pPr>
              <a:defRPr/>
            </a:pPr>
            <a:endParaRPr lang="en-US" dirty="0"/>
          </a:p>
        </p:txBody>
      </p:sp>
      <p:sp>
        <p:nvSpPr>
          <p:cNvPr id="5" name="Rectangle 2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26"/>
          <p:cNvSpPr>
            <a:spLocks noGrp="1" noChangeArrowheads="1"/>
          </p:cNvSpPr>
          <p:nvPr>
            <p:ph type="sldNum" sz="quarter" idx="12"/>
          </p:nvPr>
        </p:nvSpPr>
        <p:spPr>
          <a:ln/>
        </p:spPr>
        <p:txBody>
          <a:bodyPr/>
          <a:lstStyle>
            <a:lvl1pPr>
              <a:defRPr/>
            </a:lvl1pPr>
          </a:lstStyle>
          <a:p>
            <a:pPr>
              <a:defRPr/>
            </a:pPr>
            <a:fld id="{E9F66412-7F99-47F3-844C-CA9CB620B688}"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28600"/>
            <a:ext cx="10972800" cy="5867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24"/>
          <p:cNvSpPr>
            <a:spLocks noGrp="1" noChangeArrowheads="1"/>
          </p:cNvSpPr>
          <p:nvPr>
            <p:ph type="dt" sz="half" idx="10"/>
          </p:nvPr>
        </p:nvSpPr>
        <p:spPr>
          <a:ln/>
        </p:spPr>
        <p:txBody>
          <a:bodyPr/>
          <a:lstStyle>
            <a:lvl1pPr>
              <a:defRPr/>
            </a:lvl1pPr>
          </a:lstStyle>
          <a:p>
            <a:pPr>
              <a:defRPr/>
            </a:pPr>
            <a:endParaRPr lang="en-US" dirty="0"/>
          </a:p>
        </p:txBody>
      </p:sp>
      <p:sp>
        <p:nvSpPr>
          <p:cNvPr id="4" name="Rectangle 2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26"/>
          <p:cNvSpPr>
            <a:spLocks noGrp="1" noChangeArrowheads="1"/>
          </p:cNvSpPr>
          <p:nvPr>
            <p:ph type="sldNum" sz="quarter" idx="12"/>
          </p:nvPr>
        </p:nvSpPr>
        <p:spPr>
          <a:ln/>
        </p:spPr>
        <p:txBody>
          <a:bodyPr/>
          <a:lstStyle>
            <a:lvl1pPr>
              <a:defRPr/>
            </a:lvl1pPr>
          </a:lstStyle>
          <a:p>
            <a:pPr>
              <a:defRPr/>
            </a:pPr>
            <a:fld id="{AB6D5EC9-8A6E-4564-A6E4-C88FE0AD2226}"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6A6B80C8-9C17-4C8D-80FA-039A6827A3A1}" type="datetimeFigureOut">
              <a:rPr lang="en-US" smtClean="0">
                <a:solidFill>
                  <a:srgbClr val="DBF5F9">
                    <a:shade val="90000"/>
                  </a:srgbClr>
                </a:solidFill>
              </a:rPr>
              <a:pPr/>
              <a:t>2/5/2021</a:t>
            </a:fld>
            <a:endParaRPr lang="en-US">
              <a:solidFill>
                <a:srgbClr val="DBF5F9">
                  <a:shade val="90000"/>
                </a:srgbClr>
              </a:solidFill>
            </a:endParaRPr>
          </a:p>
        </p:txBody>
      </p:sp>
      <p:sp>
        <p:nvSpPr>
          <p:cNvPr id="19" name="Footer Placeholder 18"/>
          <p:cNvSpPr>
            <a:spLocks noGrp="1"/>
          </p:cNvSpPr>
          <p:nvPr>
            <p:ph type="ftr" sz="quarter" idx="11"/>
          </p:nvPr>
        </p:nvSpPr>
        <p:spPr/>
        <p:txBody>
          <a:bodyPr/>
          <a:lstStyle/>
          <a:p>
            <a:endParaRPr lang="en-US">
              <a:solidFill>
                <a:srgbClr val="DBF5F9">
                  <a:shade val="90000"/>
                </a:srgbClr>
              </a:solidFill>
            </a:endParaRPr>
          </a:p>
        </p:txBody>
      </p:sp>
      <p:sp>
        <p:nvSpPr>
          <p:cNvPr id="27" name="Slide Number Placeholder 26"/>
          <p:cNvSpPr>
            <a:spLocks noGrp="1"/>
          </p:cNvSpPr>
          <p:nvPr>
            <p:ph type="sldNum" sz="quarter" idx="12"/>
          </p:nvPr>
        </p:nvSpPr>
        <p:spPr/>
        <p:txBody>
          <a:bodyPr/>
          <a:lstStyle/>
          <a:p>
            <a:fld id="{41426CE2-90E3-4B1E-80FF-F519754C6738}" type="slidenum">
              <a:rPr lang="en-US" smtClean="0">
                <a:solidFill>
                  <a:srgbClr val="DBF5F9">
                    <a:shade val="90000"/>
                  </a:srgbClr>
                </a:solidFill>
              </a:rPr>
              <a:pPr/>
              <a:t>‹#›</a:t>
            </a:fld>
            <a:endParaRPr lang="en-US">
              <a:solidFill>
                <a:srgbClr val="DBF5F9">
                  <a:shade val="90000"/>
                </a:srgbClr>
              </a:solidFill>
            </a:endParaRPr>
          </a:p>
        </p:txBody>
      </p:sp>
    </p:spTree>
    <p:extLst>
      <p:ext uri="{BB962C8B-B14F-4D97-AF65-F5344CB8AC3E}">
        <p14:creationId xmlns:p14="http://schemas.microsoft.com/office/powerpoint/2010/main" val="3558899579"/>
      </p:ext>
    </p:extLst>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9487375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A6B80C8-9C17-4C8D-80FA-039A6827A3A1}" type="datetimeFigureOut">
              <a:rPr lang="en-US" smtClean="0">
                <a:solidFill>
                  <a:srgbClr val="DBF5F9">
                    <a:shade val="90000"/>
                  </a:srgbClr>
                </a:solidFill>
              </a:rPr>
              <a:pPr/>
              <a:t>2/5/2021</a:t>
            </a:fld>
            <a:endParaRPr lang="en-US">
              <a:solidFill>
                <a:srgbClr val="DBF5F9">
                  <a:shade val="90000"/>
                </a:srgbClr>
              </a:solidFill>
            </a:endParaRPr>
          </a:p>
        </p:txBody>
      </p:sp>
      <p:sp>
        <p:nvSpPr>
          <p:cNvPr id="5" name="Footer Placeholder 4"/>
          <p:cNvSpPr>
            <a:spLocks noGrp="1"/>
          </p:cNvSpPr>
          <p:nvPr>
            <p:ph type="ftr" sz="quarter" idx="11"/>
          </p:nvPr>
        </p:nvSpPr>
        <p:spPr/>
        <p:txBody>
          <a:bodyPr/>
          <a:lstStyle/>
          <a:p>
            <a:endParaRPr lang="en-US">
              <a:solidFill>
                <a:srgbClr val="DBF5F9">
                  <a:shade val="90000"/>
                </a:srgbClr>
              </a:solidFill>
            </a:endParaRPr>
          </a:p>
        </p:txBody>
      </p:sp>
      <p:sp>
        <p:nvSpPr>
          <p:cNvPr id="6" name="Slide Number Placeholder 5"/>
          <p:cNvSpPr>
            <a:spLocks noGrp="1"/>
          </p:cNvSpPr>
          <p:nvPr>
            <p:ph type="sldNum" sz="quarter" idx="12"/>
          </p:nvPr>
        </p:nvSpPr>
        <p:spPr/>
        <p:txBody>
          <a:bodyPr/>
          <a:lstStyle/>
          <a:p>
            <a:fld id="{41426CE2-90E3-4B1E-80FF-F519754C6738}" type="slidenum">
              <a:rPr lang="en-US" smtClean="0">
                <a:solidFill>
                  <a:srgbClr val="DBF5F9">
                    <a:shade val="90000"/>
                  </a:srgbClr>
                </a:solidFill>
              </a:rPr>
              <a:pPr/>
              <a:t>‹#›</a:t>
            </a:fld>
            <a:endParaRPr lang="en-US">
              <a:solidFill>
                <a:srgbClr val="DBF5F9">
                  <a:shade val="90000"/>
                </a:srgbClr>
              </a:solidFill>
            </a:endParaRPr>
          </a:p>
        </p:txBody>
      </p:sp>
    </p:spTree>
    <p:extLst>
      <p:ext uri="{BB962C8B-B14F-4D97-AF65-F5344CB8AC3E}">
        <p14:creationId xmlns:p14="http://schemas.microsoft.com/office/powerpoint/2010/main" val="1321514170"/>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24995142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8" name="Footer Placeholder 7"/>
          <p:cNvSpPr>
            <a:spLocks noGrp="1"/>
          </p:cNvSpPr>
          <p:nvPr>
            <p:ph type="ftr" sz="quarter" idx="11"/>
          </p:nvPr>
        </p:nvSpPr>
        <p:spPr/>
        <p:txBody>
          <a:bodyPr/>
          <a:lstStyle/>
          <a:p>
            <a:endParaRPr lang="en-US">
              <a:solidFill>
                <a:srgbClr val="04617B">
                  <a:shade val="90000"/>
                </a:srgbClr>
              </a:solidFill>
            </a:endParaRPr>
          </a:p>
        </p:txBody>
      </p:sp>
      <p:sp>
        <p:nvSpPr>
          <p:cNvPr id="9" name="Slide Number Placeholder 8"/>
          <p:cNvSpPr>
            <a:spLocks noGrp="1"/>
          </p:cNvSpPr>
          <p:nvPr>
            <p:ph type="sldNum" sz="quarter" idx="12"/>
          </p:nvPr>
        </p:nvSpPr>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0514249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4" name="Footer Placeholder 3"/>
          <p:cNvSpPr>
            <a:spLocks noGrp="1"/>
          </p:cNvSpPr>
          <p:nvPr>
            <p:ph type="ftr" sz="quarter" idx="11"/>
          </p:nvPr>
        </p:nvSpPr>
        <p:spPr/>
        <p:txBody>
          <a:bodyPr/>
          <a:lstStyle/>
          <a:p>
            <a:endParaRPr lang="en-US">
              <a:solidFill>
                <a:srgbClr val="04617B">
                  <a:shade val="90000"/>
                </a:srgbClr>
              </a:solidFill>
            </a:endParaRPr>
          </a:p>
        </p:txBody>
      </p:sp>
      <p:sp>
        <p:nvSpPr>
          <p:cNvPr id="5" name="Slide Number Placeholder 4"/>
          <p:cNvSpPr>
            <a:spLocks noGrp="1"/>
          </p:cNvSpPr>
          <p:nvPr>
            <p:ph type="sldNum" sz="quarter" idx="12"/>
          </p:nvPr>
        </p:nvSpPr>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1776669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3" name="Footer Placeholder 2"/>
          <p:cNvSpPr>
            <a:spLocks noGrp="1"/>
          </p:cNvSpPr>
          <p:nvPr>
            <p:ph type="ftr" sz="quarter" idx="11"/>
          </p:nvPr>
        </p:nvSpPr>
        <p:spPr/>
        <p:txBody>
          <a:bodyPr/>
          <a:lstStyle/>
          <a:p>
            <a:endParaRPr lang="en-US">
              <a:solidFill>
                <a:srgbClr val="04617B">
                  <a:shade val="90000"/>
                </a:srgbClr>
              </a:solidFill>
            </a:endParaRPr>
          </a:p>
        </p:txBody>
      </p:sp>
      <p:sp>
        <p:nvSpPr>
          <p:cNvPr id="4" name="Slide Number Placeholder 3"/>
          <p:cNvSpPr>
            <a:spLocks noGrp="1"/>
          </p:cNvSpPr>
          <p:nvPr>
            <p:ph type="sldNum" sz="quarter" idx="12"/>
          </p:nvPr>
        </p:nvSpPr>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2847604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4"/>
          <p:cNvSpPr>
            <a:spLocks noGrp="1" noChangeArrowheads="1"/>
          </p:cNvSpPr>
          <p:nvPr>
            <p:ph type="dt" sz="half" idx="10"/>
          </p:nvPr>
        </p:nvSpPr>
        <p:spPr>
          <a:ln/>
        </p:spPr>
        <p:txBody>
          <a:bodyPr/>
          <a:lstStyle>
            <a:lvl1pPr>
              <a:defRPr/>
            </a:lvl1pPr>
          </a:lstStyle>
          <a:p>
            <a:pPr>
              <a:defRPr/>
            </a:pPr>
            <a:endParaRPr lang="en-US" dirty="0"/>
          </a:p>
        </p:txBody>
      </p:sp>
      <p:sp>
        <p:nvSpPr>
          <p:cNvPr id="5" name="Rectangle 2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26"/>
          <p:cNvSpPr>
            <a:spLocks noGrp="1" noChangeArrowheads="1"/>
          </p:cNvSpPr>
          <p:nvPr>
            <p:ph type="sldNum" sz="quarter" idx="12"/>
          </p:nvPr>
        </p:nvSpPr>
        <p:spPr>
          <a:ln/>
        </p:spPr>
        <p:txBody>
          <a:bodyPr/>
          <a:lstStyle>
            <a:lvl1pPr>
              <a:defRPr/>
            </a:lvl1pPr>
          </a:lstStyle>
          <a:p>
            <a:pPr>
              <a:defRPr/>
            </a:pPr>
            <a:fld id="{B939AA26-F120-4EAC-8FF7-3E0ED4AAA0BB}"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6853536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a:xfrm>
            <a:off x="10769600" y="6356351"/>
            <a:ext cx="812800" cy="365125"/>
          </a:xfrm>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cs typeface="+mn-cs"/>
            </a:endParaRPr>
          </a:p>
        </p:txBody>
      </p:sp>
    </p:spTree>
    <p:extLst>
      <p:ext uri="{BB962C8B-B14F-4D97-AF65-F5344CB8AC3E}">
        <p14:creationId xmlns:p14="http://schemas.microsoft.com/office/powerpoint/2010/main" val="37418444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7294747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29467872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6A6B80C8-9C17-4C8D-80FA-039A6827A3A1}" type="datetimeFigureOut">
              <a:rPr lang="en-US" smtClean="0">
                <a:solidFill>
                  <a:srgbClr val="DBF5F9">
                    <a:shade val="90000"/>
                  </a:srgbClr>
                </a:solidFill>
              </a:rPr>
              <a:pPr/>
              <a:t>2/5/2021</a:t>
            </a:fld>
            <a:endParaRPr lang="en-US">
              <a:solidFill>
                <a:srgbClr val="DBF5F9">
                  <a:shade val="90000"/>
                </a:srgbClr>
              </a:solidFill>
            </a:endParaRPr>
          </a:p>
        </p:txBody>
      </p:sp>
      <p:sp>
        <p:nvSpPr>
          <p:cNvPr id="19" name="Footer Placeholder 18"/>
          <p:cNvSpPr>
            <a:spLocks noGrp="1"/>
          </p:cNvSpPr>
          <p:nvPr>
            <p:ph type="ftr" sz="quarter" idx="11"/>
          </p:nvPr>
        </p:nvSpPr>
        <p:spPr/>
        <p:txBody>
          <a:bodyPr/>
          <a:lstStyle/>
          <a:p>
            <a:endParaRPr lang="en-US">
              <a:solidFill>
                <a:srgbClr val="DBF5F9">
                  <a:shade val="90000"/>
                </a:srgbClr>
              </a:solidFill>
            </a:endParaRPr>
          </a:p>
        </p:txBody>
      </p:sp>
      <p:sp>
        <p:nvSpPr>
          <p:cNvPr id="27" name="Slide Number Placeholder 26"/>
          <p:cNvSpPr>
            <a:spLocks noGrp="1"/>
          </p:cNvSpPr>
          <p:nvPr>
            <p:ph type="sldNum" sz="quarter" idx="12"/>
          </p:nvPr>
        </p:nvSpPr>
        <p:spPr/>
        <p:txBody>
          <a:bodyPr/>
          <a:lstStyle/>
          <a:p>
            <a:fld id="{41426CE2-90E3-4B1E-80FF-F519754C6738}" type="slidenum">
              <a:rPr lang="en-US" smtClean="0">
                <a:solidFill>
                  <a:srgbClr val="DBF5F9">
                    <a:shade val="90000"/>
                  </a:srgbClr>
                </a:solidFill>
              </a:rPr>
              <a:pPr/>
              <a:t>‹#›</a:t>
            </a:fld>
            <a:endParaRPr lang="en-US">
              <a:solidFill>
                <a:srgbClr val="DBF5F9">
                  <a:shade val="90000"/>
                </a:srgbClr>
              </a:solidFill>
            </a:endParaRPr>
          </a:p>
        </p:txBody>
      </p:sp>
    </p:spTree>
    <p:extLst>
      <p:ext uri="{BB962C8B-B14F-4D97-AF65-F5344CB8AC3E}">
        <p14:creationId xmlns:p14="http://schemas.microsoft.com/office/powerpoint/2010/main" val="440346595"/>
      </p:ext>
    </p:extLst>
  </p:cSld>
  <p:clrMapOvr>
    <a:overrideClrMapping bg1="dk1" tx1="lt1" bg2="dk2" tx2="lt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15792318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A6B80C8-9C17-4C8D-80FA-039A6827A3A1}" type="datetimeFigureOut">
              <a:rPr lang="en-US" smtClean="0">
                <a:solidFill>
                  <a:srgbClr val="DBF5F9">
                    <a:shade val="90000"/>
                  </a:srgbClr>
                </a:solidFill>
              </a:rPr>
              <a:pPr/>
              <a:t>2/5/2021</a:t>
            </a:fld>
            <a:endParaRPr lang="en-US">
              <a:solidFill>
                <a:srgbClr val="DBF5F9">
                  <a:shade val="90000"/>
                </a:srgbClr>
              </a:solidFill>
            </a:endParaRPr>
          </a:p>
        </p:txBody>
      </p:sp>
      <p:sp>
        <p:nvSpPr>
          <p:cNvPr id="5" name="Footer Placeholder 4"/>
          <p:cNvSpPr>
            <a:spLocks noGrp="1"/>
          </p:cNvSpPr>
          <p:nvPr>
            <p:ph type="ftr" sz="quarter" idx="11"/>
          </p:nvPr>
        </p:nvSpPr>
        <p:spPr/>
        <p:txBody>
          <a:bodyPr/>
          <a:lstStyle/>
          <a:p>
            <a:endParaRPr lang="en-US">
              <a:solidFill>
                <a:srgbClr val="DBF5F9">
                  <a:shade val="90000"/>
                </a:srgbClr>
              </a:solidFill>
            </a:endParaRPr>
          </a:p>
        </p:txBody>
      </p:sp>
      <p:sp>
        <p:nvSpPr>
          <p:cNvPr id="6" name="Slide Number Placeholder 5"/>
          <p:cNvSpPr>
            <a:spLocks noGrp="1"/>
          </p:cNvSpPr>
          <p:nvPr>
            <p:ph type="sldNum" sz="quarter" idx="12"/>
          </p:nvPr>
        </p:nvSpPr>
        <p:spPr/>
        <p:txBody>
          <a:bodyPr/>
          <a:lstStyle/>
          <a:p>
            <a:fld id="{41426CE2-90E3-4B1E-80FF-F519754C6738}" type="slidenum">
              <a:rPr lang="en-US" smtClean="0">
                <a:solidFill>
                  <a:srgbClr val="DBF5F9">
                    <a:shade val="90000"/>
                  </a:srgbClr>
                </a:solidFill>
              </a:rPr>
              <a:pPr/>
              <a:t>‹#›</a:t>
            </a:fld>
            <a:endParaRPr lang="en-US">
              <a:solidFill>
                <a:srgbClr val="DBF5F9">
                  <a:shade val="90000"/>
                </a:srgbClr>
              </a:solidFill>
            </a:endParaRPr>
          </a:p>
        </p:txBody>
      </p:sp>
    </p:spTree>
    <p:extLst>
      <p:ext uri="{BB962C8B-B14F-4D97-AF65-F5344CB8AC3E}">
        <p14:creationId xmlns:p14="http://schemas.microsoft.com/office/powerpoint/2010/main" val="669026956"/>
      </p:ext>
    </p:extLst>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20353500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8" name="Footer Placeholder 7"/>
          <p:cNvSpPr>
            <a:spLocks noGrp="1"/>
          </p:cNvSpPr>
          <p:nvPr>
            <p:ph type="ftr" sz="quarter" idx="11"/>
          </p:nvPr>
        </p:nvSpPr>
        <p:spPr/>
        <p:txBody>
          <a:bodyPr/>
          <a:lstStyle/>
          <a:p>
            <a:endParaRPr lang="en-US">
              <a:solidFill>
                <a:srgbClr val="04617B">
                  <a:shade val="90000"/>
                </a:srgbClr>
              </a:solidFill>
            </a:endParaRPr>
          </a:p>
        </p:txBody>
      </p:sp>
      <p:sp>
        <p:nvSpPr>
          <p:cNvPr id="9" name="Slide Number Placeholder 8"/>
          <p:cNvSpPr>
            <a:spLocks noGrp="1"/>
          </p:cNvSpPr>
          <p:nvPr>
            <p:ph type="sldNum" sz="quarter" idx="12"/>
          </p:nvPr>
        </p:nvSpPr>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2663772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4" name="Footer Placeholder 3"/>
          <p:cNvSpPr>
            <a:spLocks noGrp="1"/>
          </p:cNvSpPr>
          <p:nvPr>
            <p:ph type="ftr" sz="quarter" idx="11"/>
          </p:nvPr>
        </p:nvSpPr>
        <p:spPr/>
        <p:txBody>
          <a:bodyPr/>
          <a:lstStyle/>
          <a:p>
            <a:endParaRPr lang="en-US">
              <a:solidFill>
                <a:srgbClr val="04617B">
                  <a:shade val="90000"/>
                </a:srgbClr>
              </a:solidFill>
            </a:endParaRPr>
          </a:p>
        </p:txBody>
      </p:sp>
      <p:sp>
        <p:nvSpPr>
          <p:cNvPr id="5" name="Slide Number Placeholder 4"/>
          <p:cNvSpPr>
            <a:spLocks noGrp="1"/>
          </p:cNvSpPr>
          <p:nvPr>
            <p:ph type="sldNum" sz="quarter" idx="12"/>
          </p:nvPr>
        </p:nvSpPr>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2654045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4"/>
          <p:cNvSpPr>
            <a:spLocks noGrp="1" noChangeArrowheads="1"/>
          </p:cNvSpPr>
          <p:nvPr>
            <p:ph type="dt" sz="half" idx="10"/>
          </p:nvPr>
        </p:nvSpPr>
        <p:spPr>
          <a:ln/>
        </p:spPr>
        <p:txBody>
          <a:bodyPr/>
          <a:lstStyle>
            <a:lvl1pPr>
              <a:defRPr/>
            </a:lvl1pPr>
          </a:lstStyle>
          <a:p>
            <a:pPr>
              <a:defRPr/>
            </a:pPr>
            <a:endParaRPr lang="en-US" dirty="0"/>
          </a:p>
        </p:txBody>
      </p:sp>
      <p:sp>
        <p:nvSpPr>
          <p:cNvPr id="5" name="Rectangle 2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26"/>
          <p:cNvSpPr>
            <a:spLocks noGrp="1" noChangeArrowheads="1"/>
          </p:cNvSpPr>
          <p:nvPr>
            <p:ph type="sldNum" sz="quarter" idx="12"/>
          </p:nvPr>
        </p:nvSpPr>
        <p:spPr>
          <a:ln/>
        </p:spPr>
        <p:txBody>
          <a:bodyPr/>
          <a:lstStyle>
            <a:lvl1pPr>
              <a:defRPr/>
            </a:lvl1pPr>
          </a:lstStyle>
          <a:p>
            <a:pPr>
              <a:defRPr/>
            </a:pPr>
            <a:fld id="{E99B5862-7B3B-46F9-ABA4-DB7E183A5F87}" type="slidenum">
              <a:rPr lang="en-US"/>
              <a:pPr>
                <a:defRPr/>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3" name="Footer Placeholder 2"/>
          <p:cNvSpPr>
            <a:spLocks noGrp="1"/>
          </p:cNvSpPr>
          <p:nvPr>
            <p:ph type="ftr" sz="quarter" idx="11"/>
          </p:nvPr>
        </p:nvSpPr>
        <p:spPr/>
        <p:txBody>
          <a:bodyPr/>
          <a:lstStyle/>
          <a:p>
            <a:endParaRPr lang="en-US">
              <a:solidFill>
                <a:srgbClr val="04617B">
                  <a:shade val="90000"/>
                </a:srgbClr>
              </a:solidFill>
            </a:endParaRPr>
          </a:p>
        </p:txBody>
      </p:sp>
      <p:sp>
        <p:nvSpPr>
          <p:cNvPr id="4" name="Slide Number Placeholder 3"/>
          <p:cNvSpPr>
            <a:spLocks noGrp="1"/>
          </p:cNvSpPr>
          <p:nvPr>
            <p:ph type="sldNum" sz="quarter" idx="12"/>
          </p:nvPr>
        </p:nvSpPr>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229258987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26478650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a:xfrm>
            <a:off x="10769600" y="6356351"/>
            <a:ext cx="812800" cy="365125"/>
          </a:xfrm>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cs typeface="+mn-cs"/>
            </a:endParaRPr>
          </a:p>
        </p:txBody>
      </p:sp>
    </p:spTree>
    <p:extLst>
      <p:ext uri="{BB962C8B-B14F-4D97-AF65-F5344CB8AC3E}">
        <p14:creationId xmlns:p14="http://schemas.microsoft.com/office/powerpoint/2010/main" val="36831702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55969774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A6B80C8-9C17-4C8D-80FA-039A6827A3A1}" type="datetimeFigureOut">
              <a:rPr lang="en-US" smtClean="0">
                <a:solidFill>
                  <a:srgbClr val="04617B">
                    <a:shade val="90000"/>
                  </a:srgbClr>
                </a:solidFill>
              </a:rPr>
              <a:pPr/>
              <a:t>2/5/2021</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41426CE2-90E3-4B1E-80FF-F519754C6738}"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944780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38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0"/>
            <a:ext cx="538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4"/>
          <p:cNvSpPr>
            <a:spLocks noGrp="1" noChangeArrowheads="1"/>
          </p:cNvSpPr>
          <p:nvPr>
            <p:ph type="dt" sz="half" idx="10"/>
          </p:nvPr>
        </p:nvSpPr>
        <p:spPr>
          <a:ln/>
        </p:spPr>
        <p:txBody>
          <a:bodyPr/>
          <a:lstStyle>
            <a:lvl1pPr>
              <a:defRPr/>
            </a:lvl1pPr>
          </a:lstStyle>
          <a:p>
            <a:pPr>
              <a:defRPr/>
            </a:pPr>
            <a:endParaRPr lang="en-US" dirty="0"/>
          </a:p>
        </p:txBody>
      </p:sp>
      <p:sp>
        <p:nvSpPr>
          <p:cNvPr id="6" name="Rectangle 2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26"/>
          <p:cNvSpPr>
            <a:spLocks noGrp="1" noChangeArrowheads="1"/>
          </p:cNvSpPr>
          <p:nvPr>
            <p:ph type="sldNum" sz="quarter" idx="12"/>
          </p:nvPr>
        </p:nvSpPr>
        <p:spPr>
          <a:ln/>
        </p:spPr>
        <p:txBody>
          <a:bodyPr/>
          <a:lstStyle>
            <a:lvl1pPr>
              <a:defRPr/>
            </a:lvl1pPr>
          </a:lstStyle>
          <a:p>
            <a:pPr>
              <a:defRPr/>
            </a:pPr>
            <a:fld id="{3FD90DE7-1F95-490D-8C4E-9764013E966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4"/>
          <p:cNvSpPr>
            <a:spLocks noGrp="1" noChangeArrowheads="1"/>
          </p:cNvSpPr>
          <p:nvPr>
            <p:ph type="dt" sz="half" idx="10"/>
          </p:nvPr>
        </p:nvSpPr>
        <p:spPr>
          <a:ln/>
        </p:spPr>
        <p:txBody>
          <a:bodyPr/>
          <a:lstStyle>
            <a:lvl1pPr>
              <a:defRPr/>
            </a:lvl1pPr>
          </a:lstStyle>
          <a:p>
            <a:pPr>
              <a:defRPr/>
            </a:pPr>
            <a:endParaRPr lang="en-US" dirty="0"/>
          </a:p>
        </p:txBody>
      </p:sp>
      <p:sp>
        <p:nvSpPr>
          <p:cNvPr id="8" name="Rectangle 2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26"/>
          <p:cNvSpPr>
            <a:spLocks noGrp="1" noChangeArrowheads="1"/>
          </p:cNvSpPr>
          <p:nvPr>
            <p:ph type="sldNum" sz="quarter" idx="12"/>
          </p:nvPr>
        </p:nvSpPr>
        <p:spPr>
          <a:ln/>
        </p:spPr>
        <p:txBody>
          <a:bodyPr/>
          <a:lstStyle>
            <a:lvl1pPr>
              <a:defRPr/>
            </a:lvl1pPr>
          </a:lstStyle>
          <a:p>
            <a:pPr>
              <a:defRPr/>
            </a:pPr>
            <a:fld id="{9656F464-9AEB-4CD3-84BF-56CF33D7C7F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4"/>
          <p:cNvSpPr>
            <a:spLocks noGrp="1" noChangeArrowheads="1"/>
          </p:cNvSpPr>
          <p:nvPr>
            <p:ph type="dt" sz="half" idx="10"/>
          </p:nvPr>
        </p:nvSpPr>
        <p:spPr>
          <a:ln/>
        </p:spPr>
        <p:txBody>
          <a:bodyPr/>
          <a:lstStyle>
            <a:lvl1pPr>
              <a:defRPr/>
            </a:lvl1pPr>
          </a:lstStyle>
          <a:p>
            <a:pPr>
              <a:defRPr/>
            </a:pPr>
            <a:endParaRPr lang="en-US" dirty="0"/>
          </a:p>
        </p:txBody>
      </p:sp>
      <p:sp>
        <p:nvSpPr>
          <p:cNvPr id="4" name="Rectangle 2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26"/>
          <p:cNvSpPr>
            <a:spLocks noGrp="1" noChangeArrowheads="1"/>
          </p:cNvSpPr>
          <p:nvPr>
            <p:ph type="sldNum" sz="quarter" idx="12"/>
          </p:nvPr>
        </p:nvSpPr>
        <p:spPr>
          <a:ln/>
        </p:spPr>
        <p:txBody>
          <a:bodyPr/>
          <a:lstStyle>
            <a:lvl1pPr>
              <a:defRPr/>
            </a:lvl1pPr>
          </a:lstStyle>
          <a:p>
            <a:pPr>
              <a:defRPr/>
            </a:pPr>
            <a:fld id="{99F62AB5-D548-4F98-84ED-9BC4CBFD44AC}"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4"/>
          <p:cNvSpPr>
            <a:spLocks noGrp="1" noChangeArrowheads="1"/>
          </p:cNvSpPr>
          <p:nvPr>
            <p:ph type="dt" sz="half" idx="10"/>
          </p:nvPr>
        </p:nvSpPr>
        <p:spPr>
          <a:ln/>
        </p:spPr>
        <p:txBody>
          <a:bodyPr/>
          <a:lstStyle>
            <a:lvl1pPr>
              <a:defRPr/>
            </a:lvl1pPr>
          </a:lstStyle>
          <a:p>
            <a:pPr>
              <a:defRPr/>
            </a:pPr>
            <a:endParaRPr lang="en-US" dirty="0"/>
          </a:p>
        </p:txBody>
      </p:sp>
      <p:sp>
        <p:nvSpPr>
          <p:cNvPr id="3" name="Rectangle 2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26"/>
          <p:cNvSpPr>
            <a:spLocks noGrp="1" noChangeArrowheads="1"/>
          </p:cNvSpPr>
          <p:nvPr>
            <p:ph type="sldNum" sz="quarter" idx="12"/>
          </p:nvPr>
        </p:nvSpPr>
        <p:spPr>
          <a:ln/>
        </p:spPr>
        <p:txBody>
          <a:bodyPr/>
          <a:lstStyle>
            <a:lvl1pPr>
              <a:defRPr/>
            </a:lvl1pPr>
          </a:lstStyle>
          <a:p>
            <a:pPr>
              <a:defRPr/>
            </a:pPr>
            <a:fld id="{391A8B4F-E3A7-45E5-ACCF-357168C2998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p:cNvSpPr>
            <a:spLocks noGrp="1" noChangeArrowheads="1"/>
          </p:cNvSpPr>
          <p:nvPr>
            <p:ph type="dt" sz="half" idx="10"/>
          </p:nvPr>
        </p:nvSpPr>
        <p:spPr>
          <a:ln/>
        </p:spPr>
        <p:txBody>
          <a:bodyPr/>
          <a:lstStyle>
            <a:lvl1pPr>
              <a:defRPr/>
            </a:lvl1pPr>
          </a:lstStyle>
          <a:p>
            <a:pPr>
              <a:defRPr/>
            </a:pPr>
            <a:endParaRPr lang="en-US" dirty="0"/>
          </a:p>
        </p:txBody>
      </p:sp>
      <p:sp>
        <p:nvSpPr>
          <p:cNvPr id="6" name="Rectangle 2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26"/>
          <p:cNvSpPr>
            <a:spLocks noGrp="1" noChangeArrowheads="1"/>
          </p:cNvSpPr>
          <p:nvPr>
            <p:ph type="sldNum" sz="quarter" idx="12"/>
          </p:nvPr>
        </p:nvSpPr>
        <p:spPr>
          <a:ln/>
        </p:spPr>
        <p:txBody>
          <a:bodyPr/>
          <a:lstStyle>
            <a:lvl1pPr>
              <a:defRPr/>
            </a:lvl1pPr>
          </a:lstStyle>
          <a:p>
            <a:pPr>
              <a:defRPr/>
            </a:pPr>
            <a:fld id="{02848C6A-7587-4ED9-8370-E99A1FF4FF4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p:cNvSpPr>
            <a:spLocks noGrp="1" noChangeArrowheads="1"/>
          </p:cNvSpPr>
          <p:nvPr>
            <p:ph type="dt" sz="half" idx="10"/>
          </p:nvPr>
        </p:nvSpPr>
        <p:spPr>
          <a:ln/>
        </p:spPr>
        <p:txBody>
          <a:bodyPr/>
          <a:lstStyle>
            <a:lvl1pPr>
              <a:defRPr/>
            </a:lvl1pPr>
          </a:lstStyle>
          <a:p>
            <a:pPr>
              <a:defRPr/>
            </a:pPr>
            <a:endParaRPr lang="en-US" dirty="0"/>
          </a:p>
        </p:txBody>
      </p:sp>
      <p:sp>
        <p:nvSpPr>
          <p:cNvPr id="6" name="Rectangle 2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26"/>
          <p:cNvSpPr>
            <a:spLocks noGrp="1" noChangeArrowheads="1"/>
          </p:cNvSpPr>
          <p:nvPr>
            <p:ph type="sldNum" sz="quarter" idx="12"/>
          </p:nvPr>
        </p:nvSpPr>
        <p:spPr>
          <a:ln/>
        </p:spPr>
        <p:txBody>
          <a:bodyPr/>
          <a:lstStyle>
            <a:lvl1pPr>
              <a:defRPr/>
            </a:lvl1pPr>
          </a:lstStyle>
          <a:p>
            <a:pPr>
              <a:defRPr/>
            </a:pPr>
            <a:fld id="{1709BBAD-74FA-4056-AAA3-D58B2879018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2.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jpe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2192000" cy="6858000"/>
            <a:chOff x="0" y="0"/>
            <a:chExt cx="5760" cy="4320"/>
          </a:xfrm>
        </p:grpSpPr>
        <p:sp>
          <p:nvSpPr>
            <p:cNvPr id="57347"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dirty="0"/>
            </a:p>
          </p:txBody>
        </p:sp>
        <p:sp>
          <p:nvSpPr>
            <p:cNvPr id="57348"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en-US" dirty="0"/>
            </a:p>
          </p:txBody>
        </p:sp>
      </p:grpSp>
      <p:sp>
        <p:nvSpPr>
          <p:cNvPr id="57349" name="Freeform 5"/>
          <p:cNvSpPr>
            <a:spLocks/>
          </p:cNvSpPr>
          <p:nvPr/>
        </p:nvSpPr>
        <p:spPr bwMode="hidden">
          <a:xfrm>
            <a:off x="8331200" y="6262688"/>
            <a:ext cx="38608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en-US" dirty="0"/>
          </a:p>
        </p:txBody>
      </p:sp>
      <p:grpSp>
        <p:nvGrpSpPr>
          <p:cNvPr id="1028" name="Group 6"/>
          <p:cNvGrpSpPr>
            <a:grpSpLocks/>
          </p:cNvGrpSpPr>
          <p:nvPr/>
        </p:nvGrpSpPr>
        <p:grpSpPr bwMode="auto">
          <a:xfrm>
            <a:off x="0" y="6019800"/>
            <a:ext cx="10464800" cy="857250"/>
            <a:chOff x="0" y="3792"/>
            <a:chExt cx="4944" cy="540"/>
          </a:xfrm>
        </p:grpSpPr>
        <p:sp>
          <p:nvSpPr>
            <p:cNvPr id="57351"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dirty="0"/>
            </a:p>
          </p:txBody>
        </p:sp>
        <p:grpSp>
          <p:nvGrpSpPr>
            <p:cNvPr id="1042" name="Group 8"/>
            <p:cNvGrpSpPr>
              <a:grpSpLocks/>
            </p:cNvGrpSpPr>
            <p:nvPr userDrawn="1"/>
          </p:nvGrpSpPr>
          <p:grpSpPr bwMode="auto">
            <a:xfrm>
              <a:off x="2486" y="3792"/>
              <a:ext cx="2458" cy="540"/>
              <a:chOff x="2486" y="3792"/>
              <a:chExt cx="2458" cy="540"/>
            </a:xfrm>
          </p:grpSpPr>
          <p:sp>
            <p:nvSpPr>
              <p:cNvPr id="57353" name="Freeform 9"/>
              <p:cNvSpPr>
                <a:spLocks/>
              </p:cNvSpPr>
              <p:nvPr userDrawn="1"/>
            </p:nvSpPr>
            <p:spPr bwMode="ltGray">
              <a:xfrm>
                <a:off x="3948" y="3799"/>
                <a:ext cx="996" cy="533"/>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612" y="533"/>
                  </a:cxn>
                  <a:cxn ang="0">
                    <a:pos x="996" y="529"/>
                  </a:cxn>
                  <a:cxn ang="0">
                    <a:pos x="828" y="473"/>
                  </a:cxn>
                  <a:cxn ang="0">
                    <a:pos x="636" y="373"/>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pPr>
                  <a:defRPr/>
                </a:pPr>
                <a:endParaRPr lang="en-US" dirty="0"/>
              </a:p>
            </p:txBody>
          </p:sp>
          <p:sp>
            <p:nvSpPr>
              <p:cNvPr id="57354"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pPr>
                  <a:defRPr/>
                </a:pPr>
                <a:endParaRPr lang="en-US" dirty="0"/>
              </a:p>
            </p:txBody>
          </p:sp>
          <p:sp>
            <p:nvSpPr>
              <p:cNvPr id="57355"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pPr>
                  <a:defRPr/>
                </a:pPr>
                <a:endParaRPr lang="en-US" dirty="0"/>
              </a:p>
            </p:txBody>
          </p:sp>
          <p:sp>
            <p:nvSpPr>
              <p:cNvPr id="57356"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pPr>
                  <a:defRPr/>
                </a:pPr>
                <a:endParaRPr lang="en-US" dirty="0"/>
              </a:p>
            </p:txBody>
          </p:sp>
          <p:sp>
            <p:nvSpPr>
              <p:cNvPr id="57357"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pPr>
                  <a:defRPr/>
                </a:pPr>
                <a:endParaRPr lang="en-US" dirty="0"/>
              </a:p>
            </p:txBody>
          </p:sp>
        </p:grpSp>
        <p:sp>
          <p:nvSpPr>
            <p:cNvPr id="57358"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dirty="0"/>
            </a:p>
          </p:txBody>
        </p:sp>
      </p:grpSp>
      <p:grpSp>
        <p:nvGrpSpPr>
          <p:cNvPr id="1029" name="Group 15"/>
          <p:cNvGrpSpPr>
            <a:grpSpLocks/>
          </p:cNvGrpSpPr>
          <p:nvPr/>
        </p:nvGrpSpPr>
        <p:grpSpPr bwMode="auto">
          <a:xfrm>
            <a:off x="836085" y="6021388"/>
            <a:ext cx="7579783" cy="849312"/>
            <a:chOff x="395" y="3793"/>
            <a:chExt cx="3581" cy="535"/>
          </a:xfrm>
        </p:grpSpPr>
        <p:sp>
          <p:nvSpPr>
            <p:cNvPr id="57360" name="Freeform 16"/>
            <p:cNvSpPr>
              <a:spLocks/>
            </p:cNvSpPr>
            <p:nvPr/>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pPr>
                <a:defRPr/>
              </a:pPr>
              <a:endParaRPr lang="en-US" dirty="0"/>
            </a:p>
          </p:txBody>
        </p:sp>
        <p:sp>
          <p:nvSpPr>
            <p:cNvPr id="57361" name="Freeform 17"/>
            <p:cNvSpPr>
              <a:spLocks/>
            </p:cNvSpPr>
            <p:nvPr/>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pPr>
                <a:defRPr/>
              </a:pPr>
              <a:endParaRPr lang="en-US" dirty="0"/>
            </a:p>
          </p:txBody>
        </p:sp>
        <p:sp>
          <p:nvSpPr>
            <p:cNvPr id="57362" name="Freeform 18"/>
            <p:cNvSpPr>
              <a:spLocks/>
            </p:cNvSpPr>
            <p:nvPr/>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pPr>
                <a:defRPr/>
              </a:pPr>
              <a:endParaRPr lang="en-US" dirty="0"/>
            </a:p>
          </p:txBody>
        </p:sp>
        <p:sp>
          <p:nvSpPr>
            <p:cNvPr id="57363" name="Freeform 19"/>
            <p:cNvSpPr>
              <a:spLocks/>
            </p:cNvSpPr>
            <p:nvPr/>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pPr>
                <a:defRPr/>
              </a:pPr>
              <a:endParaRPr lang="en-US" dirty="0"/>
            </a:p>
          </p:txBody>
        </p:sp>
        <p:sp>
          <p:nvSpPr>
            <p:cNvPr id="57364" name="Freeform 20"/>
            <p:cNvSpPr>
              <a:spLocks/>
            </p:cNvSpPr>
            <p:nvPr/>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pPr>
                <a:defRPr/>
              </a:pPr>
              <a:endParaRPr lang="en-US" dirty="0"/>
            </a:p>
          </p:txBody>
        </p:sp>
        <p:sp>
          <p:nvSpPr>
            <p:cNvPr id="57365" name="Freeform 21"/>
            <p:cNvSpPr>
              <a:spLocks/>
            </p:cNvSpPr>
            <p:nvPr/>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pPr>
                <a:defRPr/>
              </a:pPr>
              <a:endParaRPr lang="en-US" dirty="0"/>
            </a:p>
          </p:txBody>
        </p:sp>
      </p:grpSp>
      <p:sp>
        <p:nvSpPr>
          <p:cNvPr id="57366" name="Rectangle 22"/>
          <p:cNvSpPr>
            <a:spLocks noGrp="1" noChangeArrowheads="1"/>
          </p:cNvSpPr>
          <p:nvPr>
            <p:ph type="title"/>
          </p:nvPr>
        </p:nvSpPr>
        <p:spPr bwMode="auto">
          <a:xfrm>
            <a:off x="609600" y="228600"/>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1" name="Rectangle 23"/>
          <p:cNvSpPr>
            <a:spLocks noGrp="1" noChangeArrowheads="1"/>
          </p:cNvSpPr>
          <p:nvPr>
            <p:ph type="body" idx="1"/>
          </p:nvPr>
        </p:nvSpPr>
        <p:spPr bwMode="auto">
          <a:xfrm>
            <a:off x="609600" y="1600200"/>
            <a:ext cx="109728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7368" name="Rectangle 24"/>
          <p:cNvSpPr>
            <a:spLocks noGrp="1" noChangeArrowheads="1"/>
          </p:cNvSpPr>
          <p:nvPr>
            <p:ph type="dt" sz="half" idx="2"/>
          </p:nvPr>
        </p:nvSpPr>
        <p:spPr bwMode="auto">
          <a:xfrm>
            <a:off x="609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effectLst>
                  <a:outerShdw blurRad="38100" dist="38100" dir="2700000" algn="tl">
                    <a:srgbClr val="000000"/>
                  </a:outerShdw>
                </a:effectLst>
                <a:latin typeface="+mn-lt"/>
              </a:defRPr>
            </a:lvl1pPr>
          </a:lstStyle>
          <a:p>
            <a:pPr>
              <a:defRPr/>
            </a:pPr>
            <a:endParaRPr lang="en-US" dirty="0"/>
          </a:p>
        </p:txBody>
      </p:sp>
      <p:sp>
        <p:nvSpPr>
          <p:cNvPr id="57369" name="Rectangle 2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effectLst>
                  <a:outerShdw blurRad="38100" dist="38100" dir="2700000" algn="tl">
                    <a:srgbClr val="000000"/>
                  </a:outerShdw>
                </a:effectLst>
                <a:latin typeface="+mn-lt"/>
              </a:defRPr>
            </a:lvl1pPr>
          </a:lstStyle>
          <a:p>
            <a:pPr>
              <a:defRPr/>
            </a:pPr>
            <a:endParaRPr lang="en-US" dirty="0"/>
          </a:p>
        </p:txBody>
      </p:sp>
      <p:sp>
        <p:nvSpPr>
          <p:cNvPr id="57370" name="Rectangle 26"/>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effectLst>
                  <a:outerShdw blurRad="38100" dist="38100" dir="2700000" algn="tl">
                    <a:srgbClr val="000000"/>
                  </a:outerShdw>
                </a:effectLst>
                <a:latin typeface="+mn-lt"/>
              </a:defRPr>
            </a:lvl1pPr>
          </a:lstStyle>
          <a:p>
            <a:pPr>
              <a:defRPr/>
            </a:pPr>
            <a:fld id="{046C1E6C-7028-4BF1-8CA4-45E388D6F3FB}"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3675"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cs typeface="+mn-cs"/>
        </a:defRPr>
      </a:lvl5pPr>
      <a:lvl6pPr marL="2514600" indent="-228600" algn="l" rtl="0" fontAlgn="base">
        <a:spcBef>
          <a:spcPct val="20000"/>
        </a:spcBef>
        <a:spcAft>
          <a:spcPct val="0"/>
        </a:spcAft>
        <a:buClr>
          <a:schemeClr val="tx2"/>
        </a:buClr>
        <a:buChar char="•"/>
        <a:defRPr sz="2000">
          <a:solidFill>
            <a:schemeClr val="tx1"/>
          </a:solidFill>
          <a:latin typeface="+mn-lt"/>
          <a:cs typeface="+mn-cs"/>
        </a:defRPr>
      </a:lvl6pPr>
      <a:lvl7pPr marL="2971800" indent="-228600" algn="l" rtl="0" fontAlgn="base">
        <a:spcBef>
          <a:spcPct val="20000"/>
        </a:spcBef>
        <a:spcAft>
          <a:spcPct val="0"/>
        </a:spcAft>
        <a:buClr>
          <a:schemeClr val="tx2"/>
        </a:buClr>
        <a:buChar char="•"/>
        <a:defRPr sz="2000">
          <a:solidFill>
            <a:schemeClr val="tx1"/>
          </a:solidFill>
          <a:latin typeface="+mn-lt"/>
          <a:cs typeface="+mn-cs"/>
        </a:defRPr>
      </a:lvl7pPr>
      <a:lvl8pPr marL="3429000" indent="-228600" algn="l" rtl="0" fontAlgn="base">
        <a:spcBef>
          <a:spcPct val="20000"/>
        </a:spcBef>
        <a:spcAft>
          <a:spcPct val="0"/>
        </a:spcAft>
        <a:buClr>
          <a:schemeClr val="tx2"/>
        </a:buClr>
        <a:buChar char="•"/>
        <a:defRPr sz="2000">
          <a:solidFill>
            <a:schemeClr val="tx1"/>
          </a:solidFill>
          <a:latin typeface="+mn-lt"/>
          <a:cs typeface="+mn-cs"/>
        </a:defRPr>
      </a:lvl8pPr>
      <a:lvl9pPr marL="3886200" indent="-228600" algn="l" rtl="0" fontAlgn="base">
        <a:spcBef>
          <a:spcPct val="20000"/>
        </a:spcBef>
        <a:spcAft>
          <a:spcPct val="0"/>
        </a:spcAft>
        <a:buClr>
          <a:schemeClr val="tx2"/>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000" r="-1000"/>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auto">
              <a:spcBef>
                <a:spcPts val="0"/>
              </a:spcBef>
              <a:spcAft>
                <a:spcPts val="0"/>
              </a:spcAft>
            </a:pPr>
            <a:fld id="{6A6B80C8-9C17-4C8D-80FA-039A6827A3A1}" type="datetimeFigureOut">
              <a:rPr lang="en-US" smtClean="0">
                <a:solidFill>
                  <a:srgbClr val="04617B">
                    <a:shade val="90000"/>
                  </a:srgbClr>
                </a:solidFill>
                <a:latin typeface="Constantia"/>
                <a:cs typeface="+mn-cs"/>
              </a:rPr>
              <a:pPr fontAlgn="auto">
                <a:spcBef>
                  <a:spcPts val="0"/>
                </a:spcBef>
                <a:spcAft>
                  <a:spcPts val="0"/>
                </a:spcAft>
              </a:pPr>
              <a:t>2/5/2021</a:t>
            </a:fld>
            <a:endParaRPr lang="en-US">
              <a:solidFill>
                <a:srgbClr val="04617B">
                  <a:shade val="90000"/>
                </a:srgbClr>
              </a:solidFill>
              <a:latin typeface="Constantia"/>
              <a:cs typeface="+mn-cs"/>
            </a:endParaRPr>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auto">
              <a:spcBef>
                <a:spcPts val="0"/>
              </a:spcBef>
              <a:spcAft>
                <a:spcPts val="0"/>
              </a:spcAft>
            </a:pPr>
            <a:endParaRPr lang="en-US">
              <a:solidFill>
                <a:srgbClr val="04617B">
                  <a:shade val="90000"/>
                </a:srgbClr>
              </a:solidFill>
              <a:latin typeface="Constantia"/>
              <a:cs typeface="+mn-cs"/>
            </a:endParaRP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fontAlgn="auto">
              <a:spcBef>
                <a:spcPts val="0"/>
              </a:spcBef>
              <a:spcAft>
                <a:spcPts val="0"/>
              </a:spcAft>
            </a:pPr>
            <a:fld id="{41426CE2-90E3-4B1E-80FF-F519754C6738}" type="slidenum">
              <a:rPr lang="en-US" smtClean="0">
                <a:solidFill>
                  <a:srgbClr val="04617B">
                    <a:shade val="90000"/>
                  </a:srgbClr>
                </a:solidFill>
                <a:latin typeface="Constantia"/>
                <a:cs typeface="+mn-cs"/>
              </a:rPr>
              <a:pPr fontAlgn="auto">
                <a:spcBef>
                  <a:spcPts val="0"/>
                </a:spcBef>
                <a:spcAft>
                  <a:spcPts val="0"/>
                </a:spcAft>
              </a:pPr>
              <a:t>‹#›</a:t>
            </a:fld>
            <a:endParaRPr lang="en-US">
              <a:solidFill>
                <a:srgbClr val="04617B">
                  <a:shade val="90000"/>
                </a:srgbClr>
              </a:solidFill>
              <a:latin typeface="Constantia"/>
              <a:cs typeface="+mn-cs"/>
            </a:endParaRPr>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cs typeface="+mn-cs"/>
              </a:endParaRPr>
            </a:p>
          </p:txBody>
        </p:sp>
      </p:grpSp>
    </p:spTree>
    <p:extLst>
      <p:ext uri="{BB962C8B-B14F-4D97-AF65-F5344CB8AC3E}">
        <p14:creationId xmlns:p14="http://schemas.microsoft.com/office/powerpoint/2010/main" val="172823137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000" r="-1000"/>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auto">
              <a:spcBef>
                <a:spcPts val="0"/>
              </a:spcBef>
              <a:spcAft>
                <a:spcPts val="0"/>
              </a:spcAft>
            </a:pPr>
            <a:fld id="{6A6B80C8-9C17-4C8D-80FA-039A6827A3A1}" type="datetimeFigureOut">
              <a:rPr lang="en-US" smtClean="0">
                <a:solidFill>
                  <a:srgbClr val="04617B">
                    <a:shade val="90000"/>
                  </a:srgbClr>
                </a:solidFill>
                <a:latin typeface="Constantia"/>
                <a:cs typeface="+mn-cs"/>
              </a:rPr>
              <a:pPr fontAlgn="auto">
                <a:spcBef>
                  <a:spcPts val="0"/>
                </a:spcBef>
                <a:spcAft>
                  <a:spcPts val="0"/>
                </a:spcAft>
              </a:pPr>
              <a:t>2/5/2021</a:t>
            </a:fld>
            <a:endParaRPr lang="en-US">
              <a:solidFill>
                <a:srgbClr val="04617B">
                  <a:shade val="90000"/>
                </a:srgbClr>
              </a:solidFill>
              <a:latin typeface="Constantia"/>
              <a:cs typeface="+mn-cs"/>
            </a:endParaRPr>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auto">
              <a:spcBef>
                <a:spcPts val="0"/>
              </a:spcBef>
              <a:spcAft>
                <a:spcPts val="0"/>
              </a:spcAft>
            </a:pPr>
            <a:endParaRPr lang="en-US">
              <a:solidFill>
                <a:srgbClr val="04617B">
                  <a:shade val="90000"/>
                </a:srgbClr>
              </a:solidFill>
              <a:latin typeface="Constantia"/>
              <a:cs typeface="+mn-cs"/>
            </a:endParaRP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fontAlgn="auto">
              <a:spcBef>
                <a:spcPts val="0"/>
              </a:spcBef>
              <a:spcAft>
                <a:spcPts val="0"/>
              </a:spcAft>
            </a:pPr>
            <a:fld id="{41426CE2-90E3-4B1E-80FF-F519754C6738}" type="slidenum">
              <a:rPr lang="en-US" smtClean="0">
                <a:solidFill>
                  <a:srgbClr val="04617B">
                    <a:shade val="90000"/>
                  </a:srgbClr>
                </a:solidFill>
                <a:latin typeface="Constantia"/>
                <a:cs typeface="+mn-cs"/>
              </a:rPr>
              <a:pPr fontAlgn="auto">
                <a:spcBef>
                  <a:spcPts val="0"/>
                </a:spcBef>
                <a:spcAft>
                  <a:spcPts val="0"/>
                </a:spcAft>
              </a:pPr>
              <a:t>‹#›</a:t>
            </a:fld>
            <a:endParaRPr lang="en-US">
              <a:solidFill>
                <a:srgbClr val="04617B">
                  <a:shade val="90000"/>
                </a:srgbClr>
              </a:solidFill>
              <a:latin typeface="Constantia"/>
              <a:cs typeface="+mn-cs"/>
            </a:endParaRPr>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cs typeface="+mn-cs"/>
              </a:endParaRPr>
            </a:p>
          </p:txBody>
        </p:sp>
      </p:grpSp>
    </p:spTree>
    <p:extLst>
      <p:ext uri="{BB962C8B-B14F-4D97-AF65-F5344CB8AC3E}">
        <p14:creationId xmlns:p14="http://schemas.microsoft.com/office/powerpoint/2010/main" val="1932424304"/>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9.xml"/></Relationships>
</file>

<file path=ppt/slides/_rels/slide3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 name="Picture 3" descr="AGCF highest resolution.jpg"/>
          <p:cNvPicPr>
            <a:picLocks noChangeAspect="1"/>
          </p:cNvPicPr>
          <p:nvPr/>
        </p:nvPicPr>
        <p:blipFill>
          <a:blip r:embed="rId2" cstate="print"/>
          <a:stretch>
            <a:fillRect/>
          </a:stretch>
        </p:blipFill>
        <p:spPr>
          <a:xfrm>
            <a:off x="2133600" y="2"/>
            <a:ext cx="7772400" cy="6121625"/>
          </a:xfrm>
          <a:prstGeom prst="rect">
            <a:avLst/>
          </a:prstGeom>
        </p:spPr>
      </p:pic>
    </p:spTree>
    <p:extLst>
      <p:ext uri="{BB962C8B-B14F-4D97-AF65-F5344CB8AC3E}">
        <p14:creationId xmlns:p14="http://schemas.microsoft.com/office/powerpoint/2010/main" val="1134432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039600" cy="4401205"/>
          </a:xfrm>
          <a:prstGeom prst="rect">
            <a:avLst/>
          </a:prstGeom>
        </p:spPr>
        <p:txBody>
          <a:bodyPr wrap="square">
            <a:spAutoFit/>
          </a:bodyPr>
          <a:lstStyle/>
          <a:p>
            <a:pPr marL="0" lvl="0" indent="0" algn="ctr">
              <a:buNone/>
            </a:pPr>
            <a:r>
              <a:rPr lang="en-US" sz="4000" dirty="0">
                <a:solidFill>
                  <a:schemeClr val="bg1"/>
                </a:solidFill>
                <a:cs typeface="Calibri"/>
              </a:rPr>
              <a:t>I needed rescue My sin was heavy But chains break at the weight of Your glory I needed shelter I was an orphan Now You call me a citizen of heaven When I was broken You were my healing Now Your love is the air that I'm breathing I have a future </a:t>
            </a:r>
          </a:p>
          <a:p>
            <a:pPr marL="0" lvl="0" indent="0" algn="ctr">
              <a:buNone/>
            </a:pPr>
            <a:r>
              <a:rPr lang="en-US" sz="4000" dirty="0">
                <a:solidFill>
                  <a:schemeClr val="bg1"/>
                </a:solidFill>
                <a:cs typeface="Calibri"/>
              </a:rPr>
              <a:t>My eyes are open</a:t>
            </a:r>
          </a:p>
        </p:txBody>
      </p:sp>
    </p:spTree>
    <p:extLst>
      <p:ext uri="{BB962C8B-B14F-4D97-AF65-F5344CB8AC3E}">
        <p14:creationId xmlns:p14="http://schemas.microsoft.com/office/powerpoint/2010/main" val="3316668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0"/>
            <a:ext cx="11963400" cy="5016758"/>
          </a:xfrm>
          <a:prstGeom prst="rect">
            <a:avLst/>
          </a:prstGeom>
        </p:spPr>
        <p:txBody>
          <a:bodyPr wrap="square">
            <a:spAutoFit/>
          </a:bodyPr>
          <a:lstStyle/>
          <a:p>
            <a:pPr lvl="0" algn="ctr">
              <a:buNone/>
            </a:pPr>
            <a:r>
              <a:rPr lang="en-US" sz="4000" dirty="0">
                <a:solidFill>
                  <a:schemeClr val="bg1"/>
                </a:solidFill>
                <a:cs typeface="Calibri"/>
              </a:rPr>
              <a:t>Cause when You called my name (Shout it)</a:t>
            </a:r>
            <a:br>
              <a:rPr lang="en-US" sz="4000" dirty="0">
                <a:solidFill>
                  <a:schemeClr val="bg1"/>
                </a:solidFill>
                <a:cs typeface="Calibri"/>
              </a:rPr>
            </a:br>
            <a:r>
              <a:rPr lang="en-US" sz="4000" dirty="0">
                <a:solidFill>
                  <a:schemeClr val="bg1"/>
                </a:solidFill>
                <a:cs typeface="Calibri"/>
              </a:rPr>
              <a:t>I ran out of that grave</a:t>
            </a:r>
            <a:br>
              <a:rPr lang="en-US" sz="4000" dirty="0">
                <a:solidFill>
                  <a:schemeClr val="bg1"/>
                </a:solidFill>
                <a:cs typeface="Calibri"/>
              </a:rPr>
            </a:br>
            <a:r>
              <a:rPr lang="en-US" sz="4000" dirty="0">
                <a:solidFill>
                  <a:schemeClr val="bg1"/>
                </a:solidFill>
                <a:cs typeface="Calibri"/>
              </a:rPr>
              <a:t>Out of the darkness</a:t>
            </a:r>
            <a:br>
              <a:rPr lang="en-US" sz="4000" dirty="0">
                <a:solidFill>
                  <a:schemeClr val="bg1"/>
                </a:solidFill>
                <a:cs typeface="Calibri"/>
              </a:rPr>
            </a:br>
            <a:r>
              <a:rPr lang="en-US" sz="4000" dirty="0">
                <a:solidFill>
                  <a:schemeClr val="bg1"/>
                </a:solidFill>
                <a:cs typeface="Calibri"/>
              </a:rPr>
              <a:t>Into Your glorious day</a:t>
            </a:r>
            <a:endParaRPr lang="en-US" sz="4000" dirty="0">
              <a:solidFill>
                <a:schemeClr val="bg1"/>
              </a:solidFill>
            </a:endParaRPr>
          </a:p>
          <a:p>
            <a:pPr lvl="0" algn="ctr">
              <a:buNone/>
            </a:pPr>
            <a:r>
              <a:rPr lang="en-US" sz="4000" dirty="0">
                <a:solidFill>
                  <a:schemeClr val="bg1"/>
                </a:solidFill>
                <a:cs typeface="Calibri"/>
              </a:rPr>
              <a:t>You called my name</a:t>
            </a:r>
            <a:br>
              <a:rPr lang="en-US" sz="4000" dirty="0">
                <a:solidFill>
                  <a:schemeClr val="bg1"/>
                </a:solidFill>
                <a:cs typeface="Calibri"/>
              </a:rPr>
            </a:br>
            <a:r>
              <a:rPr lang="en-US" sz="4000" dirty="0">
                <a:solidFill>
                  <a:schemeClr val="bg1"/>
                </a:solidFill>
                <a:cs typeface="Calibri"/>
              </a:rPr>
              <a:t>And I ran out of that grave</a:t>
            </a:r>
            <a:br>
              <a:rPr lang="en-US" sz="4000" dirty="0">
                <a:solidFill>
                  <a:schemeClr val="bg1"/>
                </a:solidFill>
                <a:cs typeface="Calibri"/>
              </a:rPr>
            </a:br>
            <a:r>
              <a:rPr lang="en-US" sz="4000" dirty="0">
                <a:solidFill>
                  <a:schemeClr val="bg1"/>
                </a:solidFill>
                <a:cs typeface="Calibri"/>
              </a:rPr>
              <a:t>Out of the darkness</a:t>
            </a:r>
            <a:br>
              <a:rPr lang="en-US" sz="4000" dirty="0">
                <a:solidFill>
                  <a:schemeClr val="bg1"/>
                </a:solidFill>
                <a:cs typeface="Calibri"/>
              </a:rPr>
            </a:br>
            <a:r>
              <a:rPr lang="en-US" sz="4000" dirty="0">
                <a:solidFill>
                  <a:schemeClr val="bg1"/>
                </a:solidFill>
                <a:cs typeface="Calibri"/>
              </a:rPr>
              <a:t>Into Your glorious day</a:t>
            </a:r>
          </a:p>
        </p:txBody>
      </p:sp>
    </p:spTree>
    <p:extLst>
      <p:ext uri="{BB962C8B-B14F-4D97-AF65-F5344CB8AC3E}">
        <p14:creationId xmlns:p14="http://schemas.microsoft.com/office/powerpoint/2010/main" val="2765584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15800" cy="6863417"/>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u="sng" dirty="0">
                <a:solidFill>
                  <a:schemeClr val="bg1"/>
                </a:solidFill>
                <a:cs typeface="Calibri Light"/>
              </a:rPr>
              <a:t>10000 Reasons</a:t>
            </a:r>
          </a:p>
          <a:p>
            <a:pPr lvl="0" algn="ctr"/>
            <a:r>
              <a:rPr lang="en-US" sz="4000" dirty="0">
                <a:solidFill>
                  <a:schemeClr val="bg1"/>
                </a:solidFill>
                <a:cs typeface="Calibri"/>
              </a:rPr>
              <a:t>Bless the Lord O my soul O my soul</a:t>
            </a:r>
            <a:br>
              <a:rPr lang="en-US" sz="4000" dirty="0">
                <a:solidFill>
                  <a:schemeClr val="bg1"/>
                </a:solidFill>
                <a:cs typeface="Calibri"/>
              </a:rPr>
            </a:br>
            <a:r>
              <a:rPr lang="en-US" sz="4000" dirty="0">
                <a:solidFill>
                  <a:schemeClr val="bg1"/>
                </a:solidFill>
                <a:cs typeface="Calibri"/>
              </a:rPr>
              <a:t>Worship His Holy name Sing like never before</a:t>
            </a:r>
            <a:br>
              <a:rPr lang="en-US" sz="4000" dirty="0">
                <a:solidFill>
                  <a:schemeClr val="bg1"/>
                </a:solidFill>
                <a:cs typeface="Calibri"/>
              </a:rPr>
            </a:br>
            <a:r>
              <a:rPr lang="en-US" sz="4000" dirty="0">
                <a:solidFill>
                  <a:schemeClr val="bg1"/>
                </a:solidFill>
                <a:cs typeface="Calibri"/>
              </a:rPr>
              <a:t>O my soul I’ll worship Your Holy name</a:t>
            </a:r>
            <a:endParaRPr lang="en-US" sz="4000" dirty="0">
              <a:solidFill>
                <a:schemeClr val="bg1"/>
              </a:solidFill>
            </a:endParaRPr>
          </a:p>
          <a:p>
            <a:pPr lvl="0" algn="ctr"/>
            <a:r>
              <a:rPr lang="en-US" sz="4000" dirty="0">
                <a:solidFill>
                  <a:schemeClr val="bg1"/>
                </a:solidFill>
                <a:cs typeface="Calibri"/>
              </a:rPr>
              <a:t>The sun comes up It’s a new day dawning</a:t>
            </a:r>
            <a:br>
              <a:rPr lang="en-US" sz="4000" dirty="0">
                <a:solidFill>
                  <a:schemeClr val="bg1"/>
                </a:solidFill>
                <a:cs typeface="Calibri"/>
              </a:rPr>
            </a:br>
            <a:r>
              <a:rPr lang="en-US" sz="4000" dirty="0">
                <a:solidFill>
                  <a:schemeClr val="bg1"/>
                </a:solidFill>
                <a:cs typeface="Calibri"/>
              </a:rPr>
              <a:t>It’s time to sing Your song again</a:t>
            </a:r>
            <a:br>
              <a:rPr lang="en-US" sz="4000" dirty="0">
                <a:solidFill>
                  <a:schemeClr val="bg1"/>
                </a:solidFill>
                <a:cs typeface="Calibri"/>
              </a:rPr>
            </a:br>
            <a:r>
              <a:rPr lang="en-US" sz="4000" dirty="0">
                <a:solidFill>
                  <a:schemeClr val="bg1"/>
                </a:solidFill>
                <a:cs typeface="Calibri"/>
              </a:rPr>
              <a:t>Whatever may pass And whatever lies before me Let me be singing</a:t>
            </a:r>
            <a:br>
              <a:rPr lang="en-US" sz="4000" dirty="0">
                <a:solidFill>
                  <a:schemeClr val="bg1"/>
                </a:solidFill>
                <a:cs typeface="Calibri"/>
              </a:rPr>
            </a:br>
            <a:r>
              <a:rPr lang="en-US" sz="4000" dirty="0">
                <a:solidFill>
                  <a:schemeClr val="bg1"/>
                </a:solidFill>
                <a:cs typeface="Calibri"/>
              </a:rPr>
              <a:t>When the evening comes</a:t>
            </a:r>
            <a:endParaRPr lang="en-US" sz="4000" dirty="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b="0" i="0" u="none" strike="noStrike" kern="1200" cap="none" spc="0" normalizeH="0" baseline="0" noProof="0" dirty="0">
              <a:ln>
                <a:noFill/>
              </a:ln>
              <a:solidFill>
                <a:schemeClr val="bg1"/>
              </a:solidFill>
              <a:effectLst/>
              <a:uLnTx/>
              <a:uFillTx/>
              <a:latin typeface="Constantia"/>
              <a:ea typeface="+mn-ea"/>
              <a:cs typeface="Arial" charset="0"/>
            </a:endParaRPr>
          </a:p>
        </p:txBody>
      </p:sp>
    </p:spTree>
    <p:extLst>
      <p:ext uri="{BB962C8B-B14F-4D97-AF65-F5344CB8AC3E}">
        <p14:creationId xmlns:p14="http://schemas.microsoft.com/office/powerpoint/2010/main" val="2636662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00200" y="1"/>
            <a:ext cx="8915400" cy="6247864"/>
          </a:xfrm>
          <a:prstGeom prst="rect">
            <a:avLst/>
          </a:prstGeom>
        </p:spPr>
        <p:txBody>
          <a:bodyPr wrap="square">
            <a:spAutoFit/>
          </a:bodyPr>
          <a:lstStyle/>
          <a:p>
            <a:pPr lvl="0" algn="ctr">
              <a:buNone/>
            </a:pPr>
            <a:r>
              <a:rPr lang="en-US" sz="4000" dirty="0">
                <a:solidFill>
                  <a:schemeClr val="bg1"/>
                </a:solidFill>
                <a:cs typeface="Calibri"/>
              </a:rPr>
              <a:t>You’re rich in love</a:t>
            </a:r>
            <a:br>
              <a:rPr lang="en-US" sz="4000" dirty="0">
                <a:solidFill>
                  <a:schemeClr val="bg1"/>
                </a:solidFill>
                <a:cs typeface="Calibri"/>
              </a:rPr>
            </a:br>
            <a:r>
              <a:rPr lang="en-US" sz="4000" dirty="0">
                <a:solidFill>
                  <a:schemeClr val="bg1"/>
                </a:solidFill>
                <a:cs typeface="Calibri"/>
              </a:rPr>
              <a:t>And You’re slow to anger</a:t>
            </a:r>
            <a:br>
              <a:rPr lang="en-US" sz="4000" dirty="0">
                <a:solidFill>
                  <a:schemeClr val="bg1"/>
                </a:solidFill>
                <a:cs typeface="Calibri"/>
              </a:rPr>
            </a:br>
            <a:r>
              <a:rPr lang="en-US" sz="4000" dirty="0">
                <a:solidFill>
                  <a:schemeClr val="bg1"/>
                </a:solidFill>
                <a:cs typeface="Calibri"/>
              </a:rPr>
              <a:t>Your name is great</a:t>
            </a:r>
            <a:br>
              <a:rPr lang="en-US" sz="4000" dirty="0">
                <a:solidFill>
                  <a:schemeClr val="bg1"/>
                </a:solidFill>
                <a:cs typeface="Calibri"/>
              </a:rPr>
            </a:br>
            <a:r>
              <a:rPr lang="en-US" sz="4000" dirty="0">
                <a:solidFill>
                  <a:schemeClr val="bg1"/>
                </a:solidFill>
                <a:cs typeface="Calibri"/>
              </a:rPr>
              <a:t>And Your heart is kind</a:t>
            </a:r>
            <a:br>
              <a:rPr lang="en-US" sz="4000" dirty="0">
                <a:solidFill>
                  <a:schemeClr val="bg1"/>
                </a:solidFill>
                <a:cs typeface="Calibri"/>
              </a:rPr>
            </a:br>
            <a:r>
              <a:rPr lang="en-US" sz="4000" dirty="0">
                <a:solidFill>
                  <a:schemeClr val="bg1"/>
                </a:solidFill>
                <a:cs typeface="Calibri"/>
              </a:rPr>
              <a:t>For all Your goodness</a:t>
            </a:r>
            <a:br>
              <a:rPr lang="en-US" sz="4000" dirty="0">
                <a:solidFill>
                  <a:schemeClr val="bg1"/>
                </a:solidFill>
                <a:cs typeface="Calibri"/>
              </a:rPr>
            </a:br>
            <a:r>
              <a:rPr lang="en-US" sz="4000" dirty="0">
                <a:solidFill>
                  <a:schemeClr val="bg1"/>
                </a:solidFill>
                <a:cs typeface="Calibri"/>
              </a:rPr>
              <a:t>I will keep on singing</a:t>
            </a:r>
          </a:p>
          <a:p>
            <a:pPr lvl="0" algn="ctr">
              <a:buNone/>
            </a:pPr>
            <a:r>
              <a:rPr lang="en-US" sz="4000" dirty="0">
                <a:solidFill>
                  <a:schemeClr val="bg1"/>
                </a:solidFill>
                <a:cs typeface="Calibri"/>
              </a:rPr>
              <a:t>Ten thousand reasons</a:t>
            </a:r>
            <a:br>
              <a:rPr lang="en-US" sz="4000" dirty="0">
                <a:solidFill>
                  <a:schemeClr val="bg1"/>
                </a:solidFill>
                <a:cs typeface="Calibri"/>
              </a:rPr>
            </a:br>
            <a:r>
              <a:rPr lang="en-US" sz="4000" dirty="0">
                <a:solidFill>
                  <a:schemeClr val="bg1"/>
                </a:solidFill>
                <a:cs typeface="Calibri"/>
              </a:rPr>
              <a:t>For my heart to find</a:t>
            </a: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b="0" i="0" u="none" strike="noStrike" kern="1200" cap="none" spc="0" normalizeH="0" baseline="0" noProof="0" dirty="0">
              <a:ln>
                <a:noFill/>
              </a:ln>
              <a:solidFill>
                <a:schemeClr val="bg1"/>
              </a:solidFill>
              <a:effectLst/>
              <a:uLnTx/>
              <a:uFillTx/>
              <a:latin typeface="Verdana" pitchFamily="34" charset="0"/>
              <a:ea typeface="+mn-ea"/>
              <a:cs typeface="Arial" charset="0"/>
            </a:endParaRPr>
          </a:p>
        </p:txBody>
      </p:sp>
    </p:spTree>
    <p:extLst>
      <p:ext uri="{BB962C8B-B14F-4D97-AF65-F5344CB8AC3E}">
        <p14:creationId xmlns:p14="http://schemas.microsoft.com/office/powerpoint/2010/main" val="962089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4401205"/>
          </a:xfrm>
          <a:prstGeom prst="rect">
            <a:avLst/>
          </a:prstGeom>
        </p:spPr>
        <p:txBody>
          <a:bodyPr wrap="square">
            <a:spAutoFit/>
          </a:bodyPr>
          <a:lstStyle/>
          <a:p>
            <a:pPr marL="0" lvl="0" indent="0" algn="ctr">
              <a:buNone/>
            </a:pPr>
            <a:r>
              <a:rPr kumimoji="0" lang="en-US" sz="4000" b="0" i="0" u="none" strike="noStrike" kern="1200" cap="none" spc="0" normalizeH="0" baseline="0" noProof="0" dirty="0">
                <a:ln>
                  <a:noFill/>
                </a:ln>
                <a:solidFill>
                  <a:schemeClr val="bg1"/>
                </a:solidFill>
                <a:effectLst/>
                <a:uLnTx/>
                <a:uFillTx/>
                <a:latin typeface="Constantia"/>
                <a:ea typeface="+mn-ea"/>
                <a:cs typeface="Arial" charset="0"/>
              </a:rPr>
              <a:t>[Bridge 1]</a:t>
            </a: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r>
              <a:rPr lang="en-US" sz="4000" dirty="0">
                <a:solidFill>
                  <a:schemeClr val="bg1"/>
                </a:solidFill>
                <a:cs typeface="Calibri"/>
              </a:rPr>
              <a:t>Bless the Lord O my soul</a:t>
            </a:r>
            <a:br>
              <a:rPr lang="en-US" sz="4000" dirty="0">
                <a:solidFill>
                  <a:schemeClr val="bg1"/>
                </a:solidFill>
                <a:cs typeface="Calibri"/>
              </a:rPr>
            </a:br>
            <a:r>
              <a:rPr lang="en-US" sz="4000" dirty="0">
                <a:solidFill>
                  <a:schemeClr val="bg1"/>
                </a:solidFill>
                <a:cs typeface="Calibri"/>
              </a:rPr>
              <a:t>O my soul</a:t>
            </a:r>
            <a:br>
              <a:rPr lang="en-US" sz="4000" dirty="0">
                <a:solidFill>
                  <a:schemeClr val="bg1"/>
                </a:solidFill>
                <a:cs typeface="Calibri"/>
              </a:rPr>
            </a:br>
            <a:r>
              <a:rPr lang="en-US" sz="4000" dirty="0">
                <a:solidFill>
                  <a:schemeClr val="bg1"/>
                </a:solidFill>
                <a:cs typeface="Calibri"/>
              </a:rPr>
              <a:t>Worship His Holy name</a:t>
            </a:r>
            <a:br>
              <a:rPr lang="en-US" sz="4000" dirty="0">
                <a:solidFill>
                  <a:schemeClr val="bg1"/>
                </a:solidFill>
                <a:cs typeface="Calibri"/>
              </a:rPr>
            </a:br>
            <a:r>
              <a:rPr lang="en-US" sz="4000" dirty="0">
                <a:solidFill>
                  <a:schemeClr val="bg1"/>
                </a:solidFill>
                <a:cs typeface="Calibri"/>
              </a:rPr>
              <a:t>Sing like never before</a:t>
            </a:r>
            <a:br>
              <a:rPr lang="en-US" sz="4000" dirty="0">
                <a:solidFill>
                  <a:schemeClr val="bg1"/>
                </a:solidFill>
                <a:cs typeface="Calibri"/>
              </a:rPr>
            </a:br>
            <a:r>
              <a:rPr lang="en-US" sz="4000" dirty="0">
                <a:solidFill>
                  <a:schemeClr val="bg1"/>
                </a:solidFill>
                <a:cs typeface="Calibri"/>
              </a:rPr>
              <a:t>O my soul</a:t>
            </a:r>
            <a:br>
              <a:rPr lang="en-US" sz="4000" dirty="0">
                <a:solidFill>
                  <a:schemeClr val="bg1"/>
                </a:solidFill>
                <a:cs typeface="Calibri"/>
              </a:rPr>
            </a:br>
            <a:r>
              <a:rPr lang="en-US" sz="4000" dirty="0">
                <a:solidFill>
                  <a:schemeClr val="bg1"/>
                </a:solidFill>
                <a:cs typeface="Calibri"/>
              </a:rPr>
              <a:t>I’ll worship Your Holy name</a:t>
            </a:r>
          </a:p>
        </p:txBody>
      </p:sp>
    </p:spTree>
    <p:extLst>
      <p:ext uri="{BB962C8B-B14F-4D97-AF65-F5344CB8AC3E}">
        <p14:creationId xmlns:p14="http://schemas.microsoft.com/office/powerpoint/2010/main" val="8459334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7478970"/>
          </a:xfrm>
          <a:prstGeom prst="rect">
            <a:avLst/>
          </a:prstGeom>
        </p:spPr>
        <p:txBody>
          <a:bodyPr wrap="square">
            <a:spAutoFit/>
          </a:bodyPr>
          <a:lstStyle/>
          <a:p>
            <a:pPr lvl="0" algn="ctr">
              <a:buNone/>
            </a:pPr>
            <a:r>
              <a:rPr kumimoji="0" lang="en-US" sz="4000" b="0" i="0" u="none" strike="noStrike" kern="1200" cap="none" spc="0" normalizeH="0" baseline="0" noProof="0" dirty="0">
                <a:ln>
                  <a:noFill/>
                </a:ln>
                <a:solidFill>
                  <a:schemeClr val="bg1"/>
                </a:solidFill>
                <a:effectLst/>
                <a:uLnTx/>
                <a:uFillTx/>
                <a:latin typeface="Constantia"/>
                <a:ea typeface="+mn-ea"/>
                <a:cs typeface="Arial" charset="0"/>
              </a:rPr>
              <a:t>[Bridge 1]</a:t>
            </a: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r>
              <a:rPr lang="en-US" sz="4000" dirty="0">
                <a:solidFill>
                  <a:schemeClr val="bg1"/>
                </a:solidFill>
                <a:cs typeface="Calibri"/>
              </a:rPr>
              <a:t>And on that day</a:t>
            </a:r>
            <a:br>
              <a:rPr lang="en-US" sz="4000" dirty="0">
                <a:solidFill>
                  <a:schemeClr val="bg1"/>
                </a:solidFill>
                <a:cs typeface="Calibri"/>
              </a:rPr>
            </a:br>
            <a:r>
              <a:rPr lang="en-US" sz="4000" dirty="0">
                <a:solidFill>
                  <a:schemeClr val="bg1"/>
                </a:solidFill>
                <a:cs typeface="Calibri"/>
              </a:rPr>
              <a:t>When my strength is failing</a:t>
            </a:r>
            <a:br>
              <a:rPr lang="en-US" sz="4000" dirty="0">
                <a:solidFill>
                  <a:schemeClr val="bg1"/>
                </a:solidFill>
                <a:cs typeface="Calibri"/>
              </a:rPr>
            </a:br>
            <a:r>
              <a:rPr lang="en-US" sz="4000" dirty="0">
                <a:solidFill>
                  <a:schemeClr val="bg1"/>
                </a:solidFill>
                <a:cs typeface="Calibri"/>
              </a:rPr>
              <a:t>The end draws near</a:t>
            </a:r>
            <a:br>
              <a:rPr lang="en-US" sz="4000" dirty="0">
                <a:solidFill>
                  <a:schemeClr val="bg1"/>
                </a:solidFill>
                <a:cs typeface="Calibri"/>
              </a:rPr>
            </a:br>
            <a:r>
              <a:rPr lang="en-US" sz="4000" dirty="0">
                <a:solidFill>
                  <a:schemeClr val="bg1"/>
                </a:solidFill>
                <a:cs typeface="Calibri"/>
              </a:rPr>
              <a:t>And my time has come</a:t>
            </a:r>
            <a:br>
              <a:rPr lang="en-US" sz="4000" dirty="0">
                <a:solidFill>
                  <a:schemeClr val="bg1"/>
                </a:solidFill>
                <a:cs typeface="Calibri"/>
              </a:rPr>
            </a:br>
            <a:r>
              <a:rPr lang="en-US" sz="4000" dirty="0">
                <a:solidFill>
                  <a:schemeClr val="bg1"/>
                </a:solidFill>
                <a:cs typeface="Calibri"/>
              </a:rPr>
              <a:t>Still my soul will</a:t>
            </a:r>
            <a:br>
              <a:rPr lang="en-US" sz="4000" dirty="0">
                <a:solidFill>
                  <a:schemeClr val="bg1"/>
                </a:solidFill>
                <a:cs typeface="Calibri"/>
              </a:rPr>
            </a:br>
            <a:r>
              <a:rPr lang="en-US" sz="4000" dirty="0">
                <a:solidFill>
                  <a:schemeClr val="bg1"/>
                </a:solidFill>
                <a:cs typeface="Calibri"/>
              </a:rPr>
              <a:t>Sing Your praise unending</a:t>
            </a:r>
          </a:p>
          <a:p>
            <a:pPr lvl="0" algn="ctr">
              <a:buNone/>
            </a:pPr>
            <a:r>
              <a:rPr lang="en-US" sz="4000" dirty="0">
                <a:solidFill>
                  <a:schemeClr val="bg1"/>
                </a:solidFill>
                <a:cs typeface="Calibri"/>
              </a:rPr>
              <a:t>Ten thousand years</a:t>
            </a:r>
            <a:br>
              <a:rPr lang="en-US" sz="4000" dirty="0">
                <a:solidFill>
                  <a:schemeClr val="bg1"/>
                </a:solidFill>
                <a:cs typeface="Calibri"/>
              </a:rPr>
            </a:br>
            <a:r>
              <a:rPr lang="en-US" sz="4000" dirty="0">
                <a:solidFill>
                  <a:schemeClr val="bg1"/>
                </a:solidFill>
                <a:cs typeface="Calibri"/>
              </a:rPr>
              <a:t>And then forevermore</a:t>
            </a: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b="0" i="0" u="none" strike="noStrike" kern="1200" cap="none" spc="0" normalizeH="0" baseline="0" noProof="0" dirty="0">
              <a:ln>
                <a:noFill/>
              </a:ln>
              <a:solidFill>
                <a:schemeClr val="bg1"/>
              </a:solidFill>
              <a:effectLst/>
              <a:uLnTx/>
              <a:uFillTx/>
              <a:latin typeface="Constantia"/>
              <a:ea typeface="+mn-ea"/>
              <a:cs typeface="Arial" charset="0"/>
            </a:endParaRPr>
          </a:p>
        </p:txBody>
      </p:sp>
    </p:spTree>
    <p:extLst>
      <p:ext uri="{BB962C8B-B14F-4D97-AF65-F5344CB8AC3E}">
        <p14:creationId xmlns:p14="http://schemas.microsoft.com/office/powerpoint/2010/main" val="2766342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5262979"/>
          </a:xfrm>
          <a:prstGeom prst="rect">
            <a:avLst/>
          </a:prstGeom>
        </p:spPr>
        <p:txBody>
          <a:bodyPr wrap="square">
            <a:spAutoFit/>
          </a:bodyPr>
          <a:lstStyle/>
          <a:p>
            <a:pPr marL="0" marR="0" lvl="0" indent="0" algn="ctr"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r>
              <a:rPr lang="en-US" sz="4000" b="0" i="0" u="none" strike="noStrike" kern="1200" cap="none" spc="0" baseline="0" dirty="0">
                <a:solidFill>
                  <a:schemeClr val="bg1"/>
                </a:solidFill>
                <a:uFillTx/>
                <a:latin typeface="Calibri"/>
                <a:cs typeface="Calibri"/>
              </a:rPr>
              <a:t>Bless the Lord O my soul</a:t>
            </a:r>
            <a:br>
              <a:rPr lang="en-US" sz="4000" b="0" i="0" u="none" strike="noStrike" kern="1200" cap="none" spc="0" baseline="0" dirty="0">
                <a:solidFill>
                  <a:schemeClr val="bg1"/>
                </a:solidFill>
                <a:uFillTx/>
                <a:latin typeface="Calibri"/>
                <a:cs typeface="Calibri"/>
              </a:rPr>
            </a:br>
            <a:r>
              <a:rPr lang="en-US" sz="4000" b="0" i="0" u="none" strike="noStrike" kern="1200" cap="none" spc="0" baseline="0" dirty="0">
                <a:solidFill>
                  <a:schemeClr val="bg1"/>
                </a:solidFill>
                <a:uFillTx/>
                <a:latin typeface="Calibri"/>
                <a:cs typeface="Calibri"/>
              </a:rPr>
              <a:t>O my soul</a:t>
            </a:r>
            <a:br>
              <a:rPr lang="en-US" sz="4000" b="0" i="0" u="none" strike="noStrike" kern="1200" cap="none" spc="0" baseline="0" dirty="0">
                <a:solidFill>
                  <a:schemeClr val="bg1"/>
                </a:solidFill>
                <a:uFillTx/>
                <a:latin typeface="Calibri"/>
                <a:cs typeface="Calibri"/>
              </a:rPr>
            </a:br>
            <a:r>
              <a:rPr lang="en-US" sz="4000" b="0" i="0" u="none" strike="noStrike" kern="1200" cap="none" spc="0" baseline="0" dirty="0">
                <a:solidFill>
                  <a:schemeClr val="bg1"/>
                </a:solidFill>
                <a:uFillTx/>
                <a:latin typeface="Calibri"/>
                <a:cs typeface="Calibri"/>
              </a:rPr>
              <a:t>Worship His Holy name</a:t>
            </a:r>
            <a:br>
              <a:rPr lang="en-US" sz="4000" b="0" i="0" u="none" strike="noStrike" kern="1200" cap="none" spc="0" baseline="0" dirty="0">
                <a:solidFill>
                  <a:schemeClr val="bg1"/>
                </a:solidFill>
                <a:uFillTx/>
                <a:latin typeface="Calibri"/>
                <a:cs typeface="Calibri"/>
              </a:rPr>
            </a:br>
            <a:r>
              <a:rPr lang="en-US" sz="4000" b="0" i="0" u="none" strike="noStrike" kern="1200" cap="none" spc="0" baseline="0" dirty="0">
                <a:solidFill>
                  <a:schemeClr val="bg1"/>
                </a:solidFill>
                <a:uFillTx/>
                <a:latin typeface="Calibri"/>
                <a:cs typeface="Calibri"/>
              </a:rPr>
              <a:t>Sing like never before</a:t>
            </a:r>
            <a:br>
              <a:rPr lang="en-US" sz="4000" b="0" i="0" u="none" strike="noStrike" kern="1200" cap="none" spc="0" baseline="0" dirty="0">
                <a:solidFill>
                  <a:schemeClr val="bg1"/>
                </a:solidFill>
                <a:uFillTx/>
                <a:latin typeface="Calibri"/>
                <a:cs typeface="Calibri"/>
              </a:rPr>
            </a:br>
            <a:r>
              <a:rPr lang="en-US" sz="4000" b="0" i="0" u="none" strike="noStrike" kern="1200" cap="none" spc="0" baseline="0" dirty="0">
                <a:solidFill>
                  <a:schemeClr val="bg1"/>
                </a:solidFill>
                <a:uFillTx/>
                <a:latin typeface="Calibri"/>
                <a:cs typeface="Calibri"/>
              </a:rPr>
              <a:t>O my soul</a:t>
            </a:r>
            <a:br>
              <a:rPr lang="en-US" sz="4000" b="0" i="0" u="none" strike="noStrike" kern="1200" cap="none" spc="0" baseline="0" dirty="0">
                <a:solidFill>
                  <a:schemeClr val="bg1"/>
                </a:solidFill>
                <a:uFillTx/>
                <a:latin typeface="Calibri"/>
                <a:cs typeface="Calibri"/>
              </a:rPr>
            </a:br>
            <a:r>
              <a:rPr lang="en-US" sz="4000" b="0" i="0" u="none" strike="noStrike" kern="1200" cap="none" spc="0" baseline="0" dirty="0">
                <a:solidFill>
                  <a:schemeClr val="bg1"/>
                </a:solidFill>
                <a:uFillTx/>
                <a:latin typeface="Calibri"/>
                <a:cs typeface="Calibri"/>
              </a:rPr>
              <a:t>I’ll worship Your Holy name</a:t>
            </a:r>
            <a:endParaRPr lang="en-US" sz="4000" b="0" i="0" u="none" strike="noStrike" kern="1200" cap="none" spc="0" baseline="0" dirty="0">
              <a:solidFill>
                <a:schemeClr val="bg1"/>
              </a:solidFill>
              <a:uFillTx/>
              <a:latin typeface="Calibri"/>
              <a:ea typeface="Calibri"/>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b="0" i="0" u="none" strike="noStrike" kern="1200" cap="none" spc="0" normalizeH="0" baseline="0" noProof="0" dirty="0">
              <a:ln>
                <a:noFill/>
              </a:ln>
              <a:solidFill>
                <a:schemeClr val="bg1"/>
              </a:solidFill>
              <a:effectLst/>
              <a:uLnTx/>
              <a:uFillTx/>
              <a:latin typeface="Constantia"/>
              <a:ea typeface="+mn-ea"/>
              <a:cs typeface="Arial" charset="0"/>
            </a:endParaRPr>
          </a:p>
        </p:txBody>
      </p:sp>
    </p:spTree>
    <p:extLst>
      <p:ext uri="{BB962C8B-B14F-4D97-AF65-F5344CB8AC3E}">
        <p14:creationId xmlns:p14="http://schemas.microsoft.com/office/powerpoint/2010/main" val="38051021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6863417"/>
          </a:xfrm>
          <a:prstGeom prst="rect">
            <a:avLst/>
          </a:prstGeom>
        </p:spPr>
        <p:txBody>
          <a:bodyPr wrap="square">
            <a:spAutoFit/>
          </a:bodyPr>
          <a:lstStyle/>
          <a:p>
            <a:pPr marL="0" lvl="0" indent="0" algn="ctr">
              <a:buNone/>
            </a:pPr>
            <a:r>
              <a:rPr lang="en-US" sz="4000" b="1" dirty="0" err="1">
                <a:solidFill>
                  <a:schemeClr val="bg1"/>
                </a:solidFill>
                <a:cs typeface="Calibri Light"/>
              </a:rPr>
              <a:t>Waymaker</a:t>
            </a: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r>
              <a:rPr lang="en-US" sz="4000" dirty="0">
                <a:solidFill>
                  <a:schemeClr val="bg1"/>
                </a:solidFill>
                <a:cs typeface="Calibri"/>
              </a:rPr>
              <a:t>You are here, moving in our midst</a:t>
            </a:r>
            <a:br>
              <a:rPr lang="en-US" sz="4000" dirty="0">
                <a:solidFill>
                  <a:schemeClr val="bg1"/>
                </a:solidFill>
                <a:cs typeface="Calibri"/>
              </a:rPr>
            </a:br>
            <a:r>
              <a:rPr lang="en-US" sz="4000" dirty="0">
                <a:solidFill>
                  <a:schemeClr val="bg1"/>
                </a:solidFill>
                <a:cs typeface="Calibri"/>
              </a:rPr>
              <a:t>I worship You</a:t>
            </a:r>
            <a:br>
              <a:rPr lang="en-US" sz="4000" dirty="0">
                <a:solidFill>
                  <a:schemeClr val="bg1"/>
                </a:solidFill>
                <a:cs typeface="Calibri"/>
              </a:rPr>
            </a:br>
            <a:r>
              <a:rPr lang="en-US" sz="4000" dirty="0">
                <a:solidFill>
                  <a:schemeClr val="bg1"/>
                </a:solidFill>
                <a:cs typeface="Calibri"/>
              </a:rPr>
              <a:t>I worship You</a:t>
            </a:r>
            <a:br>
              <a:rPr lang="en-US" sz="4000" dirty="0">
                <a:solidFill>
                  <a:schemeClr val="bg1"/>
                </a:solidFill>
                <a:cs typeface="Calibri"/>
              </a:rPr>
            </a:br>
            <a:r>
              <a:rPr lang="en-US" sz="4000" dirty="0" err="1">
                <a:solidFill>
                  <a:schemeClr val="bg1"/>
                </a:solidFill>
                <a:cs typeface="Calibri"/>
              </a:rPr>
              <a:t>You</a:t>
            </a:r>
            <a:r>
              <a:rPr lang="en-US" sz="4000" dirty="0">
                <a:solidFill>
                  <a:schemeClr val="bg1"/>
                </a:solidFill>
                <a:cs typeface="Calibri"/>
              </a:rPr>
              <a:t> are here, working in this place</a:t>
            </a:r>
            <a:br>
              <a:rPr lang="en-US" sz="4000" dirty="0">
                <a:solidFill>
                  <a:schemeClr val="bg1"/>
                </a:solidFill>
                <a:cs typeface="Calibri"/>
              </a:rPr>
            </a:br>
            <a:r>
              <a:rPr lang="en-US" sz="4000" dirty="0">
                <a:solidFill>
                  <a:schemeClr val="bg1"/>
                </a:solidFill>
                <a:cs typeface="Calibri"/>
              </a:rPr>
              <a:t>I worship You</a:t>
            </a:r>
            <a:br>
              <a:rPr lang="en-US" sz="4000" dirty="0">
                <a:solidFill>
                  <a:schemeClr val="bg1"/>
                </a:solidFill>
                <a:cs typeface="Calibri"/>
              </a:rPr>
            </a:br>
            <a:r>
              <a:rPr lang="en-US" sz="4000" dirty="0">
                <a:solidFill>
                  <a:schemeClr val="bg1"/>
                </a:solidFill>
                <a:cs typeface="Calibri"/>
              </a:rPr>
              <a:t>I worship You</a:t>
            </a:r>
            <a:br>
              <a:rPr lang="en-US" sz="4000" dirty="0">
                <a:solidFill>
                  <a:schemeClr val="bg1"/>
                </a:solidFill>
                <a:cs typeface="Calibri"/>
              </a:rPr>
            </a:br>
            <a:endParaRPr lang="en-US" sz="4000" dirty="0">
              <a:solidFill>
                <a:schemeClr val="bg1"/>
              </a:solidFill>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b="0" i="0" u="none" strike="noStrike" kern="1200" cap="none" spc="0" normalizeH="0" baseline="0" noProof="0" dirty="0">
              <a:ln>
                <a:noFill/>
              </a:ln>
              <a:solidFill>
                <a:schemeClr val="bg1"/>
              </a:solidFill>
              <a:effectLst/>
              <a:uLnTx/>
              <a:uFillTx/>
              <a:latin typeface="Constantia"/>
              <a:ea typeface="+mn-ea"/>
              <a:cs typeface="Arial" charset="0"/>
            </a:endParaRPr>
          </a:p>
        </p:txBody>
      </p:sp>
    </p:spTree>
    <p:extLst>
      <p:ext uri="{BB962C8B-B14F-4D97-AF65-F5344CB8AC3E}">
        <p14:creationId xmlns:p14="http://schemas.microsoft.com/office/powerpoint/2010/main" val="17446198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7478970"/>
          </a:xfrm>
          <a:prstGeom prst="rect">
            <a:avLst/>
          </a:prstGeom>
        </p:spPr>
        <p:txBody>
          <a:bodyPr wrap="square">
            <a:spAutoFit/>
          </a:bodyPr>
          <a:lstStyle/>
          <a:p>
            <a:pPr lvl="0" algn="ctr">
              <a:buNone/>
            </a:pPr>
            <a:r>
              <a:rPr lang="en-US" sz="4000" dirty="0">
                <a:solidFill>
                  <a:schemeClr val="bg1"/>
                </a:solidFill>
                <a:cs typeface="Calibri"/>
              </a:rPr>
              <a:t>   You are</a:t>
            </a:r>
            <a:br>
              <a:rPr lang="en-US" sz="4000" dirty="0">
                <a:solidFill>
                  <a:schemeClr val="bg1"/>
                </a:solidFill>
                <a:cs typeface="Calibri"/>
              </a:rPr>
            </a:br>
            <a:r>
              <a:rPr lang="en-US" sz="4000" dirty="0">
                <a:solidFill>
                  <a:schemeClr val="bg1"/>
                </a:solidFill>
                <a:cs typeface="Calibri"/>
              </a:rPr>
              <a:t>Way maker, miracle worker, promise keeper</a:t>
            </a:r>
            <a:br>
              <a:rPr lang="en-US" sz="4000" dirty="0">
                <a:solidFill>
                  <a:schemeClr val="bg1"/>
                </a:solidFill>
                <a:cs typeface="Calibri"/>
              </a:rPr>
            </a:br>
            <a:r>
              <a:rPr lang="en-US" sz="4000" dirty="0">
                <a:solidFill>
                  <a:schemeClr val="bg1"/>
                </a:solidFill>
                <a:cs typeface="Calibri"/>
              </a:rPr>
              <a:t>Light in the darkness</a:t>
            </a:r>
            <a:br>
              <a:rPr lang="en-US" sz="4000" dirty="0">
                <a:solidFill>
                  <a:schemeClr val="bg1"/>
                </a:solidFill>
                <a:cs typeface="Calibri"/>
              </a:rPr>
            </a:br>
            <a:r>
              <a:rPr lang="en-US" sz="4000" dirty="0">
                <a:solidFill>
                  <a:schemeClr val="bg1"/>
                </a:solidFill>
                <a:cs typeface="Calibri"/>
              </a:rPr>
              <a:t>My God, that is who You are</a:t>
            </a:r>
            <a:br>
              <a:rPr lang="en-US" sz="4000" dirty="0">
                <a:solidFill>
                  <a:schemeClr val="bg1"/>
                </a:solidFill>
                <a:cs typeface="Calibri"/>
              </a:rPr>
            </a:br>
            <a:endParaRPr lang="en-US" sz="4000" dirty="0">
              <a:solidFill>
                <a:schemeClr val="bg1"/>
              </a:solidFill>
              <a:cs typeface="Calibri"/>
            </a:endParaRPr>
          </a:p>
          <a:p>
            <a:pPr lvl="0" algn="ctr">
              <a:buNone/>
            </a:pPr>
            <a:r>
              <a:rPr lang="en-US" sz="4000" dirty="0">
                <a:solidFill>
                  <a:schemeClr val="bg1"/>
                </a:solidFill>
                <a:cs typeface="Calibri"/>
              </a:rPr>
              <a:t>You are</a:t>
            </a:r>
            <a:br>
              <a:rPr lang="en-US" sz="4000" dirty="0">
                <a:solidFill>
                  <a:schemeClr val="bg1"/>
                </a:solidFill>
                <a:cs typeface="Calibri"/>
              </a:rPr>
            </a:br>
            <a:r>
              <a:rPr lang="en-US" sz="4000" dirty="0">
                <a:solidFill>
                  <a:schemeClr val="bg1"/>
                </a:solidFill>
                <a:cs typeface="Calibri"/>
              </a:rPr>
              <a:t>Way maker, miracle worker, promise keeper</a:t>
            </a:r>
            <a:br>
              <a:rPr lang="en-US" sz="4000" dirty="0">
                <a:solidFill>
                  <a:schemeClr val="bg1"/>
                </a:solidFill>
                <a:cs typeface="Calibri"/>
              </a:rPr>
            </a:br>
            <a:r>
              <a:rPr lang="en-US" sz="4000" dirty="0">
                <a:solidFill>
                  <a:schemeClr val="bg1"/>
                </a:solidFill>
                <a:cs typeface="Calibri"/>
              </a:rPr>
              <a:t>Light in the darkness</a:t>
            </a:r>
            <a:br>
              <a:rPr lang="en-US" sz="4000" dirty="0">
                <a:solidFill>
                  <a:schemeClr val="bg1"/>
                </a:solidFill>
                <a:cs typeface="Calibri"/>
              </a:rPr>
            </a:br>
            <a:r>
              <a:rPr lang="en-US" sz="4000" dirty="0">
                <a:solidFill>
                  <a:schemeClr val="bg1"/>
                </a:solidFill>
                <a:cs typeface="Calibri"/>
              </a:rPr>
              <a:t>My God, that is who You are</a:t>
            </a: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b="0" i="0" u="none" strike="noStrike" kern="1200" cap="none" spc="0" normalizeH="0" baseline="0" noProof="0" dirty="0">
              <a:ln>
                <a:noFill/>
              </a:ln>
              <a:solidFill>
                <a:schemeClr val="bg1"/>
              </a:solidFill>
              <a:effectLst/>
              <a:uLnTx/>
              <a:uFillTx/>
              <a:latin typeface="Constantia"/>
              <a:ea typeface="+mn-ea"/>
              <a:cs typeface="Arial" charset="0"/>
            </a:endParaRPr>
          </a:p>
        </p:txBody>
      </p:sp>
    </p:spTree>
    <p:extLst>
      <p:ext uri="{BB962C8B-B14F-4D97-AF65-F5344CB8AC3E}">
        <p14:creationId xmlns:p14="http://schemas.microsoft.com/office/powerpoint/2010/main" val="5783173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3785652"/>
          </a:xfrm>
          <a:prstGeom prst="rect">
            <a:avLst/>
          </a:prstGeom>
        </p:spPr>
        <p:txBody>
          <a:bodyPr wrap="square">
            <a:spAutoFit/>
          </a:bodyPr>
          <a:lstStyle/>
          <a:p>
            <a:pPr marL="0" lvl="0" indent="0" algn="ctr">
              <a:buNone/>
            </a:pPr>
            <a:r>
              <a:rPr lang="en-US" sz="4000" dirty="0">
                <a:solidFill>
                  <a:schemeClr val="bg1"/>
                </a:solidFill>
                <a:cs typeface="Calibri"/>
              </a:rPr>
              <a:t>You are here, touching every heart</a:t>
            </a:r>
            <a:br>
              <a:rPr lang="en-US" sz="4000" dirty="0">
                <a:solidFill>
                  <a:schemeClr val="bg1"/>
                </a:solidFill>
                <a:cs typeface="Calibri"/>
              </a:rPr>
            </a:br>
            <a:r>
              <a:rPr lang="en-US" sz="4000" dirty="0">
                <a:solidFill>
                  <a:schemeClr val="bg1"/>
                </a:solidFill>
                <a:cs typeface="Calibri"/>
              </a:rPr>
              <a:t>I worship You</a:t>
            </a:r>
            <a:br>
              <a:rPr lang="en-US" sz="4000" dirty="0">
                <a:solidFill>
                  <a:schemeClr val="bg1"/>
                </a:solidFill>
                <a:cs typeface="Calibri"/>
              </a:rPr>
            </a:br>
            <a:r>
              <a:rPr lang="en-US" sz="4000" dirty="0">
                <a:solidFill>
                  <a:schemeClr val="bg1"/>
                </a:solidFill>
                <a:cs typeface="Calibri"/>
              </a:rPr>
              <a:t>I worship You</a:t>
            </a:r>
            <a:br>
              <a:rPr lang="en-US" sz="4000" dirty="0">
                <a:solidFill>
                  <a:schemeClr val="bg1"/>
                </a:solidFill>
                <a:cs typeface="Calibri"/>
              </a:rPr>
            </a:br>
            <a:r>
              <a:rPr lang="en-US" sz="4000" dirty="0" err="1">
                <a:solidFill>
                  <a:schemeClr val="bg1"/>
                </a:solidFill>
                <a:cs typeface="Calibri"/>
              </a:rPr>
              <a:t>You</a:t>
            </a:r>
            <a:r>
              <a:rPr lang="en-US" sz="4000" dirty="0">
                <a:solidFill>
                  <a:schemeClr val="bg1"/>
                </a:solidFill>
                <a:cs typeface="Calibri"/>
              </a:rPr>
              <a:t> are here, healing every heart</a:t>
            </a:r>
            <a:br>
              <a:rPr lang="en-US" sz="4000" dirty="0">
                <a:solidFill>
                  <a:schemeClr val="bg1"/>
                </a:solidFill>
                <a:cs typeface="Calibri"/>
              </a:rPr>
            </a:br>
            <a:r>
              <a:rPr lang="en-US" sz="4000" dirty="0">
                <a:solidFill>
                  <a:schemeClr val="bg1"/>
                </a:solidFill>
                <a:cs typeface="Calibri"/>
              </a:rPr>
              <a:t>Healing every heart</a:t>
            </a:r>
            <a:br>
              <a:rPr lang="en-US" sz="4000" dirty="0">
                <a:solidFill>
                  <a:schemeClr val="bg1"/>
                </a:solidFill>
                <a:cs typeface="Calibri"/>
              </a:rPr>
            </a:br>
            <a:r>
              <a:rPr lang="en-US" sz="4000" dirty="0">
                <a:solidFill>
                  <a:schemeClr val="bg1"/>
                </a:solidFill>
                <a:cs typeface="Calibri"/>
              </a:rPr>
              <a:t>Oh, I worship You</a:t>
            </a:r>
            <a:endParaRPr lang="en-US" sz="4000" dirty="0">
              <a:solidFill>
                <a:schemeClr val="bg1"/>
              </a:solidFill>
            </a:endParaRPr>
          </a:p>
        </p:txBody>
      </p:sp>
    </p:spTree>
    <p:extLst>
      <p:ext uri="{BB962C8B-B14F-4D97-AF65-F5344CB8AC3E}">
        <p14:creationId xmlns:p14="http://schemas.microsoft.com/office/powerpoint/2010/main" val="2522710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15800" cy="5632311"/>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000" b="1" i="0" u="sng" strike="noStrike" kern="1200" cap="none" spc="0" normalizeH="0" baseline="0" noProof="0" dirty="0">
                <a:ln>
                  <a:noFill/>
                </a:ln>
                <a:solidFill>
                  <a:schemeClr val="bg1"/>
                </a:solidFill>
                <a:effectLst/>
                <a:uLnTx/>
                <a:uFillTx/>
                <a:latin typeface="Verdana" pitchFamily="34" charset="0"/>
                <a:ea typeface="+mn-ea"/>
                <a:cs typeface="Arial" charset="0"/>
              </a:rPr>
              <a:t>Raise a </a:t>
            </a:r>
            <a:r>
              <a:rPr kumimoji="0" lang="en-US" sz="4000" b="1" i="0" u="sng" strike="noStrike" kern="1200" cap="none" spc="0" normalizeH="0" baseline="0" noProof="0" dirty="0" err="1">
                <a:ln>
                  <a:noFill/>
                </a:ln>
                <a:solidFill>
                  <a:schemeClr val="bg1"/>
                </a:solidFill>
                <a:effectLst/>
                <a:uLnTx/>
                <a:uFillTx/>
                <a:latin typeface="Verdana" pitchFamily="34" charset="0"/>
                <a:ea typeface="+mn-ea"/>
                <a:cs typeface="Arial" charset="0"/>
              </a:rPr>
              <a:t>Halleujah</a:t>
            </a:r>
            <a:r>
              <a:rPr kumimoji="0" lang="en-US" sz="4000" b="1" i="0" u="sng" strike="noStrike" kern="1200" cap="none" spc="0" normalizeH="0" baseline="0" noProof="0" dirty="0">
                <a:ln>
                  <a:noFill/>
                </a:ln>
                <a:solidFill>
                  <a:schemeClr val="bg1"/>
                </a:solidFill>
                <a:effectLst/>
                <a:uLnTx/>
                <a:uFillTx/>
                <a:latin typeface="Verdana" pitchFamily="34" charset="0"/>
                <a:ea typeface="+mn-ea"/>
                <a:cs typeface="Arial" charset="0"/>
              </a:rPr>
              <a:t> </a:t>
            </a:r>
          </a:p>
          <a:p>
            <a:pPr lvl="0" algn="ctr"/>
            <a:r>
              <a:rPr kumimoji="0" lang="en-US" sz="4000" b="0" i="0" u="none" strike="noStrike" kern="1200" cap="none" spc="0" normalizeH="0" baseline="0" noProof="0" dirty="0">
                <a:ln>
                  <a:noFill/>
                </a:ln>
                <a:solidFill>
                  <a:schemeClr val="bg1"/>
                </a:solidFill>
                <a:effectLst/>
                <a:uLnTx/>
                <a:uFillTx/>
                <a:latin typeface="Constantia"/>
                <a:ea typeface="+mn-ea"/>
                <a:cs typeface="Arial" charset="0"/>
              </a:rPr>
              <a:t>[Verse 1]</a:t>
            </a: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r>
              <a:rPr lang="en-US" sz="4000" dirty="0">
                <a:solidFill>
                  <a:schemeClr val="bg1"/>
                </a:solidFill>
              </a:rPr>
              <a:t>I raise a hallelujah, </a:t>
            </a:r>
          </a:p>
          <a:p>
            <a:pPr lvl="0" algn="ctr"/>
            <a:r>
              <a:rPr lang="en-US" sz="4000" dirty="0">
                <a:solidFill>
                  <a:schemeClr val="bg1"/>
                </a:solidFill>
              </a:rPr>
              <a:t>in the presence of my enemies</a:t>
            </a:r>
            <a:br>
              <a:rPr lang="en-US" sz="4000" dirty="0">
                <a:solidFill>
                  <a:schemeClr val="bg1"/>
                </a:solidFill>
              </a:rPr>
            </a:br>
            <a:r>
              <a:rPr lang="en-US" sz="4000" dirty="0">
                <a:solidFill>
                  <a:schemeClr val="bg1"/>
                </a:solidFill>
              </a:rPr>
              <a:t>I raise a hallelujah, louder than the unbelief</a:t>
            </a:r>
            <a:br>
              <a:rPr lang="en-US" sz="4000" dirty="0">
                <a:solidFill>
                  <a:schemeClr val="bg1"/>
                </a:solidFill>
              </a:rPr>
            </a:br>
            <a:r>
              <a:rPr lang="en-US" sz="4000" dirty="0">
                <a:solidFill>
                  <a:schemeClr val="bg1"/>
                </a:solidFill>
              </a:rPr>
              <a:t>I raise a hallelujah, my weapon is a melody</a:t>
            </a:r>
            <a:br>
              <a:rPr lang="en-US" sz="4000" dirty="0">
                <a:solidFill>
                  <a:schemeClr val="bg1"/>
                </a:solidFill>
              </a:rPr>
            </a:br>
            <a:r>
              <a:rPr lang="en-US" sz="4000" dirty="0">
                <a:solidFill>
                  <a:schemeClr val="bg1"/>
                </a:solidFill>
              </a:rPr>
              <a:t>I raise a hallelujah, </a:t>
            </a:r>
          </a:p>
          <a:p>
            <a:pPr lvl="0" algn="ctr"/>
            <a:r>
              <a:rPr lang="en-US" sz="4000" dirty="0">
                <a:solidFill>
                  <a:schemeClr val="bg1"/>
                </a:solidFill>
              </a:rPr>
              <a:t>heaven comes to fight for me</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chemeClr val="bg1"/>
              </a:solidFill>
              <a:effectLst/>
              <a:uLnTx/>
              <a:uFillTx/>
              <a:latin typeface="Verdana" pitchFamily="34" charset="0"/>
              <a:ea typeface="+mn-ea"/>
              <a:cs typeface="Arial" charset="0"/>
            </a:endParaRPr>
          </a:p>
        </p:txBody>
      </p:sp>
    </p:spTree>
    <p:extLst>
      <p:ext uri="{BB962C8B-B14F-4D97-AF65-F5344CB8AC3E}">
        <p14:creationId xmlns:p14="http://schemas.microsoft.com/office/powerpoint/2010/main" val="37355493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7478970"/>
          </a:xfrm>
          <a:prstGeom prst="rect">
            <a:avLst/>
          </a:prstGeom>
        </p:spPr>
        <p:txBody>
          <a:bodyPr wrap="square">
            <a:spAutoFit/>
          </a:bodyPr>
          <a:lstStyle/>
          <a:p>
            <a:pPr marL="0" lvl="0" indent="0" algn="ctr">
              <a:buNone/>
            </a:pPr>
            <a:r>
              <a:rPr lang="en-US" sz="4000" dirty="0">
                <a:solidFill>
                  <a:schemeClr val="bg1"/>
                </a:solidFill>
                <a:cs typeface="Calibri"/>
              </a:rPr>
              <a:t>You are here, oh, turning lives around</a:t>
            </a:r>
            <a:br>
              <a:rPr lang="en-US" sz="4000" dirty="0">
                <a:solidFill>
                  <a:schemeClr val="bg1"/>
                </a:solidFill>
                <a:cs typeface="Calibri"/>
              </a:rPr>
            </a:br>
            <a:r>
              <a:rPr lang="en-US" sz="4000" dirty="0">
                <a:solidFill>
                  <a:schemeClr val="bg1"/>
                </a:solidFill>
                <a:cs typeface="Calibri"/>
              </a:rPr>
              <a:t>I worship You</a:t>
            </a:r>
            <a:br>
              <a:rPr lang="en-US" sz="4000" dirty="0">
                <a:solidFill>
                  <a:schemeClr val="bg1"/>
                </a:solidFill>
                <a:cs typeface="Calibri"/>
              </a:rPr>
            </a:br>
            <a:r>
              <a:rPr lang="en-US" sz="4000" dirty="0">
                <a:solidFill>
                  <a:schemeClr val="bg1"/>
                </a:solidFill>
                <a:cs typeface="Calibri"/>
              </a:rPr>
              <a:t>I worship You</a:t>
            </a:r>
            <a:br>
              <a:rPr lang="en-US" sz="4000" dirty="0">
                <a:solidFill>
                  <a:schemeClr val="bg1"/>
                </a:solidFill>
                <a:cs typeface="Calibri"/>
              </a:rPr>
            </a:br>
            <a:r>
              <a:rPr lang="en-US" sz="4000" dirty="0" err="1">
                <a:solidFill>
                  <a:schemeClr val="bg1"/>
                </a:solidFill>
                <a:cs typeface="Calibri"/>
              </a:rPr>
              <a:t>You</a:t>
            </a:r>
            <a:r>
              <a:rPr lang="en-US" sz="4000" dirty="0">
                <a:solidFill>
                  <a:schemeClr val="bg1"/>
                </a:solidFill>
                <a:cs typeface="Calibri"/>
              </a:rPr>
              <a:t> mended every heart</a:t>
            </a:r>
            <a:br>
              <a:rPr lang="en-US" sz="4000" dirty="0">
                <a:solidFill>
                  <a:schemeClr val="bg1"/>
                </a:solidFill>
                <a:cs typeface="Calibri"/>
              </a:rPr>
            </a:br>
            <a:endParaRPr lang="en-US" sz="4000" dirty="0">
              <a:solidFill>
                <a:schemeClr val="bg1"/>
              </a:solidFill>
              <a:cs typeface="Calibri"/>
            </a:endParaRPr>
          </a:p>
          <a:p>
            <a:pPr marL="0" lvl="0" indent="0" algn="ctr">
              <a:buNone/>
            </a:pPr>
            <a:r>
              <a:rPr lang="en-US" sz="4000" dirty="0">
                <a:solidFill>
                  <a:schemeClr val="bg1"/>
                </a:solidFill>
                <a:cs typeface="Calibri"/>
              </a:rPr>
              <a:t>You are here, and You are mending every heart</a:t>
            </a:r>
            <a:br>
              <a:rPr lang="en-US" sz="4000" dirty="0">
                <a:solidFill>
                  <a:schemeClr val="bg1"/>
                </a:solidFill>
                <a:cs typeface="Calibri"/>
              </a:rPr>
            </a:br>
            <a:r>
              <a:rPr lang="en-US" sz="4000" dirty="0">
                <a:solidFill>
                  <a:schemeClr val="bg1"/>
                </a:solidFill>
                <a:cs typeface="Calibri"/>
              </a:rPr>
              <a:t>I worship You, </a:t>
            </a:r>
            <a:br>
              <a:rPr lang="en-US" sz="4000" dirty="0">
                <a:solidFill>
                  <a:schemeClr val="bg1"/>
                </a:solidFill>
                <a:cs typeface="Calibri"/>
              </a:rPr>
            </a:br>
            <a:r>
              <a:rPr lang="en-US" sz="4000" dirty="0">
                <a:solidFill>
                  <a:schemeClr val="bg1"/>
                </a:solidFill>
                <a:cs typeface="Calibri"/>
              </a:rPr>
              <a:t>I worship You</a:t>
            </a: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b="0" i="0" u="none" strike="noStrike" kern="1200" cap="none" spc="0" normalizeH="0" baseline="0" noProof="0" dirty="0">
              <a:ln>
                <a:noFill/>
              </a:ln>
              <a:solidFill>
                <a:schemeClr val="bg1"/>
              </a:solidFill>
              <a:effectLst/>
              <a:uLnTx/>
              <a:uFillTx/>
              <a:latin typeface="Constantia"/>
              <a:ea typeface="+mn-ea"/>
              <a:cs typeface="Arial" charset="0"/>
            </a:endParaRPr>
          </a:p>
        </p:txBody>
      </p:sp>
    </p:spTree>
    <p:extLst>
      <p:ext uri="{BB962C8B-B14F-4D97-AF65-F5344CB8AC3E}">
        <p14:creationId xmlns:p14="http://schemas.microsoft.com/office/powerpoint/2010/main" val="14856194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8710077"/>
          </a:xfrm>
          <a:prstGeom prst="rect">
            <a:avLst/>
          </a:prstGeom>
        </p:spPr>
        <p:txBody>
          <a:bodyPr wrap="square">
            <a:spAutoFit/>
          </a:bodyPr>
          <a:lstStyle/>
          <a:p>
            <a:pPr marL="0" lvl="0" indent="0" algn="ctr">
              <a:buNone/>
            </a:pPr>
            <a:r>
              <a:rPr lang="en-US" sz="4000" dirty="0">
                <a:solidFill>
                  <a:schemeClr val="bg1"/>
                </a:solidFill>
                <a:cs typeface="Calibri"/>
              </a:rPr>
              <a:t> You are</a:t>
            </a:r>
            <a:br>
              <a:rPr lang="en-US" sz="4000" dirty="0">
                <a:solidFill>
                  <a:schemeClr val="bg1"/>
                </a:solidFill>
                <a:cs typeface="Calibri"/>
              </a:rPr>
            </a:br>
            <a:r>
              <a:rPr lang="en-US" sz="4000" dirty="0">
                <a:solidFill>
                  <a:schemeClr val="bg1"/>
                </a:solidFill>
                <a:cs typeface="Calibri"/>
              </a:rPr>
              <a:t>Way maker, miracle worker, promise keeper</a:t>
            </a:r>
            <a:br>
              <a:rPr lang="en-US" sz="4000" dirty="0">
                <a:solidFill>
                  <a:schemeClr val="bg1"/>
                </a:solidFill>
                <a:cs typeface="Calibri"/>
              </a:rPr>
            </a:br>
            <a:r>
              <a:rPr lang="en-US" sz="4000" dirty="0">
                <a:solidFill>
                  <a:schemeClr val="bg1"/>
                </a:solidFill>
                <a:cs typeface="Calibri"/>
              </a:rPr>
              <a:t>Light in the darkness</a:t>
            </a:r>
            <a:br>
              <a:rPr lang="en-US" sz="4000" dirty="0">
                <a:solidFill>
                  <a:schemeClr val="bg1"/>
                </a:solidFill>
                <a:cs typeface="Calibri"/>
              </a:rPr>
            </a:br>
            <a:r>
              <a:rPr lang="en-US" sz="4000" dirty="0">
                <a:solidFill>
                  <a:schemeClr val="bg1"/>
                </a:solidFill>
                <a:cs typeface="Calibri"/>
              </a:rPr>
              <a:t>My God, that is who You are</a:t>
            </a:r>
            <a:br>
              <a:rPr lang="en-US" sz="4000" dirty="0">
                <a:solidFill>
                  <a:schemeClr val="bg1"/>
                </a:solidFill>
                <a:cs typeface="Calibri"/>
              </a:rPr>
            </a:br>
            <a:r>
              <a:rPr lang="en-US" sz="4000" dirty="0">
                <a:solidFill>
                  <a:schemeClr val="bg1"/>
                </a:solidFill>
                <a:cs typeface="Calibri"/>
              </a:rPr>
              <a:t>You are</a:t>
            </a:r>
            <a:br>
              <a:rPr lang="en-US" sz="4000" dirty="0">
                <a:solidFill>
                  <a:schemeClr val="bg1"/>
                </a:solidFill>
                <a:cs typeface="Calibri"/>
              </a:rPr>
            </a:br>
            <a:endParaRPr lang="en-US" sz="4000" dirty="0">
              <a:solidFill>
                <a:schemeClr val="bg1"/>
              </a:solidFill>
              <a:cs typeface="Calibri"/>
            </a:endParaRPr>
          </a:p>
          <a:p>
            <a:pPr marL="0" lvl="0" indent="0" algn="ctr">
              <a:buNone/>
            </a:pPr>
            <a:r>
              <a:rPr lang="en-US" sz="4000" dirty="0">
                <a:solidFill>
                  <a:schemeClr val="bg1"/>
                </a:solidFill>
                <a:cs typeface="Calibri"/>
              </a:rPr>
              <a:t>Way maker, miracle worker, promise keeper</a:t>
            </a:r>
            <a:br>
              <a:rPr lang="en-US" sz="4000" dirty="0">
                <a:solidFill>
                  <a:schemeClr val="bg1"/>
                </a:solidFill>
                <a:cs typeface="Calibri"/>
              </a:rPr>
            </a:br>
            <a:r>
              <a:rPr lang="en-US" sz="4000" dirty="0">
                <a:solidFill>
                  <a:schemeClr val="bg1"/>
                </a:solidFill>
                <a:cs typeface="Calibri"/>
              </a:rPr>
              <a:t>Light in the darkness</a:t>
            </a:r>
            <a:br>
              <a:rPr lang="en-US" sz="4000" dirty="0">
                <a:solidFill>
                  <a:schemeClr val="bg1"/>
                </a:solidFill>
                <a:cs typeface="Calibri"/>
              </a:rPr>
            </a:br>
            <a:r>
              <a:rPr lang="en-US" sz="4000" dirty="0">
                <a:solidFill>
                  <a:schemeClr val="bg1"/>
                </a:solidFill>
                <a:cs typeface="Calibri"/>
              </a:rPr>
              <a:t>My God, that is who You are</a:t>
            </a:r>
          </a:p>
          <a:p>
            <a:pPr algn="ctr"/>
            <a:r>
              <a:rPr lang="en-US" sz="4000" dirty="0">
                <a:solidFill>
                  <a:schemeClr val="bg1"/>
                </a:solidFill>
                <a:cs typeface="Calibri"/>
              </a:rPr>
              <a:t>4X</a:t>
            </a:r>
          </a:p>
          <a:p>
            <a:pPr marL="0" lvl="0" indent="0" algn="ctr">
              <a:buNone/>
            </a:pPr>
            <a:endParaRPr lang="en-US" sz="4000" dirty="0">
              <a:solidFill>
                <a:schemeClr val="bg1"/>
              </a:solidFill>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b="0" i="0" u="none" strike="noStrike" kern="1200" cap="none" spc="0" normalizeH="0" baseline="0" noProof="0" dirty="0">
              <a:ln>
                <a:noFill/>
              </a:ln>
              <a:solidFill>
                <a:schemeClr val="bg1"/>
              </a:solidFill>
              <a:effectLst/>
              <a:uLnTx/>
              <a:uFillTx/>
              <a:latin typeface="Constantia"/>
              <a:ea typeface="+mn-ea"/>
              <a:cs typeface="Arial" charset="0"/>
            </a:endParaRPr>
          </a:p>
        </p:txBody>
      </p:sp>
    </p:spTree>
    <p:extLst>
      <p:ext uri="{BB962C8B-B14F-4D97-AF65-F5344CB8AC3E}">
        <p14:creationId xmlns:p14="http://schemas.microsoft.com/office/powerpoint/2010/main" val="37849946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4401205"/>
          </a:xfrm>
          <a:prstGeom prst="rect">
            <a:avLst/>
          </a:prstGeom>
        </p:spPr>
        <p:txBody>
          <a:bodyPr wrap="square">
            <a:spAutoFit/>
          </a:bodyPr>
          <a:lstStyle/>
          <a:p>
            <a:pPr marL="0" lvl="0" indent="0" algn="ctr">
              <a:buNone/>
            </a:pPr>
            <a:r>
              <a:rPr lang="en-US" sz="4000" dirty="0">
                <a:solidFill>
                  <a:schemeClr val="bg1"/>
                </a:solidFill>
                <a:cs typeface="Calibri"/>
              </a:rPr>
              <a:t>//That is who You are</a:t>
            </a:r>
            <a:br>
              <a:rPr lang="en-US" sz="4000" dirty="0">
                <a:solidFill>
                  <a:schemeClr val="bg1"/>
                </a:solidFill>
                <a:cs typeface="Calibri"/>
              </a:rPr>
            </a:br>
            <a:r>
              <a:rPr lang="en-US" sz="4000" dirty="0">
                <a:solidFill>
                  <a:schemeClr val="bg1"/>
                </a:solidFill>
                <a:cs typeface="Calibri"/>
              </a:rPr>
              <a:t>That is who You are</a:t>
            </a:r>
            <a:endParaRPr lang="en-US" sz="4000" dirty="0">
              <a:solidFill>
                <a:schemeClr val="bg1"/>
              </a:solidFill>
            </a:endParaRPr>
          </a:p>
          <a:p>
            <a:pPr marL="0" lvl="0" indent="0" algn="ctr">
              <a:buNone/>
            </a:pPr>
            <a:r>
              <a:rPr lang="en-US" sz="4000" dirty="0">
                <a:solidFill>
                  <a:schemeClr val="bg1"/>
                </a:solidFill>
                <a:cs typeface="Calibri"/>
              </a:rPr>
              <a:t>That is who You are</a:t>
            </a:r>
            <a:br>
              <a:rPr lang="en-US" sz="4000" dirty="0">
                <a:solidFill>
                  <a:schemeClr val="bg1"/>
                </a:solidFill>
                <a:cs typeface="Calibri"/>
              </a:rPr>
            </a:br>
            <a:r>
              <a:rPr lang="en-US" sz="4000" dirty="0">
                <a:solidFill>
                  <a:schemeClr val="bg1"/>
                </a:solidFill>
                <a:cs typeface="Calibri"/>
              </a:rPr>
              <a:t>That is who You are//</a:t>
            </a: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b="0" i="0" u="none" strike="noStrike" kern="1200" cap="none" spc="0" normalizeH="0" baseline="0" noProof="0" dirty="0">
              <a:ln>
                <a:noFill/>
              </a:ln>
              <a:solidFill>
                <a:schemeClr val="bg1"/>
              </a:solidFill>
              <a:effectLst/>
              <a:uLnTx/>
              <a:uFillTx/>
              <a:latin typeface="Constantia"/>
              <a:ea typeface="+mn-ea"/>
              <a:cs typeface="Arial" charset="0"/>
            </a:endParaRPr>
          </a:p>
        </p:txBody>
      </p:sp>
    </p:spTree>
    <p:extLst>
      <p:ext uri="{BB962C8B-B14F-4D97-AF65-F5344CB8AC3E}">
        <p14:creationId xmlns:p14="http://schemas.microsoft.com/office/powerpoint/2010/main" val="42330589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6863417"/>
          </a:xfrm>
          <a:prstGeom prst="rect">
            <a:avLst/>
          </a:prstGeom>
        </p:spPr>
        <p:txBody>
          <a:bodyPr wrap="square">
            <a:spAutoFit/>
          </a:bodyPr>
          <a:lstStyle/>
          <a:p>
            <a:pPr marL="0" lvl="0" indent="0" algn="ctr">
              <a:buNone/>
            </a:pPr>
            <a:r>
              <a:rPr lang="en-US" sz="4000" dirty="0">
                <a:solidFill>
                  <a:schemeClr val="bg1"/>
                </a:solidFill>
                <a:cs typeface="Calibri"/>
              </a:rPr>
              <a:t>You are</a:t>
            </a:r>
            <a:br>
              <a:rPr lang="en-US" sz="4000" dirty="0">
                <a:solidFill>
                  <a:schemeClr val="bg1"/>
                </a:solidFill>
                <a:cs typeface="Calibri"/>
              </a:rPr>
            </a:br>
            <a:r>
              <a:rPr lang="en-US" sz="4000" dirty="0">
                <a:solidFill>
                  <a:schemeClr val="bg1"/>
                </a:solidFill>
                <a:cs typeface="Calibri"/>
              </a:rPr>
              <a:t>Way maker, miracle worker, promise keeper</a:t>
            </a:r>
            <a:br>
              <a:rPr lang="en-US" sz="4000" dirty="0">
                <a:solidFill>
                  <a:schemeClr val="bg1"/>
                </a:solidFill>
                <a:cs typeface="Calibri"/>
              </a:rPr>
            </a:br>
            <a:r>
              <a:rPr lang="en-US" sz="4000" dirty="0">
                <a:solidFill>
                  <a:schemeClr val="bg1"/>
                </a:solidFill>
                <a:cs typeface="Calibri"/>
              </a:rPr>
              <a:t>Light in the darkness</a:t>
            </a:r>
            <a:br>
              <a:rPr lang="en-US" sz="4000" dirty="0">
                <a:solidFill>
                  <a:schemeClr val="bg1"/>
                </a:solidFill>
                <a:cs typeface="Calibri"/>
              </a:rPr>
            </a:br>
            <a:r>
              <a:rPr lang="en-US" sz="4000" dirty="0">
                <a:solidFill>
                  <a:schemeClr val="bg1"/>
                </a:solidFill>
                <a:cs typeface="Calibri"/>
              </a:rPr>
              <a:t>My God, that is who You are</a:t>
            </a:r>
            <a:br>
              <a:rPr lang="en-US" sz="4000" dirty="0">
                <a:solidFill>
                  <a:schemeClr val="bg1"/>
                </a:solidFill>
                <a:cs typeface="Calibri"/>
              </a:rPr>
            </a:br>
            <a:endParaRPr lang="en-US" sz="4000" dirty="0">
              <a:solidFill>
                <a:schemeClr val="bg1"/>
              </a:solidFill>
              <a:cs typeface="Calibri"/>
            </a:endParaRPr>
          </a:p>
          <a:p>
            <a:pPr marL="0" lvl="0" indent="0" algn="ctr">
              <a:buNone/>
            </a:pPr>
            <a:r>
              <a:rPr lang="en-US" sz="4000" dirty="0">
                <a:solidFill>
                  <a:schemeClr val="bg1"/>
                </a:solidFill>
                <a:cs typeface="Calibri"/>
              </a:rPr>
              <a:t>You are</a:t>
            </a:r>
            <a:br>
              <a:rPr lang="en-US" sz="4000" dirty="0">
                <a:solidFill>
                  <a:schemeClr val="bg1"/>
                </a:solidFill>
                <a:cs typeface="Calibri"/>
              </a:rPr>
            </a:br>
            <a:r>
              <a:rPr lang="en-US" sz="4000" dirty="0">
                <a:solidFill>
                  <a:schemeClr val="bg1"/>
                </a:solidFill>
                <a:cs typeface="Calibri"/>
              </a:rPr>
              <a:t>Way maker, miracle worker, promise keeper</a:t>
            </a:r>
            <a:br>
              <a:rPr lang="en-US" sz="4000" dirty="0">
                <a:solidFill>
                  <a:schemeClr val="bg1"/>
                </a:solidFill>
                <a:cs typeface="Calibri"/>
              </a:rPr>
            </a:br>
            <a:r>
              <a:rPr lang="en-US" sz="4000" dirty="0">
                <a:solidFill>
                  <a:schemeClr val="bg1"/>
                </a:solidFill>
                <a:cs typeface="Calibri"/>
              </a:rPr>
              <a:t>Light in the darkness</a:t>
            </a:r>
            <a:br>
              <a:rPr lang="en-US" sz="4000" dirty="0">
                <a:solidFill>
                  <a:schemeClr val="bg1"/>
                </a:solidFill>
                <a:cs typeface="Calibri"/>
              </a:rPr>
            </a:br>
            <a:r>
              <a:rPr lang="en-US" sz="4000" dirty="0">
                <a:solidFill>
                  <a:schemeClr val="bg1"/>
                </a:solidFill>
                <a:cs typeface="Calibri"/>
              </a:rPr>
              <a:t>My God, that is who You are</a:t>
            </a: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b="0" i="0" u="none" strike="noStrike" kern="1200" cap="none" spc="0" normalizeH="0" baseline="0" noProof="0" dirty="0">
              <a:ln>
                <a:noFill/>
              </a:ln>
              <a:solidFill>
                <a:schemeClr val="bg1"/>
              </a:solidFill>
              <a:effectLst/>
              <a:uLnTx/>
              <a:uFillTx/>
              <a:latin typeface="Constantia"/>
              <a:ea typeface="+mn-ea"/>
              <a:cs typeface="Arial" charset="0"/>
            </a:endParaRPr>
          </a:p>
        </p:txBody>
      </p:sp>
    </p:spTree>
    <p:extLst>
      <p:ext uri="{BB962C8B-B14F-4D97-AF65-F5344CB8AC3E}">
        <p14:creationId xmlns:p14="http://schemas.microsoft.com/office/powerpoint/2010/main" val="31948109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5632311"/>
          </a:xfrm>
          <a:prstGeom prst="rect">
            <a:avLst/>
          </a:prstGeom>
        </p:spPr>
        <p:txBody>
          <a:bodyPr wrap="square">
            <a:spAutoFit/>
          </a:bodyPr>
          <a:lstStyle/>
          <a:p>
            <a:pPr marL="0" lvl="0" indent="0" algn="ctr">
              <a:buNone/>
            </a:pPr>
            <a:r>
              <a:rPr lang="en-US" sz="4000" dirty="0">
                <a:solidFill>
                  <a:schemeClr val="bg1"/>
                </a:solidFill>
                <a:cs typeface="Calibri"/>
              </a:rPr>
              <a:t>////Even when I don't see it, You're working</a:t>
            </a:r>
            <a:br>
              <a:rPr lang="en-US" sz="4000" dirty="0">
                <a:solidFill>
                  <a:schemeClr val="bg1"/>
                </a:solidFill>
                <a:cs typeface="Calibri"/>
              </a:rPr>
            </a:br>
            <a:r>
              <a:rPr lang="en-US" sz="4000" dirty="0">
                <a:solidFill>
                  <a:schemeClr val="bg1"/>
                </a:solidFill>
                <a:cs typeface="Calibri"/>
              </a:rPr>
              <a:t>Even when I don't feel it, You're working</a:t>
            </a:r>
            <a:br>
              <a:rPr lang="en-US" sz="4000" dirty="0">
                <a:solidFill>
                  <a:schemeClr val="bg1"/>
                </a:solidFill>
                <a:cs typeface="Calibri"/>
              </a:rPr>
            </a:br>
            <a:r>
              <a:rPr lang="en-US" sz="4000" dirty="0">
                <a:solidFill>
                  <a:schemeClr val="bg1"/>
                </a:solidFill>
                <a:cs typeface="Calibri"/>
              </a:rPr>
              <a:t>You never stop, You never stop working</a:t>
            </a:r>
            <a:br>
              <a:rPr lang="en-US" sz="4000" dirty="0">
                <a:solidFill>
                  <a:schemeClr val="bg1"/>
                </a:solidFill>
                <a:cs typeface="Calibri"/>
              </a:rPr>
            </a:br>
            <a:r>
              <a:rPr lang="en-US" sz="4000" dirty="0">
                <a:solidFill>
                  <a:schemeClr val="bg1"/>
                </a:solidFill>
                <a:cs typeface="Calibri"/>
              </a:rPr>
              <a:t>You never stop, You never stop working////</a:t>
            </a:r>
          </a:p>
          <a:p>
            <a:pPr marL="0" lvl="0" indent="0" algn="ctr">
              <a:buNone/>
            </a:pPr>
            <a:endParaRPr lang="en-US" sz="4000" dirty="0">
              <a:solidFill>
                <a:schemeClr val="bg1"/>
              </a:solidFill>
              <a:cs typeface="Calibri"/>
            </a:endParaRPr>
          </a:p>
          <a:p>
            <a:pPr marL="0" lvl="0" indent="0" algn="ctr">
              <a:buNone/>
            </a:pPr>
            <a:r>
              <a:rPr lang="en-US" sz="4000" dirty="0">
                <a:solidFill>
                  <a:schemeClr val="bg1"/>
                </a:solidFill>
                <a:cs typeface="Calibri"/>
              </a:rPr>
              <a:t>4x</a:t>
            </a: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b="0" i="0" u="none" strike="noStrike" kern="1200" cap="none" spc="0" normalizeH="0" baseline="0" noProof="0" dirty="0">
              <a:ln>
                <a:noFill/>
              </a:ln>
              <a:solidFill>
                <a:schemeClr val="bg1"/>
              </a:solidFill>
              <a:effectLst/>
              <a:uLnTx/>
              <a:uFillTx/>
              <a:latin typeface="Constantia"/>
              <a:ea typeface="+mn-ea"/>
              <a:cs typeface="Arial" charset="0"/>
            </a:endParaRPr>
          </a:p>
        </p:txBody>
      </p:sp>
    </p:spTree>
    <p:extLst>
      <p:ext uri="{BB962C8B-B14F-4D97-AF65-F5344CB8AC3E}">
        <p14:creationId xmlns:p14="http://schemas.microsoft.com/office/powerpoint/2010/main" val="41487501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7478970"/>
          </a:xfrm>
          <a:prstGeom prst="rect">
            <a:avLst/>
          </a:prstGeom>
        </p:spPr>
        <p:txBody>
          <a:bodyPr wrap="square">
            <a:spAutoFit/>
          </a:bodyPr>
          <a:lstStyle/>
          <a:p>
            <a:pPr marL="0" lvl="0" indent="0" algn="ctr">
              <a:buNone/>
            </a:pPr>
            <a:r>
              <a:rPr lang="en-US" sz="4000" dirty="0">
                <a:solidFill>
                  <a:schemeClr val="bg1"/>
                </a:solidFill>
                <a:cs typeface="Calibri"/>
              </a:rPr>
              <a:t>You are</a:t>
            </a:r>
            <a:br>
              <a:rPr lang="en-US" sz="4000" dirty="0">
                <a:solidFill>
                  <a:schemeClr val="bg1"/>
                </a:solidFill>
                <a:cs typeface="Calibri"/>
              </a:rPr>
            </a:br>
            <a:r>
              <a:rPr lang="en-US" sz="4000" dirty="0">
                <a:solidFill>
                  <a:schemeClr val="bg1"/>
                </a:solidFill>
                <a:cs typeface="Calibri"/>
              </a:rPr>
              <a:t>Way maker, miracle worker, promise keeper</a:t>
            </a:r>
            <a:br>
              <a:rPr lang="en-US" sz="4000" dirty="0">
                <a:solidFill>
                  <a:schemeClr val="bg1"/>
                </a:solidFill>
                <a:cs typeface="Calibri"/>
              </a:rPr>
            </a:br>
            <a:r>
              <a:rPr lang="en-US" sz="4000" dirty="0">
                <a:solidFill>
                  <a:schemeClr val="bg1"/>
                </a:solidFill>
                <a:cs typeface="Calibri"/>
              </a:rPr>
              <a:t>Light in the darkness</a:t>
            </a:r>
            <a:br>
              <a:rPr lang="en-US" sz="4000" dirty="0">
                <a:solidFill>
                  <a:schemeClr val="bg1"/>
                </a:solidFill>
                <a:cs typeface="Calibri"/>
              </a:rPr>
            </a:br>
            <a:r>
              <a:rPr lang="en-US" sz="4000" dirty="0">
                <a:solidFill>
                  <a:schemeClr val="bg1"/>
                </a:solidFill>
                <a:cs typeface="Calibri"/>
              </a:rPr>
              <a:t>My God, that is who You are</a:t>
            </a:r>
            <a:br>
              <a:rPr lang="en-US" sz="4000" dirty="0">
                <a:solidFill>
                  <a:schemeClr val="bg1"/>
                </a:solidFill>
                <a:cs typeface="Calibri"/>
              </a:rPr>
            </a:br>
            <a:endParaRPr lang="en-US" sz="4000" dirty="0">
              <a:solidFill>
                <a:schemeClr val="bg1"/>
              </a:solidFill>
              <a:cs typeface="Calibri"/>
            </a:endParaRPr>
          </a:p>
          <a:p>
            <a:pPr marL="0" lvl="0" indent="0" algn="ctr">
              <a:buNone/>
            </a:pPr>
            <a:r>
              <a:rPr lang="en-US" sz="4000" dirty="0">
                <a:solidFill>
                  <a:schemeClr val="bg1"/>
                </a:solidFill>
                <a:cs typeface="Calibri"/>
              </a:rPr>
              <a:t>You are</a:t>
            </a:r>
            <a:br>
              <a:rPr lang="en-US" sz="4000" dirty="0">
                <a:solidFill>
                  <a:schemeClr val="bg1"/>
                </a:solidFill>
                <a:cs typeface="Calibri"/>
              </a:rPr>
            </a:br>
            <a:r>
              <a:rPr lang="en-US" sz="4000" dirty="0">
                <a:solidFill>
                  <a:schemeClr val="bg1"/>
                </a:solidFill>
                <a:cs typeface="Calibri"/>
              </a:rPr>
              <a:t>Way maker, miracle worker, promise keeper</a:t>
            </a:r>
            <a:br>
              <a:rPr lang="en-US" sz="4000" dirty="0">
                <a:solidFill>
                  <a:schemeClr val="bg1"/>
                </a:solidFill>
                <a:cs typeface="Calibri"/>
              </a:rPr>
            </a:br>
            <a:r>
              <a:rPr lang="en-US" sz="4000" dirty="0">
                <a:solidFill>
                  <a:schemeClr val="bg1"/>
                </a:solidFill>
                <a:cs typeface="Calibri"/>
              </a:rPr>
              <a:t>Light in the darkness</a:t>
            </a:r>
            <a:br>
              <a:rPr lang="en-US" sz="4000" dirty="0">
                <a:solidFill>
                  <a:schemeClr val="bg1"/>
                </a:solidFill>
                <a:cs typeface="Calibri"/>
              </a:rPr>
            </a:br>
            <a:r>
              <a:rPr lang="en-US" sz="4000" dirty="0">
                <a:solidFill>
                  <a:schemeClr val="bg1"/>
                </a:solidFill>
                <a:cs typeface="Calibri"/>
              </a:rPr>
              <a:t>My God, that is who You are</a:t>
            </a: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b="0" i="0" u="none" strike="noStrike" kern="1200" cap="none" spc="0" normalizeH="0" baseline="0" noProof="0" dirty="0">
              <a:ln>
                <a:noFill/>
              </a:ln>
              <a:solidFill>
                <a:schemeClr val="bg1"/>
              </a:solidFill>
              <a:effectLst/>
              <a:uLnTx/>
              <a:uFillTx/>
              <a:latin typeface="Constantia"/>
              <a:ea typeface="+mn-ea"/>
              <a:cs typeface="Arial" charset="0"/>
            </a:endParaRPr>
          </a:p>
        </p:txBody>
      </p:sp>
    </p:spTree>
    <p:extLst>
      <p:ext uri="{BB962C8B-B14F-4D97-AF65-F5344CB8AC3E}">
        <p14:creationId xmlns:p14="http://schemas.microsoft.com/office/powerpoint/2010/main" val="16972315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6863417"/>
          </a:xfrm>
          <a:prstGeom prst="rect">
            <a:avLst/>
          </a:prstGeom>
        </p:spPr>
        <p:txBody>
          <a:bodyPr wrap="square">
            <a:spAutoFit/>
          </a:bodyPr>
          <a:lstStyle/>
          <a:p>
            <a:pPr lvl="0" algn="ctr">
              <a:buNone/>
            </a:pPr>
            <a:r>
              <a:rPr lang="en-US" sz="4000" b="1" u="sng" dirty="0">
                <a:solidFill>
                  <a:schemeClr val="bg1"/>
                </a:solidFill>
                <a:cs typeface="Calibri Light"/>
              </a:rPr>
              <a:t>Anthem</a:t>
            </a:r>
            <a:br>
              <a:rPr kumimoji="0" lang="en-US" sz="4000" i="0" u="none" strike="noStrike" kern="1200" cap="none" spc="0" normalizeH="0" baseline="0" noProof="0" dirty="0">
                <a:ln>
                  <a:noFill/>
                </a:ln>
                <a:solidFill>
                  <a:schemeClr val="bg1"/>
                </a:solidFill>
                <a:effectLst/>
                <a:uLnTx/>
                <a:uFillTx/>
                <a:latin typeface="Constantia"/>
                <a:ea typeface="+mn-ea"/>
                <a:cs typeface="Arial" charset="0"/>
              </a:rPr>
            </a:br>
            <a:r>
              <a:rPr lang="en-US" sz="4000" dirty="0">
                <a:solidFill>
                  <a:schemeClr val="bg1"/>
                </a:solidFill>
                <a:cs typeface="Calibri"/>
              </a:rPr>
              <a:t>By His stripes, we are healed</a:t>
            </a:r>
            <a:br>
              <a:rPr lang="en-US" sz="4000" dirty="0">
                <a:solidFill>
                  <a:schemeClr val="bg1"/>
                </a:solidFill>
                <a:cs typeface="Calibri"/>
              </a:rPr>
            </a:br>
            <a:r>
              <a:rPr lang="en-US" sz="4000" dirty="0">
                <a:solidFill>
                  <a:schemeClr val="bg1"/>
                </a:solidFill>
                <a:cs typeface="Calibri"/>
              </a:rPr>
              <a:t>By His nail-pierced hands, we're free</a:t>
            </a:r>
            <a:br>
              <a:rPr lang="en-US" sz="4000" dirty="0">
                <a:solidFill>
                  <a:schemeClr val="bg1"/>
                </a:solidFill>
                <a:cs typeface="Calibri"/>
              </a:rPr>
            </a:br>
            <a:r>
              <a:rPr lang="en-US" sz="4000" dirty="0">
                <a:solidFill>
                  <a:schemeClr val="bg1"/>
                </a:solidFill>
                <a:cs typeface="Calibri"/>
              </a:rPr>
              <a:t>By His blood, we're washed clean</a:t>
            </a:r>
            <a:br>
              <a:rPr lang="en-US" sz="4000" dirty="0">
                <a:solidFill>
                  <a:schemeClr val="bg1"/>
                </a:solidFill>
                <a:cs typeface="Calibri"/>
              </a:rPr>
            </a:br>
            <a:r>
              <a:rPr lang="en-US" sz="4000" dirty="0">
                <a:solidFill>
                  <a:schemeClr val="bg1"/>
                </a:solidFill>
                <a:cs typeface="Calibri"/>
              </a:rPr>
              <a:t>Now we have the victory</a:t>
            </a:r>
          </a:p>
          <a:p>
            <a:pPr lvl="0" algn="ctr">
              <a:buNone/>
            </a:pPr>
            <a:r>
              <a:rPr lang="en-US" sz="4000" dirty="0">
                <a:solidFill>
                  <a:schemeClr val="bg1"/>
                </a:solidFill>
                <a:cs typeface="Calibri"/>
              </a:rPr>
              <a:t>The power of sin is broken</a:t>
            </a:r>
            <a:br>
              <a:rPr lang="en-US" sz="4000" dirty="0">
                <a:solidFill>
                  <a:schemeClr val="bg1"/>
                </a:solidFill>
                <a:cs typeface="Calibri"/>
              </a:rPr>
            </a:br>
            <a:r>
              <a:rPr lang="en-US" sz="4000" dirty="0">
                <a:solidFill>
                  <a:schemeClr val="bg1"/>
                </a:solidFill>
                <a:cs typeface="Calibri"/>
              </a:rPr>
              <a:t>Jesus overcame it all</a:t>
            </a:r>
            <a:br>
              <a:rPr lang="en-US" sz="4000" dirty="0">
                <a:solidFill>
                  <a:schemeClr val="bg1"/>
                </a:solidFill>
                <a:cs typeface="Calibri"/>
              </a:rPr>
            </a:br>
            <a:r>
              <a:rPr lang="en-US" sz="4000" dirty="0">
                <a:solidFill>
                  <a:schemeClr val="bg1"/>
                </a:solidFill>
                <a:cs typeface="Calibri"/>
              </a:rPr>
              <a:t>He has won our freedom</a:t>
            </a:r>
            <a:br>
              <a:rPr lang="en-US" sz="4000" dirty="0">
                <a:solidFill>
                  <a:schemeClr val="bg1"/>
                </a:solidFill>
                <a:cs typeface="Calibri"/>
              </a:rPr>
            </a:br>
            <a:r>
              <a:rPr lang="en-US" sz="4000" dirty="0">
                <a:solidFill>
                  <a:schemeClr val="bg1"/>
                </a:solidFill>
                <a:cs typeface="Calibri"/>
              </a:rPr>
              <a:t>Jesus has won it all</a:t>
            </a: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i="0" u="none" strike="noStrike" kern="1200" cap="none" spc="0" normalizeH="0" baseline="0" noProof="0" dirty="0">
              <a:ln>
                <a:noFill/>
              </a:ln>
              <a:solidFill>
                <a:schemeClr val="bg1"/>
              </a:solidFill>
              <a:effectLst/>
              <a:uLnTx/>
              <a:uFillTx/>
              <a:latin typeface="Constantia"/>
              <a:ea typeface="+mn-ea"/>
              <a:cs typeface="Arial" charset="0"/>
            </a:endParaRPr>
          </a:p>
        </p:txBody>
      </p:sp>
    </p:spTree>
    <p:extLst>
      <p:ext uri="{BB962C8B-B14F-4D97-AF65-F5344CB8AC3E}">
        <p14:creationId xmlns:p14="http://schemas.microsoft.com/office/powerpoint/2010/main" val="17735485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5016758"/>
          </a:xfrm>
          <a:prstGeom prst="rect">
            <a:avLst/>
          </a:prstGeom>
        </p:spPr>
        <p:txBody>
          <a:bodyPr wrap="square">
            <a:spAutoFit/>
          </a:bodyPr>
          <a:lstStyle/>
          <a:p>
            <a:pPr marL="0" lvl="0" indent="0" algn="ctr">
              <a:buNone/>
            </a:pPr>
            <a:r>
              <a:rPr lang="en-US" sz="4000" dirty="0">
                <a:solidFill>
                  <a:schemeClr val="bg1"/>
                </a:solidFill>
                <a:cs typeface="Calibri"/>
              </a:rPr>
              <a:t>Hallelujah, You have won the victory</a:t>
            </a:r>
            <a:br>
              <a:rPr lang="en-US" sz="4000" dirty="0">
                <a:solidFill>
                  <a:schemeClr val="bg1"/>
                </a:solidFill>
                <a:cs typeface="Calibri"/>
              </a:rPr>
            </a:br>
            <a:r>
              <a:rPr lang="en-US" sz="4000" dirty="0">
                <a:solidFill>
                  <a:schemeClr val="bg1"/>
                </a:solidFill>
                <a:cs typeface="Calibri"/>
              </a:rPr>
              <a:t>Hallelujah, You have won it all for me</a:t>
            </a:r>
            <a:br>
              <a:rPr lang="en-US" sz="4000" dirty="0">
                <a:solidFill>
                  <a:schemeClr val="bg1"/>
                </a:solidFill>
                <a:cs typeface="Calibri"/>
              </a:rPr>
            </a:br>
            <a:r>
              <a:rPr lang="en-US" sz="4000" dirty="0">
                <a:solidFill>
                  <a:schemeClr val="bg1"/>
                </a:solidFill>
                <a:cs typeface="Calibri"/>
              </a:rPr>
              <a:t>Death could not hold You down, </a:t>
            </a:r>
          </a:p>
          <a:p>
            <a:pPr marL="0" lvl="0" indent="0" algn="ctr">
              <a:buNone/>
            </a:pPr>
            <a:r>
              <a:rPr lang="en-US" sz="4000" dirty="0">
                <a:solidFill>
                  <a:schemeClr val="bg1"/>
                </a:solidFill>
                <a:cs typeface="Calibri"/>
              </a:rPr>
              <a:t>You are the risen King</a:t>
            </a:r>
            <a:br>
              <a:rPr lang="en-US" sz="4000" dirty="0">
                <a:solidFill>
                  <a:schemeClr val="bg1"/>
                </a:solidFill>
                <a:cs typeface="Calibri"/>
              </a:rPr>
            </a:br>
            <a:r>
              <a:rPr lang="en-US" sz="4000" dirty="0">
                <a:solidFill>
                  <a:schemeClr val="bg1"/>
                </a:solidFill>
                <a:cs typeface="Calibri"/>
              </a:rPr>
              <a:t>Seated in majesty, You are the risen King</a:t>
            </a:r>
            <a:endParaRPr lang="en-US" sz="4000" dirty="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b="0" i="0" u="none" strike="noStrike" kern="1200" cap="none" spc="0" normalizeH="0" baseline="0" noProof="0" dirty="0">
              <a:ln>
                <a:noFill/>
              </a:ln>
              <a:solidFill>
                <a:schemeClr val="bg1"/>
              </a:solidFill>
              <a:effectLst/>
              <a:uLnTx/>
              <a:uFillTx/>
              <a:latin typeface="Constantia"/>
              <a:ea typeface="+mn-ea"/>
              <a:cs typeface="Arial" charset="0"/>
            </a:endParaRPr>
          </a:p>
        </p:txBody>
      </p:sp>
    </p:spTree>
    <p:extLst>
      <p:ext uri="{BB962C8B-B14F-4D97-AF65-F5344CB8AC3E}">
        <p14:creationId xmlns:p14="http://schemas.microsoft.com/office/powerpoint/2010/main" val="20506270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6863417"/>
          </a:xfrm>
          <a:prstGeom prst="rect">
            <a:avLst/>
          </a:prstGeom>
        </p:spPr>
        <p:txBody>
          <a:bodyPr wrap="square">
            <a:spAutoFit/>
          </a:bodyPr>
          <a:lstStyle/>
          <a:p>
            <a:pPr lvl="0" algn="ctr">
              <a:buNone/>
            </a:pPr>
            <a:r>
              <a:rPr lang="en-US" sz="4000" dirty="0">
                <a:solidFill>
                  <a:schemeClr val="bg1"/>
                </a:solidFill>
                <a:cs typeface="Calibri"/>
              </a:rPr>
              <a:t>By His stripes, we are healed</a:t>
            </a:r>
            <a:br>
              <a:rPr lang="en-US" sz="4000" dirty="0">
                <a:solidFill>
                  <a:schemeClr val="bg1"/>
                </a:solidFill>
                <a:cs typeface="Calibri"/>
              </a:rPr>
            </a:br>
            <a:r>
              <a:rPr lang="en-US" sz="4000" dirty="0">
                <a:solidFill>
                  <a:schemeClr val="bg1"/>
                </a:solidFill>
                <a:cs typeface="Calibri"/>
              </a:rPr>
              <a:t>By His nail-pierced hands, we're free</a:t>
            </a:r>
            <a:br>
              <a:rPr lang="en-US" sz="4000" dirty="0">
                <a:solidFill>
                  <a:schemeClr val="bg1"/>
                </a:solidFill>
                <a:cs typeface="Calibri"/>
              </a:rPr>
            </a:br>
            <a:r>
              <a:rPr lang="en-US" sz="4000" dirty="0">
                <a:solidFill>
                  <a:schemeClr val="bg1"/>
                </a:solidFill>
                <a:cs typeface="Calibri"/>
              </a:rPr>
              <a:t>By His blood, we're washed clean</a:t>
            </a:r>
            <a:br>
              <a:rPr lang="en-US" sz="4000" dirty="0">
                <a:solidFill>
                  <a:schemeClr val="bg1"/>
                </a:solidFill>
                <a:cs typeface="Calibri"/>
              </a:rPr>
            </a:br>
            <a:r>
              <a:rPr lang="en-US" sz="4000" dirty="0">
                <a:solidFill>
                  <a:schemeClr val="bg1"/>
                </a:solidFill>
                <a:cs typeface="Calibri"/>
              </a:rPr>
              <a:t>Now we have the victory</a:t>
            </a:r>
          </a:p>
          <a:p>
            <a:pPr lvl="0" algn="ctr">
              <a:buNone/>
            </a:pPr>
            <a:r>
              <a:rPr lang="en-US" sz="4000" dirty="0">
                <a:solidFill>
                  <a:schemeClr val="bg1"/>
                </a:solidFill>
                <a:cs typeface="Calibri"/>
              </a:rPr>
              <a:t>The power of sin is broken</a:t>
            </a:r>
            <a:br>
              <a:rPr lang="en-US" sz="4000" dirty="0">
                <a:solidFill>
                  <a:schemeClr val="bg1"/>
                </a:solidFill>
                <a:cs typeface="Calibri"/>
              </a:rPr>
            </a:br>
            <a:r>
              <a:rPr lang="en-US" sz="4000" dirty="0">
                <a:solidFill>
                  <a:schemeClr val="bg1"/>
                </a:solidFill>
                <a:cs typeface="Calibri"/>
              </a:rPr>
              <a:t>Jesus overcame it all</a:t>
            </a:r>
            <a:br>
              <a:rPr lang="en-US" sz="4000" dirty="0">
                <a:solidFill>
                  <a:schemeClr val="bg1"/>
                </a:solidFill>
                <a:cs typeface="Calibri"/>
              </a:rPr>
            </a:br>
            <a:r>
              <a:rPr lang="en-US" sz="4000" dirty="0">
                <a:solidFill>
                  <a:schemeClr val="bg1"/>
                </a:solidFill>
                <a:cs typeface="Calibri"/>
              </a:rPr>
              <a:t>He has won our freedom</a:t>
            </a:r>
            <a:br>
              <a:rPr lang="en-US" sz="4000" dirty="0">
                <a:solidFill>
                  <a:schemeClr val="bg1"/>
                </a:solidFill>
                <a:cs typeface="Calibri"/>
              </a:rPr>
            </a:br>
            <a:r>
              <a:rPr lang="en-US" sz="4000" dirty="0">
                <a:solidFill>
                  <a:schemeClr val="bg1"/>
                </a:solidFill>
                <a:cs typeface="Calibri"/>
              </a:rPr>
              <a:t>Jesus has won it all</a:t>
            </a: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b="0" i="0" u="none" strike="noStrike" kern="1200" cap="none" spc="0" normalizeH="0" baseline="0" noProof="0" dirty="0">
              <a:ln>
                <a:noFill/>
              </a:ln>
              <a:solidFill>
                <a:schemeClr val="bg1"/>
              </a:solidFill>
              <a:effectLst/>
              <a:uLnTx/>
              <a:uFillTx/>
              <a:latin typeface="Constantia"/>
              <a:ea typeface="+mn-ea"/>
              <a:cs typeface="Arial" charset="0"/>
            </a:endParaRPr>
          </a:p>
        </p:txBody>
      </p:sp>
    </p:spTree>
    <p:extLst>
      <p:ext uri="{BB962C8B-B14F-4D97-AF65-F5344CB8AC3E}">
        <p14:creationId xmlns:p14="http://schemas.microsoft.com/office/powerpoint/2010/main" val="18547308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5016758"/>
          </a:xfrm>
          <a:prstGeom prst="rect">
            <a:avLst/>
          </a:prstGeom>
        </p:spPr>
        <p:txBody>
          <a:bodyPr wrap="square">
            <a:spAutoFit/>
          </a:bodyPr>
          <a:lstStyle/>
          <a:p>
            <a:pPr marL="0" lvl="0" indent="0" algn="ctr">
              <a:buNone/>
            </a:pPr>
            <a:r>
              <a:rPr lang="en-US" sz="4000" dirty="0">
                <a:solidFill>
                  <a:schemeClr val="bg1"/>
                </a:solidFill>
                <a:cs typeface="Calibri"/>
              </a:rPr>
              <a:t>Hallelujah, You have won the victory</a:t>
            </a:r>
            <a:br>
              <a:rPr lang="en-US" sz="4000" dirty="0">
                <a:solidFill>
                  <a:schemeClr val="bg1"/>
                </a:solidFill>
                <a:cs typeface="Calibri"/>
              </a:rPr>
            </a:br>
            <a:r>
              <a:rPr lang="en-US" sz="4000" dirty="0">
                <a:solidFill>
                  <a:schemeClr val="bg1"/>
                </a:solidFill>
                <a:cs typeface="Calibri"/>
              </a:rPr>
              <a:t>Hallelujah, You have won it all for me</a:t>
            </a:r>
            <a:br>
              <a:rPr lang="en-US" sz="4000" dirty="0">
                <a:solidFill>
                  <a:schemeClr val="bg1"/>
                </a:solidFill>
                <a:cs typeface="Calibri"/>
              </a:rPr>
            </a:br>
            <a:r>
              <a:rPr lang="en-US" sz="4000" dirty="0">
                <a:solidFill>
                  <a:schemeClr val="bg1"/>
                </a:solidFill>
                <a:cs typeface="Calibri"/>
              </a:rPr>
              <a:t>Death could not hold You down, </a:t>
            </a:r>
          </a:p>
          <a:p>
            <a:pPr marL="0" lvl="0" indent="0" algn="ctr">
              <a:buNone/>
            </a:pPr>
            <a:r>
              <a:rPr lang="en-US" sz="4000" dirty="0">
                <a:solidFill>
                  <a:schemeClr val="bg1"/>
                </a:solidFill>
                <a:cs typeface="Calibri"/>
              </a:rPr>
              <a:t>You are the risen King</a:t>
            </a:r>
            <a:br>
              <a:rPr lang="en-US" sz="4000" dirty="0">
                <a:solidFill>
                  <a:schemeClr val="bg1"/>
                </a:solidFill>
                <a:cs typeface="Calibri"/>
              </a:rPr>
            </a:br>
            <a:r>
              <a:rPr lang="en-US" sz="4000" dirty="0">
                <a:solidFill>
                  <a:schemeClr val="bg1"/>
                </a:solidFill>
                <a:cs typeface="Calibri"/>
              </a:rPr>
              <a:t>Seated in majesty, You are the risen King</a:t>
            </a: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b="0" i="0" u="none" strike="noStrike" kern="1200" cap="none" spc="0" normalizeH="0" baseline="0" noProof="0" dirty="0">
              <a:ln>
                <a:noFill/>
              </a:ln>
              <a:solidFill>
                <a:schemeClr val="bg1"/>
              </a:solidFill>
              <a:effectLst/>
              <a:uLnTx/>
              <a:uFillTx/>
              <a:latin typeface="Constantia"/>
              <a:ea typeface="+mn-ea"/>
              <a:cs typeface="Arial" charset="0"/>
            </a:endParaRPr>
          </a:p>
        </p:txBody>
      </p:sp>
    </p:spTree>
    <p:extLst>
      <p:ext uri="{BB962C8B-B14F-4D97-AF65-F5344CB8AC3E}">
        <p14:creationId xmlns:p14="http://schemas.microsoft.com/office/powerpoint/2010/main" val="2458248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
            <a:ext cx="12115800" cy="4401205"/>
          </a:xfrm>
          <a:prstGeom prst="rect">
            <a:avLst/>
          </a:prstGeom>
        </p:spPr>
        <p:txBody>
          <a:bodyPr wrap="square">
            <a:spAutoFit/>
          </a:bodyPr>
          <a:lstStyle/>
          <a:p>
            <a:pPr algn="ctr"/>
            <a:r>
              <a:rPr kumimoji="0" lang="en-US" sz="4000" b="0" i="0" u="none" strike="noStrike" kern="1200" cap="none" spc="0" normalizeH="0" baseline="0" noProof="0" dirty="0">
                <a:ln>
                  <a:noFill/>
                </a:ln>
                <a:solidFill>
                  <a:prstClr val="white"/>
                </a:solidFill>
                <a:effectLst/>
                <a:uLnTx/>
                <a:uFillTx/>
                <a:latin typeface="Constantia"/>
                <a:ea typeface="+mn-ea"/>
                <a:cs typeface="Arial" charset="0"/>
              </a:rPr>
              <a:t>[Chorus]</a:t>
            </a:r>
            <a:br>
              <a:rPr kumimoji="0" lang="en-US" sz="4000" b="0" i="0" u="none" strike="noStrike" kern="1200" cap="none" spc="0" normalizeH="0" baseline="0" noProof="0" dirty="0">
                <a:ln>
                  <a:noFill/>
                </a:ln>
                <a:solidFill>
                  <a:prstClr val="white"/>
                </a:solidFill>
                <a:effectLst/>
                <a:uLnTx/>
                <a:uFillTx/>
                <a:latin typeface="Constantia"/>
                <a:ea typeface="+mn-ea"/>
                <a:cs typeface="Arial" charset="0"/>
              </a:rPr>
            </a:br>
            <a:r>
              <a:rPr lang="en-US" sz="4000" dirty="0">
                <a:solidFill>
                  <a:schemeClr val="bg1"/>
                </a:solidFill>
              </a:rPr>
              <a:t>I'm </a:t>
            </a:r>
            <a:r>
              <a:rPr lang="en-US" sz="4000" dirty="0" err="1">
                <a:solidFill>
                  <a:schemeClr val="bg1"/>
                </a:solidFill>
              </a:rPr>
              <a:t>gonna</a:t>
            </a:r>
            <a:r>
              <a:rPr lang="en-US" sz="4000" dirty="0">
                <a:solidFill>
                  <a:schemeClr val="bg1"/>
                </a:solidFill>
              </a:rPr>
              <a:t> sing, in the middle of the storm</a:t>
            </a:r>
            <a:br>
              <a:rPr lang="en-US" sz="4000" dirty="0">
                <a:solidFill>
                  <a:schemeClr val="bg1"/>
                </a:solidFill>
              </a:rPr>
            </a:br>
            <a:r>
              <a:rPr lang="en-US" sz="4000" dirty="0">
                <a:solidFill>
                  <a:schemeClr val="bg1"/>
                </a:solidFill>
              </a:rPr>
              <a:t>Louder and louder, </a:t>
            </a:r>
          </a:p>
          <a:p>
            <a:pPr algn="ctr"/>
            <a:r>
              <a:rPr lang="en-US" sz="4000" dirty="0">
                <a:solidFill>
                  <a:schemeClr val="bg1"/>
                </a:solidFill>
              </a:rPr>
              <a:t>you're </a:t>
            </a:r>
            <a:r>
              <a:rPr lang="en-US" sz="4000" dirty="0" err="1">
                <a:solidFill>
                  <a:schemeClr val="bg1"/>
                </a:solidFill>
              </a:rPr>
              <a:t>gonna</a:t>
            </a:r>
            <a:r>
              <a:rPr lang="en-US" sz="4000" dirty="0">
                <a:solidFill>
                  <a:schemeClr val="bg1"/>
                </a:solidFill>
              </a:rPr>
              <a:t> hear my praises roar</a:t>
            </a:r>
            <a:br>
              <a:rPr lang="en-US" sz="4000" dirty="0">
                <a:solidFill>
                  <a:schemeClr val="bg1"/>
                </a:solidFill>
              </a:rPr>
            </a:br>
            <a:r>
              <a:rPr lang="en-US" sz="4000" dirty="0">
                <a:solidFill>
                  <a:schemeClr val="bg1"/>
                </a:solidFill>
              </a:rPr>
              <a:t>Up from the ashes, hope will arise</a:t>
            </a:r>
            <a:br>
              <a:rPr lang="en-US" sz="4000" dirty="0">
                <a:solidFill>
                  <a:schemeClr val="bg1"/>
                </a:solidFill>
              </a:rPr>
            </a:br>
            <a:r>
              <a:rPr lang="en-US" sz="4000" dirty="0">
                <a:solidFill>
                  <a:schemeClr val="bg1"/>
                </a:solidFill>
              </a:rPr>
              <a:t>Death is defeated, the King is alive!</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prstClr val="white"/>
              </a:solidFill>
              <a:effectLst/>
              <a:uLnTx/>
              <a:uFillTx/>
              <a:latin typeface="Verdana" pitchFamily="34" charset="0"/>
              <a:ea typeface="+mn-ea"/>
              <a:cs typeface="Arial" charset="0"/>
            </a:endParaRPr>
          </a:p>
        </p:txBody>
      </p:sp>
    </p:spTree>
    <p:extLst>
      <p:ext uri="{BB962C8B-B14F-4D97-AF65-F5344CB8AC3E}">
        <p14:creationId xmlns:p14="http://schemas.microsoft.com/office/powerpoint/2010/main" val="12171058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4401205"/>
          </a:xfrm>
          <a:prstGeom prst="rect">
            <a:avLst/>
          </a:prstGeom>
        </p:spPr>
        <p:txBody>
          <a:bodyPr wrap="square">
            <a:spAutoFit/>
          </a:bodyPr>
          <a:lstStyle/>
          <a:p>
            <a:pPr marL="0" lvl="0" indent="0" algn="ctr">
              <a:buNone/>
            </a:pPr>
            <a:r>
              <a:rPr lang="en-US" sz="4000" dirty="0">
                <a:solidFill>
                  <a:schemeClr val="bg1"/>
                </a:solidFill>
                <a:cs typeface="Calibri"/>
              </a:rPr>
              <a:t>//Our God is risen, He is alive</a:t>
            </a:r>
            <a:br>
              <a:rPr lang="en-US" sz="4000" dirty="0">
                <a:solidFill>
                  <a:schemeClr val="bg1"/>
                </a:solidFill>
                <a:cs typeface="Calibri"/>
              </a:rPr>
            </a:br>
            <a:r>
              <a:rPr lang="en-US" sz="4000" dirty="0">
                <a:solidFill>
                  <a:schemeClr val="bg1"/>
                </a:solidFill>
                <a:cs typeface="Calibri"/>
              </a:rPr>
              <a:t>He won the victory, He reigns on high</a:t>
            </a:r>
            <a:br>
              <a:rPr lang="en-US" sz="4000" dirty="0">
                <a:solidFill>
                  <a:schemeClr val="bg1"/>
                </a:solidFill>
                <a:cs typeface="Calibri"/>
              </a:rPr>
            </a:br>
            <a:r>
              <a:rPr lang="en-US" sz="4000" dirty="0">
                <a:solidFill>
                  <a:schemeClr val="bg1"/>
                </a:solidFill>
                <a:cs typeface="Calibri"/>
              </a:rPr>
              <a:t>Our God is risen, He is alive</a:t>
            </a:r>
            <a:br>
              <a:rPr lang="en-US" sz="4000" dirty="0">
                <a:solidFill>
                  <a:schemeClr val="bg1"/>
                </a:solidFill>
                <a:cs typeface="Calibri"/>
              </a:rPr>
            </a:br>
            <a:r>
              <a:rPr lang="en-US" sz="4000" dirty="0">
                <a:solidFill>
                  <a:schemeClr val="bg1"/>
                </a:solidFill>
                <a:cs typeface="Calibri"/>
              </a:rPr>
              <a:t>He won the victory, He reigns on high//</a:t>
            </a: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b="0" i="0" u="none" strike="noStrike" kern="1200" cap="none" spc="0" normalizeH="0" baseline="0" noProof="0" dirty="0">
              <a:ln>
                <a:noFill/>
              </a:ln>
              <a:solidFill>
                <a:schemeClr val="bg1"/>
              </a:solidFill>
              <a:effectLst/>
              <a:uLnTx/>
              <a:uFillTx/>
              <a:latin typeface="Constantia"/>
              <a:ea typeface="+mn-ea"/>
              <a:cs typeface="Arial" charset="0"/>
            </a:endParaRPr>
          </a:p>
        </p:txBody>
      </p:sp>
    </p:spTree>
    <p:extLst>
      <p:ext uri="{BB962C8B-B14F-4D97-AF65-F5344CB8AC3E}">
        <p14:creationId xmlns:p14="http://schemas.microsoft.com/office/powerpoint/2010/main" val="41009562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277"/>
            <a:ext cx="12115800" cy="4401205"/>
          </a:xfrm>
          <a:prstGeom prst="rect">
            <a:avLst/>
          </a:prstGeom>
        </p:spPr>
        <p:txBody>
          <a:bodyPr wrap="square">
            <a:spAutoFit/>
          </a:bodyPr>
          <a:lstStyle/>
          <a:p>
            <a:pPr marL="0" lvl="0" indent="0" algn="ctr">
              <a:buNone/>
            </a:pPr>
            <a:r>
              <a:rPr lang="en-US" sz="4000" dirty="0">
                <a:solidFill>
                  <a:schemeClr val="bg1"/>
                </a:solidFill>
                <a:cs typeface="Calibri"/>
              </a:rPr>
              <a:t>Hallelujah, You have won the victory</a:t>
            </a:r>
            <a:br>
              <a:rPr lang="en-US" sz="4000" dirty="0">
                <a:solidFill>
                  <a:schemeClr val="bg1"/>
                </a:solidFill>
                <a:cs typeface="Calibri"/>
              </a:rPr>
            </a:br>
            <a:r>
              <a:rPr lang="en-US" sz="4000" dirty="0">
                <a:solidFill>
                  <a:schemeClr val="bg1"/>
                </a:solidFill>
                <a:cs typeface="Calibri"/>
              </a:rPr>
              <a:t>Hallelujah, You have won it all for me</a:t>
            </a:r>
            <a:br>
              <a:rPr lang="en-US" sz="4000" dirty="0">
                <a:solidFill>
                  <a:schemeClr val="bg1"/>
                </a:solidFill>
                <a:cs typeface="Calibri"/>
              </a:rPr>
            </a:br>
            <a:r>
              <a:rPr lang="en-US" sz="4000" dirty="0">
                <a:solidFill>
                  <a:schemeClr val="bg1"/>
                </a:solidFill>
                <a:cs typeface="Calibri"/>
              </a:rPr>
              <a:t>Death could not hold You down, </a:t>
            </a:r>
          </a:p>
          <a:p>
            <a:pPr marL="0" lvl="0" indent="0" algn="ctr">
              <a:buNone/>
            </a:pPr>
            <a:r>
              <a:rPr lang="en-US" sz="4000" dirty="0">
                <a:solidFill>
                  <a:schemeClr val="bg1"/>
                </a:solidFill>
                <a:cs typeface="Calibri"/>
              </a:rPr>
              <a:t>You are the risen King</a:t>
            </a:r>
            <a:br>
              <a:rPr lang="en-US" sz="4000" dirty="0">
                <a:solidFill>
                  <a:schemeClr val="bg1"/>
                </a:solidFill>
                <a:cs typeface="Calibri"/>
              </a:rPr>
            </a:br>
            <a:r>
              <a:rPr lang="en-US" sz="4000" dirty="0">
                <a:solidFill>
                  <a:schemeClr val="bg1"/>
                </a:solidFill>
                <a:cs typeface="Calibri"/>
              </a:rPr>
              <a:t>Seated in majesty, You are the risen King</a:t>
            </a:r>
            <a:endParaRPr lang="en-US" sz="4000" dirty="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endParaRPr kumimoji="0" lang="en-US" sz="4000" b="0" i="0" u="none" strike="noStrike" kern="1200" cap="none" spc="0" normalizeH="0" baseline="0" noProof="0" dirty="0">
              <a:ln>
                <a:noFill/>
              </a:ln>
              <a:solidFill>
                <a:schemeClr val="bg1"/>
              </a:solidFill>
              <a:effectLst/>
              <a:uLnTx/>
              <a:uFillTx/>
              <a:latin typeface="Constantia"/>
              <a:ea typeface="+mn-ea"/>
              <a:cs typeface="Arial" charset="0"/>
            </a:endParaRPr>
          </a:p>
        </p:txBody>
      </p:sp>
    </p:spTree>
    <p:extLst>
      <p:ext uri="{BB962C8B-B14F-4D97-AF65-F5344CB8AC3E}">
        <p14:creationId xmlns:p14="http://schemas.microsoft.com/office/powerpoint/2010/main" val="40489880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 name="Picture 3" descr="AGCF highest resolution.jpg"/>
          <p:cNvPicPr>
            <a:picLocks noChangeAspect="1"/>
          </p:cNvPicPr>
          <p:nvPr/>
        </p:nvPicPr>
        <p:blipFill>
          <a:blip r:embed="rId2" cstate="print"/>
          <a:stretch>
            <a:fillRect/>
          </a:stretch>
        </p:blipFill>
        <p:spPr>
          <a:xfrm>
            <a:off x="2133600" y="2"/>
            <a:ext cx="7772400" cy="6121625"/>
          </a:xfrm>
          <a:prstGeom prst="rect">
            <a:avLst/>
          </a:prstGeom>
        </p:spPr>
      </p:pic>
    </p:spTree>
    <p:extLst>
      <p:ext uri="{BB962C8B-B14F-4D97-AF65-F5344CB8AC3E}">
        <p14:creationId xmlns:p14="http://schemas.microsoft.com/office/powerpoint/2010/main" val="19440720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2" name="Picture 1" descr="C:\Users\Placido Soliven\Desktop\Google Images\Turn Off Cell Phones.jpg"/>
          <p:cNvPicPr>
            <a:picLocks noChangeAspect="1" noChangeArrowheads="1"/>
          </p:cNvPicPr>
          <p:nvPr/>
        </p:nvPicPr>
        <p:blipFill>
          <a:blip r:embed="rId2" cstate="print"/>
          <a:srcRect/>
          <a:stretch>
            <a:fillRect/>
          </a:stretch>
        </p:blipFill>
        <p:spPr bwMode="auto">
          <a:xfrm>
            <a:off x="0" y="0"/>
            <a:ext cx="12192000" cy="6858000"/>
          </a:xfrm>
          <a:prstGeom prst="rect">
            <a:avLst/>
          </a:prstGeo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524000" y="381000"/>
            <a:ext cx="9144000" cy="1143000"/>
          </a:xfrm>
          <a:prstGeom prst="rect">
            <a:avLst/>
          </a:prstGeom>
        </p:spPr>
        <p:txBody>
          <a:bodyPr/>
          <a:lstStyle/>
          <a:p>
            <a:pPr marL="342900" marR="0" lvl="0" indent="-342900" algn="ctr" defTabSz="914400" rtl="0" eaLnBrk="1" fontAlgn="base" latinLnBrk="0" hangingPunct="1">
              <a:lnSpc>
                <a:spcPct val="100000"/>
              </a:lnSpc>
              <a:spcBef>
                <a:spcPct val="20000"/>
              </a:spcBef>
              <a:spcAft>
                <a:spcPct val="0"/>
              </a:spcAft>
              <a:buClr>
                <a:srgbClr val="E3E3FF"/>
              </a:buClr>
              <a:buSzTx/>
              <a:buFontTx/>
              <a:buChar char="•"/>
              <a:tabLst/>
              <a:defRPr/>
            </a:pPr>
            <a:endParaRPr kumimoji="0" lang="en-US" sz="4800" b="0" i="0" u="none" strike="noStrike" kern="0" cap="none" spc="0" normalizeH="0" baseline="0" noProof="0" dirty="0">
              <a:ln>
                <a:noFill/>
              </a:ln>
              <a:solidFill>
                <a:srgbClr val="FFFFFF"/>
              </a:solidFill>
              <a:effectLst/>
              <a:uLnTx/>
              <a:uFillTx/>
              <a:latin typeface="Calibri" pitchFamily="34" charset="0"/>
              <a:ea typeface="+mn-ea"/>
              <a:cs typeface="Arial"/>
            </a:endParaRPr>
          </a:p>
        </p:txBody>
      </p:sp>
      <p:sp>
        <p:nvSpPr>
          <p:cNvPr id="3" name="Rectangle 3"/>
          <p:cNvSpPr txBox="1">
            <a:spLocks noChangeArrowheads="1"/>
          </p:cNvSpPr>
          <p:nvPr/>
        </p:nvSpPr>
        <p:spPr>
          <a:xfrm>
            <a:off x="228600" y="0"/>
            <a:ext cx="11582400" cy="1905000"/>
          </a:xfrm>
          <a:prstGeom prst="rect">
            <a:avLst/>
          </a:prstGeom>
        </p:spPr>
        <p:txBody>
          <a:bodyPr/>
          <a:lstStyle/>
          <a:p>
            <a:pPr marL="0" marR="0" algn="ctr">
              <a:lnSpc>
                <a:spcPct val="115000"/>
              </a:lnSpc>
              <a:spcBef>
                <a:spcPts val="0"/>
              </a:spcBef>
              <a:spcAft>
                <a:spcPts val="0"/>
              </a:spcAft>
            </a:pPr>
            <a:r>
              <a:rPr lang="en-US" sz="3200" b="1" dirty="0">
                <a:effectLst/>
                <a:latin typeface="Verdana" panose="020B0604030504040204" pitchFamily="34" charset="0"/>
                <a:ea typeface="Calibri" panose="020F0502020204030204" pitchFamily="34" charset="0"/>
                <a:cs typeface="Times New Roman" panose="02020603050405020304" pitchFamily="18" charset="0"/>
              </a:rPr>
              <a:t>God’s Greatest Attributes to Mankind</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2800" b="1" dirty="0">
                <a:effectLst/>
                <a:latin typeface="Verdana" panose="020B0604030504040204" pitchFamily="34" charset="0"/>
                <a:ea typeface="Calibri" panose="020F0502020204030204" pitchFamily="34" charset="0"/>
                <a:cs typeface="Times New Roman" panose="02020603050405020304" pitchFamily="18" charset="0"/>
              </a:rPr>
              <a:t>by Pastor Fee Soliven</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3200" b="1" dirty="0">
                <a:effectLst/>
                <a:latin typeface="Verdana" panose="020B0604030504040204" pitchFamily="34" charset="0"/>
                <a:ea typeface="Calibri" panose="020F0502020204030204" pitchFamily="34" charset="0"/>
                <a:cs typeface="Times New Roman" panose="02020603050405020304" pitchFamily="18" charset="0"/>
              </a:rPr>
              <a:t>Exodus 34:5-9</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3200" b="1" dirty="0">
                <a:effectLst/>
                <a:latin typeface="Verdana" panose="020B0604030504040204" pitchFamily="34" charset="0"/>
                <a:ea typeface="Calibri" panose="020F0502020204030204" pitchFamily="34" charset="0"/>
                <a:cs typeface="Times New Roman" panose="02020603050405020304" pitchFamily="18" charset="0"/>
              </a:rPr>
              <a:t>Sunday Morning</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3200" b="1" dirty="0">
                <a:effectLst/>
                <a:latin typeface="Verdana" panose="020B0604030504040204" pitchFamily="34" charset="0"/>
                <a:ea typeface="Calibri" panose="020F0502020204030204" pitchFamily="34" charset="0"/>
                <a:cs typeface="Times New Roman" panose="02020603050405020304" pitchFamily="18" charset="0"/>
              </a:rPr>
              <a:t>February 7, 2021</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3200" b="1" dirty="0">
                <a:effectLst/>
                <a:latin typeface="Verdana" panose="020B0604030504040204" pitchFamily="34" charset="0"/>
                <a:ea typeface="Calibri" panose="020F0502020204030204" pitchFamily="34" charset="0"/>
                <a:cs typeface="Times New Roman" panose="02020603050405020304" pitchFamily="18"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descr="A yellow sign with black text&#10;&#10;Description automatically generated with low confidence">
            <a:extLst>
              <a:ext uri="{FF2B5EF4-FFF2-40B4-BE49-F238E27FC236}">
                <a16:creationId xmlns:a16="http://schemas.microsoft.com/office/drawing/2014/main" id="{96A72FDB-AD10-493F-931D-79B3256139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43200"/>
            <a:ext cx="12191999" cy="4149436"/>
          </a:xfrm>
          <a:prstGeom prst="rect">
            <a:avLst/>
          </a:prstGeom>
        </p:spPr>
      </p:pic>
      <p:pic>
        <p:nvPicPr>
          <p:cNvPr id="8" name="Picture 7" descr="AGCF highest resolution.jpg"/>
          <p:cNvPicPr>
            <a:picLocks noChangeAspect="1"/>
          </p:cNvPicPr>
          <p:nvPr/>
        </p:nvPicPr>
        <p:blipFill>
          <a:blip r:embed="rId3" cstate="print"/>
          <a:stretch>
            <a:fillRect/>
          </a:stretch>
        </p:blipFill>
        <p:spPr>
          <a:xfrm>
            <a:off x="0" y="6183162"/>
            <a:ext cx="945965" cy="709474"/>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76200" y="-76200"/>
            <a:ext cx="12039600" cy="6019800"/>
          </a:xfrm>
          <a:prstGeom prst="rect">
            <a:avLst/>
          </a:prstGeom>
        </p:spPr>
        <p:txBody>
          <a:bodyPr/>
          <a:lstStyle/>
          <a:p>
            <a:pPr marL="0" marR="0" algn="ctr">
              <a:lnSpc>
                <a:spcPct val="115000"/>
              </a:lnSpc>
              <a:spcBef>
                <a:spcPts val="0"/>
              </a:spcBef>
              <a:spcAft>
                <a:spcPts val="0"/>
              </a:spcAft>
            </a:pPr>
            <a:r>
              <a:rPr lang="en-US" sz="4000" b="1" u="sng" dirty="0">
                <a:effectLst/>
                <a:latin typeface="Verdana" panose="020B0604030504040204" pitchFamily="34" charset="0"/>
                <a:ea typeface="Calibri" panose="020F0502020204030204" pitchFamily="34" charset="0"/>
                <a:cs typeface="Times New Roman" panose="02020603050405020304" pitchFamily="18" charset="0"/>
              </a:rPr>
              <a:t>Exodus 34:5-9</a:t>
            </a: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5 Now the LORD descended in the cloud and stood with him there, and proclaimed the name of the LORD. 6 And the LORD passed before him and proclaimed, "The LORD, the LORD God, merciful and gracious, longsuffering, and abounding in goodness and truth,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76200" y="0"/>
            <a:ext cx="11887200" cy="6019800"/>
          </a:xfrm>
          <a:prstGeom prst="rect">
            <a:avLst/>
          </a:prstGeom>
        </p:spPr>
        <p:txBody>
          <a:bodyPr/>
          <a:lstStyle/>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7 keeping mercy for thousands, forgiving iniquity and transgression and sin, by no means clearing the guilty, visiting the iniquity of the fathers upon the children and the children's children to the third and the fourth generation." 8 So Moses made haste and bowed his head toward the earth, and worshiped.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151441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76200" y="0"/>
            <a:ext cx="11963400" cy="6019800"/>
          </a:xfrm>
          <a:prstGeom prst="rect">
            <a:avLst/>
          </a:prstGeom>
        </p:spPr>
        <p:txBody>
          <a:bodyPr/>
          <a:lstStyle/>
          <a:p>
            <a:pPr marL="0" marR="0" algn="ctr">
              <a:lnSpc>
                <a:spcPct val="115000"/>
              </a:lnSpc>
              <a:spcBef>
                <a:spcPts val="0"/>
              </a:spcBef>
              <a:spcAft>
                <a:spcPts val="0"/>
              </a:spcAft>
            </a:pPr>
            <a:r>
              <a:rPr lang="en-US" sz="3900" dirty="0">
                <a:effectLst/>
                <a:latin typeface="Verdana" panose="020B0604030504040204" pitchFamily="34" charset="0"/>
                <a:ea typeface="Calibri" panose="020F0502020204030204" pitchFamily="34" charset="0"/>
                <a:cs typeface="Times New Roman" panose="02020603050405020304" pitchFamily="18" charset="0"/>
              </a:rPr>
              <a:t> </a:t>
            </a:r>
            <a:r>
              <a:rPr lang="en-US" sz="3600" dirty="0">
                <a:effectLst/>
                <a:latin typeface="Verdana" panose="020B0604030504040204" pitchFamily="34" charset="0"/>
                <a:ea typeface="Calibri" panose="020F0502020204030204" pitchFamily="34" charset="0"/>
                <a:cs typeface="Times New Roman" panose="02020603050405020304" pitchFamily="18" charset="0"/>
              </a:rPr>
              <a:t>9 Then he said, "If now I have found grace in Your sight, O Lord, let my Lord, I pray, go among us, even though we are a stiff-necked people; and pardon our iniquity and our sin, and take us as Your inheritance."</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3900" dirty="0">
              <a:effectLst/>
              <a:latin typeface="Verdana Pro" panose="020B060403050404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76200" y="0"/>
            <a:ext cx="11963400" cy="5029200"/>
          </a:xfrm>
          <a:prstGeom prst="rect">
            <a:avLst/>
          </a:prstGeom>
        </p:spPr>
        <p:txBody>
          <a:bodyPr/>
          <a:lstStyle/>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r>
              <a:rPr lang="en-US" sz="4000" b="1" dirty="0">
                <a:effectLst/>
                <a:latin typeface="Verdana" panose="020B0604030504040204" pitchFamily="34" charset="0"/>
                <a:ea typeface="Calibri" panose="020F0502020204030204" pitchFamily="34" charset="0"/>
                <a:cs typeface="Times New Roman" panose="02020603050405020304" pitchFamily="18" charset="0"/>
              </a:rPr>
              <a:t>1. God Revealed Himself as Merciful</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b="1" dirty="0">
                <a:effectLst/>
                <a:latin typeface="Verdana" panose="020B0604030504040204" pitchFamily="34" charset="0"/>
                <a:ea typeface="Calibri" panose="020F0502020204030204" pitchFamily="34" charset="0"/>
                <a:cs typeface="Times New Roman" panose="02020603050405020304" pitchFamily="18" charset="0"/>
              </a:rPr>
              <a:t>2. God Revealed Himself as Gracious</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b="1" dirty="0">
                <a:effectLst/>
                <a:latin typeface="Verdana" panose="020B0604030504040204" pitchFamily="34" charset="0"/>
                <a:ea typeface="Calibri" panose="020F0502020204030204" pitchFamily="34" charset="0"/>
                <a:cs typeface="Times New Roman" panose="02020603050405020304" pitchFamily="18" charset="0"/>
              </a:rPr>
              <a:t>3. God Revealed Himself as Patient</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b="1" dirty="0">
                <a:effectLst/>
                <a:latin typeface="Verdana" panose="020B0604030504040204" pitchFamily="34" charset="0"/>
                <a:ea typeface="Calibri" panose="020F0502020204030204" pitchFamily="34" charset="0"/>
                <a:cs typeface="Times New Roman" panose="02020603050405020304" pitchFamily="18" charset="0"/>
              </a:rPr>
              <a:t>4. God Revealed Himself as Good</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b="1" dirty="0">
                <a:effectLst/>
                <a:latin typeface="Verdana" panose="020B0604030504040204" pitchFamily="34" charset="0"/>
                <a:ea typeface="Calibri" panose="020F0502020204030204" pitchFamily="34" charset="0"/>
                <a:cs typeface="Times New Roman" panose="02020603050405020304" pitchFamily="18" charset="0"/>
              </a:rPr>
              <a:t>5. God Revealed Himself as True</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b="1"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52400" y="0"/>
            <a:ext cx="11887200" cy="5029200"/>
          </a:xfrm>
          <a:prstGeom prst="rect">
            <a:avLst/>
          </a:prstGeom>
        </p:spPr>
        <p:txBody>
          <a:bodyPr/>
          <a:lstStyle/>
          <a:p>
            <a:pPr marL="0" marR="0" algn="ctr">
              <a:lnSpc>
                <a:spcPct val="115000"/>
              </a:lnSpc>
              <a:spcBef>
                <a:spcPts val="0"/>
              </a:spcBef>
              <a:spcAft>
                <a:spcPts val="0"/>
              </a:spcAft>
            </a:pPr>
            <a:r>
              <a:rPr lang="en-US" sz="4000" b="1" dirty="0">
                <a:effectLst/>
                <a:latin typeface="Verdana" panose="020B0604030504040204" pitchFamily="34" charset="0"/>
                <a:ea typeface="Calibri" panose="020F0502020204030204" pitchFamily="34" charset="0"/>
                <a:cs typeface="Times New Roman" panose="02020603050405020304" pitchFamily="18" charset="0"/>
              </a:rPr>
              <a:t>1. God Revealed Himself as Merciful</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b="1"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b="1" dirty="0">
              <a:effectLst/>
              <a:latin typeface="Verdana" panose="020B060403050404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 y="0"/>
            <a:ext cx="12268200" cy="3785652"/>
          </a:xfrm>
          <a:prstGeom prst="rect">
            <a:avLst/>
          </a:prstGeom>
        </p:spPr>
        <p:txBody>
          <a:bodyPr wrap="square">
            <a:spAutoFit/>
          </a:bodyPr>
          <a:lstStyle/>
          <a:p>
            <a:pPr marL="0" lvl="0" indent="0" algn="ctr">
              <a:buNone/>
            </a:pPr>
            <a:r>
              <a:rPr kumimoji="0" lang="en-US" sz="4000" b="0" i="0" u="none" strike="noStrike" kern="1200" cap="none" spc="0" normalizeH="0" baseline="0" noProof="0" dirty="0">
                <a:ln>
                  <a:noFill/>
                </a:ln>
                <a:solidFill>
                  <a:schemeClr val="bg1"/>
                </a:solidFill>
                <a:effectLst/>
                <a:uLnTx/>
                <a:uFillTx/>
                <a:latin typeface="Constantia"/>
                <a:ea typeface="+mn-ea"/>
                <a:cs typeface="Arial" charset="0"/>
              </a:rPr>
              <a:t>[Verse 2]</a:t>
            </a:r>
            <a:br>
              <a:rPr kumimoji="0" lang="en-US" sz="4000" b="0" i="0" u="none" strike="noStrike" kern="1200" cap="none" spc="0" normalizeH="0" baseline="0" noProof="0" dirty="0">
                <a:ln>
                  <a:noFill/>
                </a:ln>
                <a:solidFill>
                  <a:schemeClr val="bg1"/>
                </a:solidFill>
                <a:effectLst/>
                <a:uLnTx/>
                <a:uFillTx/>
                <a:latin typeface="Constantia"/>
                <a:ea typeface="+mn-ea"/>
                <a:cs typeface="Arial" charset="0"/>
              </a:rPr>
            </a:br>
            <a:r>
              <a:rPr lang="en-US" sz="4000" dirty="0">
                <a:solidFill>
                  <a:schemeClr val="bg1"/>
                </a:solidFill>
                <a:cs typeface="Calibri"/>
              </a:rPr>
              <a:t>I raise a hallelujah, with everything inside of me I raise a hallelujah, I will watch the darkness flee I raise a hallelujah, in the middle of the mystery I raise a hallelujah, fear you lost your hold on me! </a:t>
            </a:r>
            <a:endParaRPr kumimoji="0" lang="en-US" sz="4000" b="0" i="0" u="none" strike="noStrike" kern="1200" cap="none" spc="0" normalizeH="0" baseline="0" noProof="0" dirty="0">
              <a:ln>
                <a:noFill/>
              </a:ln>
              <a:solidFill>
                <a:schemeClr val="bg1"/>
              </a:solidFill>
              <a:effectLst/>
              <a:uLnTx/>
              <a:uFillTx/>
              <a:latin typeface="Verdana" pitchFamily="34" charset="0"/>
              <a:ea typeface="+mn-ea"/>
              <a:cs typeface="Arial" charset="0"/>
            </a:endParaRPr>
          </a:p>
        </p:txBody>
      </p:sp>
    </p:spTree>
    <p:extLst>
      <p:ext uri="{BB962C8B-B14F-4D97-AF65-F5344CB8AC3E}">
        <p14:creationId xmlns:p14="http://schemas.microsoft.com/office/powerpoint/2010/main" val="17352661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52400" y="0"/>
            <a:ext cx="11811000" cy="5029200"/>
          </a:xfrm>
          <a:prstGeom prst="rect">
            <a:avLst/>
          </a:prstGeom>
        </p:spPr>
        <p:txBody>
          <a:bodyPr/>
          <a:lstStyle/>
          <a:p>
            <a:pPr marL="0" marR="0" algn="ctr">
              <a:lnSpc>
                <a:spcPct val="115000"/>
              </a:lnSpc>
              <a:spcBef>
                <a:spcPts val="0"/>
              </a:spcBef>
              <a:spcAft>
                <a:spcPts val="0"/>
              </a:spcAft>
            </a:pPr>
            <a:r>
              <a:rPr lang="en-US" sz="3900" dirty="0">
                <a:effectLst/>
                <a:latin typeface="Verdana" panose="020B0604030504040204" pitchFamily="34" charset="0"/>
                <a:ea typeface="Calibri" panose="020F0502020204030204" pitchFamily="34" charset="0"/>
                <a:cs typeface="Times New Roman" panose="02020603050405020304" pitchFamily="18" charset="0"/>
              </a:rPr>
              <a:t> </a:t>
            </a:r>
            <a:r>
              <a:rPr lang="en-US" sz="3600" b="1" dirty="0">
                <a:effectLst/>
                <a:latin typeface="Verdana" panose="020B0604030504040204" pitchFamily="34" charset="0"/>
                <a:ea typeface="Calibri" panose="020F0502020204030204" pitchFamily="34" charset="0"/>
                <a:cs typeface="Times New Roman" panose="02020603050405020304" pitchFamily="18" charset="0"/>
              </a:rPr>
              <a:t>The Hebrew word for mercy, </a:t>
            </a:r>
            <a:r>
              <a:rPr lang="en-US" sz="3600" b="1" dirty="0" err="1">
                <a:effectLst/>
                <a:latin typeface="Verdana" panose="020B0604030504040204" pitchFamily="34" charset="0"/>
                <a:ea typeface="Calibri" panose="020F0502020204030204" pitchFamily="34" charset="0"/>
                <a:cs typeface="Times New Roman" panose="02020603050405020304" pitchFamily="18" charset="0"/>
              </a:rPr>
              <a:t>rachuwm</a:t>
            </a:r>
            <a:r>
              <a:rPr lang="en-US" sz="3600" b="1" dirty="0">
                <a:effectLst/>
                <a:latin typeface="Verdana" panose="020B0604030504040204" pitchFamily="34" charset="0"/>
                <a:ea typeface="Calibri" panose="020F0502020204030204" pitchFamily="34" charset="0"/>
                <a:cs typeface="Times New Roman" panose="02020603050405020304" pitchFamily="18" charset="0"/>
              </a:rPr>
              <a:t>, simply means “compassionate.”</a:t>
            </a:r>
            <a:r>
              <a:rPr lang="en-US" sz="3600" dirty="0">
                <a:effectLst/>
                <a:latin typeface="Verdana" panose="020B0604030504040204" pitchFamily="34" charset="0"/>
                <a:ea typeface="Calibri" panose="020F0502020204030204" pitchFamily="34" charset="0"/>
                <a:cs typeface="Times New Roman" panose="02020603050405020304" pitchFamily="18" charset="0"/>
              </a:rPr>
              <a:t>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3600" dirty="0">
                <a:effectLst/>
                <a:latin typeface="Verdana" panose="020B0604030504040204" pitchFamily="34" charset="0"/>
                <a:ea typeface="Calibri" panose="020F0502020204030204" pitchFamily="34" charset="0"/>
                <a:cs typeface="Times New Roman" panose="02020603050405020304" pitchFamily="18" charset="0"/>
              </a:rPr>
              <a:t>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b="1"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39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3"/>
          <p:cNvSpPr txBox="1">
            <a:spLocks noChangeArrowheads="1"/>
          </p:cNvSpPr>
          <p:nvPr/>
        </p:nvSpPr>
        <p:spPr>
          <a:xfrm>
            <a:off x="152400" y="0"/>
            <a:ext cx="11887200" cy="5486400"/>
          </a:xfrm>
          <a:prstGeom prst="rect">
            <a:avLst/>
          </a:prstGeom>
        </p:spPr>
        <p:txBody>
          <a:bodyPr/>
          <a:lstStyle/>
          <a:p>
            <a:pPr marL="0" marR="0" algn="ctr">
              <a:lnSpc>
                <a:spcPct val="115000"/>
              </a:lnSpc>
              <a:spcBef>
                <a:spcPts val="0"/>
              </a:spcBef>
              <a:spcAft>
                <a:spcPts val="0"/>
              </a:spcAft>
            </a:pPr>
            <a:r>
              <a:rPr lang="en-US" sz="4000" b="1" u="sng" dirty="0">
                <a:effectLst/>
                <a:latin typeface="Verdana" panose="020B0604030504040204" pitchFamily="34" charset="0"/>
                <a:ea typeface="Calibri" panose="020F0502020204030204" pitchFamily="34" charset="0"/>
                <a:cs typeface="Times New Roman" panose="02020603050405020304" pitchFamily="18" charset="0"/>
              </a:rPr>
              <a:t>Romans 3:23</a:t>
            </a: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“for all have sinned and fall short of the glory of God”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4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3"/>
          <p:cNvSpPr txBox="1">
            <a:spLocks noChangeArrowheads="1"/>
          </p:cNvSpPr>
          <p:nvPr/>
        </p:nvSpPr>
        <p:spPr>
          <a:xfrm>
            <a:off x="76200" y="0"/>
            <a:ext cx="11963400" cy="5029200"/>
          </a:xfrm>
          <a:prstGeom prst="rect">
            <a:avLst/>
          </a:prstGeom>
        </p:spPr>
        <p:txBody>
          <a:bodyPr/>
          <a:lstStyle/>
          <a:p>
            <a:pPr marL="0" marR="0" algn="ctr">
              <a:lnSpc>
                <a:spcPct val="115000"/>
              </a:lnSpc>
              <a:spcBef>
                <a:spcPts val="0"/>
              </a:spcBef>
              <a:spcAft>
                <a:spcPts val="0"/>
              </a:spcAft>
            </a:pPr>
            <a:r>
              <a:rPr lang="en-US" sz="3700" b="1" u="sng" dirty="0">
                <a:effectLst/>
                <a:latin typeface="Verdana" panose="020B0604030504040204" pitchFamily="34" charset="0"/>
                <a:ea typeface="Calibri" panose="020F0502020204030204" pitchFamily="34" charset="0"/>
                <a:cs typeface="Times New Roman" panose="02020603050405020304" pitchFamily="18" charset="0"/>
              </a:rPr>
              <a:t>Ephesians 2:4-7</a:t>
            </a:r>
            <a:endParaRPr lang="en-US" sz="37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3700" dirty="0">
                <a:effectLst/>
                <a:latin typeface="Verdana" panose="020B0604030504040204" pitchFamily="34" charset="0"/>
                <a:ea typeface="Calibri" panose="020F0502020204030204" pitchFamily="34" charset="0"/>
                <a:cs typeface="Times New Roman" panose="02020603050405020304" pitchFamily="18" charset="0"/>
              </a:rPr>
              <a:t>4 But God, who is rich in mercy, because of His great love with which He loved us, 5 even when we were dead in trespasses, made us alive together with Christ (by grace you have been saved), 6 and raised us up together, and made us sit together in the heavenly places in Christ Jesus, 7 that in the ages to come He might show the exceeding riches of His grace in His kindness toward us in Christ Jesus.</a:t>
            </a:r>
            <a:endParaRPr lang="en-US" sz="37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37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3"/>
          <p:cNvSpPr txBox="1">
            <a:spLocks noChangeArrowheads="1"/>
          </p:cNvSpPr>
          <p:nvPr/>
        </p:nvSpPr>
        <p:spPr>
          <a:xfrm>
            <a:off x="152400" y="0"/>
            <a:ext cx="11963400" cy="5029200"/>
          </a:xfrm>
          <a:prstGeom prst="rect">
            <a:avLst/>
          </a:prstGeom>
        </p:spPr>
        <p:txBody>
          <a:bodyPr/>
          <a:lstStyle/>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r>
              <a:rPr lang="en-US" sz="4000" b="1" dirty="0">
                <a:effectLst/>
                <a:latin typeface="Verdana" panose="020B0604030504040204" pitchFamily="34" charset="0"/>
                <a:ea typeface="Calibri" panose="020F0502020204030204" pitchFamily="34" charset="0"/>
                <a:cs typeface="Times New Roman" panose="02020603050405020304" pitchFamily="18" charset="0"/>
              </a:rPr>
              <a:t>2. God Revealed Himself as Gracious</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524000" y="0"/>
            <a:ext cx="9144000" cy="5029200"/>
          </a:xfrm>
          <a:prstGeom prst="rect">
            <a:avLst/>
          </a:prstGeom>
        </p:spPr>
        <p:txBody>
          <a:bodyPr/>
          <a:lstStyle/>
          <a:p>
            <a:pPr algn="ctr"/>
            <a:endParaRPr lang="en-US" sz="4000" dirty="0"/>
          </a:p>
        </p:txBody>
      </p:sp>
      <p:sp>
        <p:nvSpPr>
          <p:cNvPr id="4" name="Rectangle 3"/>
          <p:cNvSpPr txBox="1">
            <a:spLocks noChangeArrowheads="1"/>
          </p:cNvSpPr>
          <p:nvPr/>
        </p:nvSpPr>
        <p:spPr>
          <a:xfrm>
            <a:off x="152400" y="0"/>
            <a:ext cx="11887200" cy="5029200"/>
          </a:xfrm>
          <a:prstGeom prst="rect">
            <a:avLst/>
          </a:prstGeom>
        </p:spPr>
        <p:txBody>
          <a:bodyPr/>
          <a:lstStyle/>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r>
              <a:rPr lang="en-US" sz="4000" b="1" dirty="0">
                <a:effectLst/>
                <a:latin typeface="Verdana" panose="020B0604030504040204" pitchFamily="34" charset="0"/>
                <a:ea typeface="Calibri" panose="020F0502020204030204" pitchFamily="34" charset="0"/>
                <a:cs typeface="Times New Roman" panose="02020603050405020304" pitchFamily="18" charset="0"/>
              </a:rPr>
              <a:t>The Hebrew root word for “gracious” is </a:t>
            </a:r>
            <a:r>
              <a:rPr lang="en-US" sz="4000" b="1" dirty="0" err="1">
                <a:effectLst/>
                <a:latin typeface="Verdana" panose="020B0604030504040204" pitchFamily="34" charset="0"/>
                <a:ea typeface="Calibri" panose="020F0502020204030204" pitchFamily="34" charset="0"/>
                <a:cs typeface="Times New Roman" panose="02020603050405020304" pitchFamily="18" charset="0"/>
              </a:rPr>
              <a:t>chanan</a:t>
            </a:r>
            <a:r>
              <a:rPr lang="en-US" sz="4000" b="1" dirty="0">
                <a:effectLst/>
                <a:latin typeface="Verdana" panose="020B0604030504040204" pitchFamily="34" charset="0"/>
                <a:ea typeface="Calibri" panose="020F0502020204030204" pitchFamily="34" charset="0"/>
                <a:cs typeface="Times New Roman" panose="02020603050405020304" pitchFamily="18" charset="0"/>
              </a:rPr>
              <a:t>, which simply means “to bend or stoop in kindness to an inferior.”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Rectangle 3"/>
          <p:cNvSpPr txBox="1">
            <a:spLocks noChangeArrowheads="1"/>
          </p:cNvSpPr>
          <p:nvPr/>
        </p:nvSpPr>
        <p:spPr>
          <a:xfrm>
            <a:off x="1524000" y="0"/>
            <a:ext cx="9144000" cy="50292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FFFFFF"/>
              </a:solidFill>
              <a:effectLst/>
              <a:uLnTx/>
              <a:uFillTx/>
              <a:latin typeface="Verdana" pitchFamily="34" charset="0"/>
              <a:ea typeface="+mn-ea"/>
              <a:cs typeface="Arial" charset="0"/>
            </a:endParaRPr>
          </a:p>
        </p:txBody>
      </p:sp>
      <p:pic>
        <p:nvPicPr>
          <p:cNvPr id="7" name="Picture 6" descr="A person holding a baby&#10;&#10;Description automatically generated with low confidence">
            <a:extLst>
              <a:ext uri="{FF2B5EF4-FFF2-40B4-BE49-F238E27FC236}">
                <a16:creationId xmlns:a16="http://schemas.microsoft.com/office/drawing/2014/main" id="{82B3C728-9F40-4E2C-9369-07150DA468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934200"/>
          </a:xfrm>
          <a:prstGeom prst="rect">
            <a:avLst/>
          </a:prstGeom>
        </p:spPr>
      </p:pic>
    </p:spTree>
    <p:extLst>
      <p:ext uri="{BB962C8B-B14F-4D97-AF65-F5344CB8AC3E}">
        <p14:creationId xmlns:p14="http://schemas.microsoft.com/office/powerpoint/2010/main" val="33882766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52400" y="0"/>
            <a:ext cx="11887200" cy="5943600"/>
          </a:xfrm>
          <a:prstGeom prst="rect">
            <a:avLst/>
          </a:prstGeom>
        </p:spPr>
        <p:txBody>
          <a:bodyPr/>
          <a:lstStyle/>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r>
              <a:rPr lang="en-US" sz="4000" b="1" u="sng" dirty="0">
                <a:effectLst/>
                <a:latin typeface="Verdana" panose="020B0604030504040204" pitchFamily="34" charset="0"/>
                <a:ea typeface="Calibri" panose="020F0502020204030204" pitchFamily="34" charset="0"/>
                <a:cs typeface="Times New Roman" panose="02020603050405020304" pitchFamily="18" charset="0"/>
              </a:rPr>
              <a:t>1 Peter 5:10-11</a:t>
            </a: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10 But may the God of all grace, who called us to His eternal glory by Christ Jesus, after you have suffered a while, perfect, establish, strengthen, and settle you. 11 To Him be the glory and the dominion forever and ever. Amen.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3"/>
          <p:cNvSpPr txBox="1">
            <a:spLocks noChangeArrowheads="1"/>
          </p:cNvSpPr>
          <p:nvPr/>
        </p:nvSpPr>
        <p:spPr>
          <a:xfrm>
            <a:off x="76200" y="0"/>
            <a:ext cx="11887200" cy="5029200"/>
          </a:xfrm>
          <a:prstGeom prst="rect">
            <a:avLst/>
          </a:prstGeom>
        </p:spPr>
        <p:txBody>
          <a:bodyPr/>
          <a:lstStyle/>
          <a:p>
            <a:pPr marL="0" marR="0" algn="ctr">
              <a:lnSpc>
                <a:spcPct val="115000"/>
              </a:lnSpc>
              <a:spcBef>
                <a:spcPts val="0"/>
              </a:spcBef>
              <a:spcAft>
                <a:spcPts val="0"/>
              </a:spcAft>
            </a:pPr>
            <a:r>
              <a:rPr lang="en-US" sz="3700" b="1" u="sng" dirty="0">
                <a:effectLst/>
                <a:latin typeface="Verdana" panose="020B0604030504040204" pitchFamily="34" charset="0"/>
                <a:ea typeface="Calibri" panose="020F0502020204030204" pitchFamily="34" charset="0"/>
                <a:cs typeface="Times New Roman" panose="02020603050405020304" pitchFamily="18" charset="0"/>
              </a:rPr>
              <a:t>Hebrews 4:14-16</a:t>
            </a:r>
            <a:endParaRPr lang="en-US" sz="37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3700" dirty="0">
                <a:effectLst/>
                <a:latin typeface="Verdana" panose="020B0604030504040204" pitchFamily="34" charset="0"/>
                <a:ea typeface="Calibri" panose="020F0502020204030204" pitchFamily="34" charset="0"/>
                <a:cs typeface="Times New Roman" panose="02020603050405020304" pitchFamily="18" charset="0"/>
              </a:rPr>
              <a:t>14 Seeing then that we have a great High Priest who has passed through the heavens, Jesus the Son of God, let us hold fast our confession. 15 For we do not have a High Priest who cannot sympathize with our weaknesses, but was in all points tempted as we are, yet without sin. 16 Let us therefore come boldly to the throne of grace, that we may obtain mercy and find grace to help in time of need. </a:t>
            </a:r>
            <a:endParaRPr lang="en-US" sz="37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37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76200" y="0"/>
            <a:ext cx="11963400" cy="6019800"/>
          </a:xfrm>
          <a:prstGeom prst="rect">
            <a:avLst/>
          </a:prstGeom>
        </p:spPr>
        <p:txBody>
          <a:bodyPr/>
          <a:lstStyle/>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r>
              <a:rPr lang="en-US" sz="4000" b="1" dirty="0">
                <a:effectLst/>
                <a:latin typeface="Verdana" panose="020B0604030504040204" pitchFamily="34" charset="0"/>
                <a:ea typeface="Calibri" panose="020F0502020204030204" pitchFamily="34" charset="0"/>
                <a:cs typeface="Times New Roman" panose="02020603050405020304" pitchFamily="18" charset="0"/>
              </a:rPr>
              <a:t>3. God Revealed Himself as Patient</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b="1"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base" latinLnBrk="0" hangingPunct="1">
              <a:lnSpc>
                <a:spcPct val="115000"/>
              </a:lnSpc>
              <a:spcBef>
                <a:spcPts val="0"/>
              </a:spcBef>
              <a:spcAft>
                <a:spcPts val="0"/>
              </a:spcAft>
              <a:buClrTx/>
              <a:buSzTx/>
              <a:buFontTx/>
              <a:buNone/>
              <a:tabLst/>
              <a:defRPr/>
            </a:pPr>
            <a:endParaRPr kumimoji="0" lang="en-US" sz="4000" b="0" i="0" u="none" strike="noStrike" kern="1200" cap="none" spc="0" normalizeH="0" baseline="0" noProof="0" dirty="0">
              <a:ln>
                <a:noFill/>
              </a:ln>
              <a:solidFill>
                <a:srgbClr val="FFFFFF"/>
              </a:solidFill>
              <a:effectLst/>
              <a:uLnTx/>
              <a:uFillTx/>
              <a:latin typeface="Verdana Pro"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37924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52400" y="0"/>
            <a:ext cx="11887200" cy="5029200"/>
          </a:xfrm>
          <a:prstGeom prst="rect">
            <a:avLst/>
          </a:prstGeom>
        </p:spPr>
        <p:txBody>
          <a:bodyPr/>
          <a:lstStyle/>
          <a:p>
            <a:pPr marL="0" marR="0" algn="ctr">
              <a:lnSpc>
                <a:spcPct val="115000"/>
              </a:lnSpc>
              <a:spcBef>
                <a:spcPts val="0"/>
              </a:spcBef>
              <a:spcAft>
                <a:spcPts val="0"/>
              </a:spcAft>
            </a:pPr>
            <a:r>
              <a:rPr lang="en-US" sz="4000" b="1" u="sng" dirty="0">
                <a:effectLst/>
                <a:latin typeface="Verdana" panose="020B0604030504040204" pitchFamily="34" charset="0"/>
                <a:ea typeface="Calibri" panose="020F0502020204030204" pitchFamily="34" charset="0"/>
                <a:cs typeface="Times New Roman" panose="02020603050405020304" pitchFamily="18" charset="0"/>
              </a:rPr>
              <a:t>Psalm 145:8-9</a:t>
            </a: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8 The LORD is gracious and full of compassion, Slow to anger and great in mercy. 9 The LORD is good to all, And His tender mercies are over all His works.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76200"/>
            <a:ext cx="12039600" cy="2554545"/>
          </a:xfrm>
          <a:prstGeom prst="rect">
            <a:avLst/>
          </a:prstGeom>
        </p:spPr>
        <p:txBody>
          <a:bodyPr wrap="square">
            <a:spAutoFit/>
          </a:bodyPr>
          <a:lstStyle/>
          <a:p>
            <a:pPr marL="0" lvl="0" indent="0" algn="ctr">
              <a:buNone/>
            </a:pPr>
            <a:r>
              <a:rPr lang="en-US" sz="4000" dirty="0">
                <a:solidFill>
                  <a:schemeClr val="bg1"/>
                </a:solidFill>
                <a:cs typeface="Calibri"/>
              </a:rPr>
              <a:t>I'm </a:t>
            </a:r>
            <a:r>
              <a:rPr lang="en-US" sz="4000" dirty="0" err="1">
                <a:solidFill>
                  <a:schemeClr val="bg1"/>
                </a:solidFill>
                <a:cs typeface="Calibri"/>
              </a:rPr>
              <a:t>gonna</a:t>
            </a:r>
            <a:r>
              <a:rPr lang="en-US" sz="4000" dirty="0">
                <a:solidFill>
                  <a:schemeClr val="bg1"/>
                </a:solidFill>
                <a:cs typeface="Calibri"/>
              </a:rPr>
              <a:t> sing, in the middle of the storm Louder and louder, you're </a:t>
            </a:r>
            <a:r>
              <a:rPr lang="en-US" sz="4000" dirty="0" err="1">
                <a:solidFill>
                  <a:schemeClr val="bg1"/>
                </a:solidFill>
                <a:cs typeface="Calibri"/>
              </a:rPr>
              <a:t>gonna</a:t>
            </a:r>
            <a:r>
              <a:rPr lang="en-US" sz="4000" dirty="0">
                <a:solidFill>
                  <a:schemeClr val="bg1"/>
                </a:solidFill>
                <a:cs typeface="Calibri"/>
              </a:rPr>
              <a:t> hear my praises roar Up from the ashes, hope will arise Death is defeated, the King is alive!</a:t>
            </a:r>
          </a:p>
        </p:txBody>
      </p:sp>
    </p:spTree>
    <p:extLst>
      <p:ext uri="{BB962C8B-B14F-4D97-AF65-F5344CB8AC3E}">
        <p14:creationId xmlns:p14="http://schemas.microsoft.com/office/powerpoint/2010/main" val="278703550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76200" y="-44388"/>
            <a:ext cx="11963400" cy="5073588"/>
          </a:xfrm>
          <a:prstGeom prst="rect">
            <a:avLst/>
          </a:prstGeom>
        </p:spPr>
        <p:txBody>
          <a:bodyPr/>
          <a:lstStyle/>
          <a:p>
            <a:pPr marL="0" marR="0" algn="ctr">
              <a:lnSpc>
                <a:spcPct val="115000"/>
              </a:lnSpc>
              <a:spcBef>
                <a:spcPts val="0"/>
              </a:spcBef>
              <a:spcAft>
                <a:spcPts val="0"/>
              </a:spcAft>
            </a:pPr>
            <a:r>
              <a:rPr lang="en-US" sz="4000" b="1" u="sng" dirty="0">
                <a:effectLst/>
                <a:latin typeface="Verdana" panose="020B0604030504040204" pitchFamily="34" charset="0"/>
                <a:ea typeface="Calibri" panose="020F0502020204030204" pitchFamily="34" charset="0"/>
                <a:cs typeface="Times New Roman" panose="02020603050405020304" pitchFamily="18" charset="0"/>
              </a:rPr>
              <a:t>Revelation 1:8</a:t>
            </a: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I am the Alpha and the Omega, the Beginning and the End," says the Lord, "who is and who was and who is to come, the Almighty."</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3"/>
          <p:cNvSpPr txBox="1">
            <a:spLocks noChangeArrowheads="1"/>
          </p:cNvSpPr>
          <p:nvPr/>
        </p:nvSpPr>
        <p:spPr>
          <a:xfrm>
            <a:off x="152400" y="0"/>
            <a:ext cx="11963400" cy="5029200"/>
          </a:xfrm>
          <a:prstGeom prst="rect">
            <a:avLst/>
          </a:prstGeom>
        </p:spPr>
        <p:txBody>
          <a:bodyPr/>
          <a:lstStyle/>
          <a:p>
            <a:pPr marL="0" marR="0" algn="ctr">
              <a:lnSpc>
                <a:spcPct val="115000"/>
              </a:lnSpc>
              <a:spcBef>
                <a:spcPts val="0"/>
              </a:spcBef>
              <a:spcAft>
                <a:spcPts val="0"/>
              </a:spcAft>
            </a:pPr>
            <a:r>
              <a:rPr lang="en-US" sz="3800" b="1" u="sng" dirty="0">
                <a:effectLst/>
                <a:latin typeface="Verdana" panose="020B0604030504040204" pitchFamily="34" charset="0"/>
                <a:ea typeface="Calibri" panose="020F0502020204030204" pitchFamily="34" charset="0"/>
                <a:cs typeface="Times New Roman" panose="02020603050405020304" pitchFamily="18" charset="0"/>
              </a:rPr>
              <a:t>Luke 4:17-18</a:t>
            </a:r>
            <a:endParaRPr lang="en-US" sz="38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3800" dirty="0">
                <a:effectLst/>
                <a:latin typeface="Verdana" panose="020B0604030504040204" pitchFamily="34" charset="0"/>
                <a:ea typeface="Calibri" panose="020F0502020204030204" pitchFamily="34" charset="0"/>
                <a:cs typeface="Times New Roman" panose="02020603050405020304" pitchFamily="18" charset="0"/>
              </a:rPr>
              <a:t>17 And He was handed the book of the prophet Isaiah. And when He had opened the book, He found the place where it was written: 18 </a:t>
            </a:r>
            <a:r>
              <a:rPr lang="en-US" sz="3800"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"The Spirit of the LORD is upon Me, Because He has anointed Me To preach the gospel to the poor; He has sent Me to heal the brokenhearted, To proclaim liberty to the captives And recovery of sight to the blind, To set at liberty those who are oppressed;</a:t>
            </a:r>
            <a:r>
              <a:rPr lang="en-US" sz="3800" dirty="0">
                <a:effectLst/>
                <a:latin typeface="Verdana" panose="020B0604030504040204" pitchFamily="34" charset="0"/>
                <a:ea typeface="Calibri" panose="020F0502020204030204" pitchFamily="34" charset="0"/>
                <a:cs typeface="Times New Roman" panose="02020603050405020304" pitchFamily="18" charset="0"/>
              </a:rPr>
              <a:t>  </a:t>
            </a:r>
            <a:endParaRPr lang="en-US" sz="3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38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3"/>
          <p:cNvSpPr txBox="1">
            <a:spLocks noChangeArrowheads="1"/>
          </p:cNvSpPr>
          <p:nvPr/>
        </p:nvSpPr>
        <p:spPr>
          <a:xfrm>
            <a:off x="228600" y="-76200"/>
            <a:ext cx="11734800" cy="5029200"/>
          </a:xfrm>
          <a:prstGeom prst="rect">
            <a:avLst/>
          </a:prstGeom>
        </p:spPr>
        <p:txBody>
          <a:bodyPr/>
          <a:lstStyle/>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r>
              <a:rPr lang="en-US" sz="4000" b="1" dirty="0">
                <a:effectLst/>
                <a:latin typeface="Verdana" panose="020B0604030504040204" pitchFamily="34" charset="0"/>
                <a:ea typeface="Calibri" panose="020F0502020204030204" pitchFamily="34" charset="0"/>
                <a:cs typeface="Times New Roman" panose="02020603050405020304" pitchFamily="18" charset="0"/>
              </a:rPr>
              <a:t>4. God Revealed Himself as Good</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52400" y="0"/>
            <a:ext cx="11887200" cy="5029200"/>
          </a:xfrm>
          <a:prstGeom prst="rect">
            <a:avLst/>
          </a:prstGeom>
        </p:spPr>
        <p:txBody>
          <a:bodyPr/>
          <a:lstStyle/>
          <a:p>
            <a:pPr marL="0" marR="0" algn="ctr">
              <a:lnSpc>
                <a:spcPct val="115000"/>
              </a:lnSpc>
              <a:spcBef>
                <a:spcPts val="0"/>
              </a:spcBef>
              <a:spcAft>
                <a:spcPts val="0"/>
              </a:spcAft>
            </a:pPr>
            <a:r>
              <a:rPr lang="en-US" sz="4000" b="1" u="sng" dirty="0">
                <a:effectLst/>
                <a:latin typeface="Verdana" panose="020B0604030504040204" pitchFamily="34" charset="0"/>
                <a:ea typeface="Calibri" panose="020F0502020204030204" pitchFamily="34" charset="0"/>
                <a:cs typeface="Times New Roman" panose="02020603050405020304" pitchFamily="18" charset="0"/>
              </a:rPr>
              <a:t>Matthew 19:17</a:t>
            </a: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“So He said to him, </a:t>
            </a:r>
            <a:r>
              <a:rPr lang="en-US" sz="4000"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"Why do you call Me good? No one is good but One, that is, God. But if you want to enter into life, keep the commandments."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52400" y="0"/>
            <a:ext cx="11887200" cy="5029200"/>
          </a:xfrm>
          <a:prstGeom prst="rect">
            <a:avLst/>
          </a:prstGeom>
        </p:spPr>
        <p:txBody>
          <a:bodyPr/>
          <a:lstStyle/>
          <a:p>
            <a:pPr marL="0" marR="0" algn="ctr">
              <a:lnSpc>
                <a:spcPct val="115000"/>
              </a:lnSpc>
              <a:spcBef>
                <a:spcPts val="0"/>
              </a:spcBef>
              <a:spcAft>
                <a:spcPts val="0"/>
              </a:spcAft>
            </a:pPr>
            <a:r>
              <a:rPr lang="en-US" sz="4000" b="1" u="sng" dirty="0">
                <a:effectLst/>
                <a:latin typeface="Verdana" panose="020B0604030504040204" pitchFamily="34" charset="0"/>
                <a:ea typeface="Calibri" panose="020F0502020204030204" pitchFamily="34" charset="0"/>
                <a:cs typeface="Times New Roman" panose="02020603050405020304" pitchFamily="18" charset="0"/>
              </a:rPr>
              <a:t>Romans 2:4</a:t>
            </a: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“Or do you despise the riches of His goodness, forbearance, and longsuffering, not knowing that the goodness of God leads you to repentance?”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76200" y="0"/>
            <a:ext cx="11963400" cy="5029200"/>
          </a:xfrm>
          <a:prstGeom prst="rect">
            <a:avLst/>
          </a:prstGeom>
        </p:spPr>
        <p:txBody>
          <a:bodyPr/>
          <a:lstStyle/>
          <a:p>
            <a:pPr marL="0" marR="0" algn="ctr">
              <a:lnSpc>
                <a:spcPct val="115000"/>
              </a:lnSpc>
              <a:spcBef>
                <a:spcPts val="0"/>
              </a:spcBef>
              <a:spcAft>
                <a:spcPts val="0"/>
              </a:spcAft>
            </a:pPr>
            <a:r>
              <a:rPr lang="en-US" sz="4000" b="1" u="sng" dirty="0">
                <a:effectLst/>
                <a:latin typeface="Verdana" panose="020B0604030504040204" pitchFamily="34" charset="0"/>
                <a:ea typeface="Calibri" panose="020F0502020204030204" pitchFamily="34" charset="0"/>
                <a:cs typeface="Times New Roman" panose="02020603050405020304" pitchFamily="18" charset="0"/>
              </a:rPr>
              <a:t>Psalm 34:8</a:t>
            </a: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“Oh, taste and see that the LORD is good; Blessed is the man who trusts in Him!”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76200" y="0"/>
            <a:ext cx="11963400" cy="5029200"/>
          </a:xfrm>
          <a:prstGeom prst="rect">
            <a:avLst/>
          </a:prstGeom>
        </p:spPr>
        <p:txBody>
          <a:bodyPr/>
          <a:lstStyle/>
          <a:p>
            <a:pPr marL="0" marR="0" algn="ctr">
              <a:lnSpc>
                <a:spcPct val="115000"/>
              </a:lnSpc>
              <a:spcBef>
                <a:spcPts val="0"/>
              </a:spcBef>
              <a:spcAft>
                <a:spcPts val="0"/>
              </a:spcAft>
            </a:pPr>
            <a:r>
              <a:rPr lang="en-US" sz="4000" b="1" u="sng" dirty="0">
                <a:effectLst/>
                <a:latin typeface="Verdana" panose="020B0604030504040204" pitchFamily="34" charset="0"/>
                <a:ea typeface="Calibri" panose="020F0502020204030204" pitchFamily="34" charset="0"/>
                <a:cs typeface="Times New Roman" panose="02020603050405020304" pitchFamily="18" charset="0"/>
              </a:rPr>
              <a:t>Romans 15:13</a:t>
            </a: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“Now may the God of hope fill you with all joy and peace in believing, that you may abound in hope by the power of the Holy Spirit.”</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76200" y="0"/>
            <a:ext cx="11963400" cy="5029200"/>
          </a:xfrm>
          <a:prstGeom prst="rect">
            <a:avLst/>
          </a:prstGeom>
        </p:spPr>
        <p:txBody>
          <a:bodyPr/>
          <a:lstStyle/>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r>
              <a:rPr lang="en-US" sz="4000" b="1" dirty="0">
                <a:effectLst/>
                <a:latin typeface="Verdana" panose="020B0604030504040204" pitchFamily="34" charset="0"/>
                <a:ea typeface="Calibri" panose="020F0502020204030204" pitchFamily="34" charset="0"/>
                <a:cs typeface="Times New Roman" panose="02020603050405020304" pitchFamily="18" charset="0"/>
              </a:rPr>
              <a:t>5. God Revealed Himself as True</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76200" y="0"/>
            <a:ext cx="11963400" cy="5029200"/>
          </a:xfrm>
          <a:prstGeom prst="rect">
            <a:avLst/>
          </a:prstGeom>
        </p:spPr>
        <p:txBody>
          <a:bodyPr/>
          <a:lstStyle/>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r>
              <a:rPr lang="en-US" sz="4000" b="1" dirty="0">
                <a:ea typeface="Calibri" panose="020F0502020204030204" pitchFamily="34" charset="0"/>
                <a:cs typeface="Times New Roman" panose="02020603050405020304" pitchFamily="18" charset="0"/>
              </a:rPr>
              <a:t>T</a:t>
            </a:r>
            <a:r>
              <a:rPr lang="en-US" sz="4000" b="1" dirty="0">
                <a:effectLst/>
                <a:latin typeface="Verdana" panose="020B0604030504040204" pitchFamily="34" charset="0"/>
                <a:ea typeface="Calibri" panose="020F0502020204030204" pitchFamily="34" charset="0"/>
                <a:cs typeface="Times New Roman" panose="02020603050405020304" pitchFamily="18" charset="0"/>
              </a:rPr>
              <a:t>he Hebrew word for truth is “</a:t>
            </a:r>
            <a:r>
              <a:rPr lang="en-US" sz="4000" b="1" dirty="0" err="1">
                <a:effectLst/>
                <a:latin typeface="Verdana" panose="020B0604030504040204" pitchFamily="34" charset="0"/>
                <a:ea typeface="Calibri" panose="020F0502020204030204" pitchFamily="34" charset="0"/>
                <a:cs typeface="Times New Roman" panose="02020603050405020304" pitchFamily="18" charset="0"/>
              </a:rPr>
              <a:t>emeth</a:t>
            </a:r>
            <a:r>
              <a:rPr lang="en-US" sz="4000" b="1" dirty="0">
                <a:effectLst/>
                <a:latin typeface="Verdana" panose="020B0604030504040204" pitchFamily="34" charset="0"/>
                <a:ea typeface="Calibri" panose="020F0502020204030204" pitchFamily="34" charset="0"/>
                <a:cs typeface="Times New Roman" panose="02020603050405020304" pitchFamily="18" charset="0"/>
              </a:rPr>
              <a:t>” and has many nuances of meaning: establishment, faithfulness, sureness, right, verity </a:t>
            </a:r>
          </a:p>
          <a:p>
            <a:pPr marL="0" marR="0" algn="ctr">
              <a:lnSpc>
                <a:spcPct val="115000"/>
              </a:lnSpc>
              <a:spcBef>
                <a:spcPts val="0"/>
              </a:spcBef>
              <a:spcAft>
                <a:spcPts val="0"/>
              </a:spcAft>
            </a:pPr>
            <a:r>
              <a:rPr lang="en-US" sz="4000" b="1" dirty="0">
                <a:effectLst/>
                <a:latin typeface="Verdana" panose="020B0604030504040204" pitchFamily="34" charset="0"/>
                <a:ea typeface="Calibri" panose="020F0502020204030204" pitchFamily="34" charset="0"/>
                <a:cs typeface="Times New Roman" panose="02020603050405020304" pitchFamily="18" charset="0"/>
              </a:rPr>
              <a:t>(certainty, reality)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3"/>
          <p:cNvSpPr txBox="1">
            <a:spLocks noChangeArrowheads="1"/>
          </p:cNvSpPr>
          <p:nvPr/>
        </p:nvSpPr>
        <p:spPr>
          <a:xfrm>
            <a:off x="76200" y="0"/>
            <a:ext cx="11963400" cy="5029200"/>
          </a:xfrm>
          <a:prstGeom prst="rect">
            <a:avLst/>
          </a:prstGeom>
        </p:spPr>
        <p:txBody>
          <a:bodyPr/>
          <a:lstStyle/>
          <a:p>
            <a:pPr marL="0" marR="0" algn="ctr">
              <a:lnSpc>
                <a:spcPct val="115000"/>
              </a:lnSpc>
              <a:spcBef>
                <a:spcPts val="0"/>
              </a:spcBef>
              <a:spcAft>
                <a:spcPts val="0"/>
              </a:spcAft>
            </a:pPr>
            <a:r>
              <a:rPr lang="en-US" sz="3800" b="1" u="sng" dirty="0">
                <a:effectLst/>
                <a:latin typeface="Verdana" panose="020B0604030504040204" pitchFamily="34" charset="0"/>
                <a:ea typeface="Calibri" panose="020F0502020204030204" pitchFamily="34" charset="0"/>
                <a:cs typeface="Times New Roman" panose="02020603050405020304" pitchFamily="18" charset="0"/>
              </a:rPr>
              <a:t>Exodus 34:5-8</a:t>
            </a:r>
            <a:endParaRPr lang="en-US" sz="38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3800" dirty="0">
                <a:effectLst/>
                <a:latin typeface="Verdana" panose="020B0604030504040204" pitchFamily="34" charset="0"/>
                <a:ea typeface="Calibri" panose="020F0502020204030204" pitchFamily="34" charset="0"/>
                <a:cs typeface="Times New Roman" panose="02020603050405020304" pitchFamily="18" charset="0"/>
              </a:rPr>
              <a:t>6 And the LORD passed before him and proclaimed, "The LORD, the LORD God, merciful and gracious, longsuffering, and abounding in goodness and truth, 7 keeping mercy for thousands, forgiving iniquity and transgression and sin, by no means clearing the guilty, visiting the iniquity of the fathers upon the children and the children's children to the third and the fourth generation." </a:t>
            </a:r>
            <a:endParaRPr lang="en-US" sz="3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38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323439"/>
          </a:xfrm>
          <a:prstGeom prst="rect">
            <a:avLst/>
          </a:prstGeom>
        </p:spPr>
        <p:txBody>
          <a:bodyPr wrap="square">
            <a:spAutoFit/>
          </a:bodyPr>
          <a:lstStyle/>
          <a:p>
            <a:pPr marL="0" lvl="0" indent="0" algn="ctr">
              <a:buNone/>
            </a:pPr>
            <a:r>
              <a:rPr lang="en-US" sz="4000" dirty="0">
                <a:solidFill>
                  <a:schemeClr val="bg1"/>
                </a:solidFill>
                <a:cs typeface="Calibri"/>
              </a:rPr>
              <a:t>////Sing a little louder </a:t>
            </a:r>
          </a:p>
          <a:p>
            <a:pPr marL="0" lvl="0" indent="0" algn="ctr">
              <a:buNone/>
            </a:pPr>
            <a:r>
              <a:rPr lang="en-US" sz="4000" dirty="0">
                <a:solidFill>
                  <a:schemeClr val="bg1"/>
                </a:solidFill>
                <a:cs typeface="Calibri"/>
              </a:rPr>
              <a:t>( Sing a little Louder)////</a:t>
            </a:r>
          </a:p>
        </p:txBody>
      </p:sp>
    </p:spTree>
    <p:extLst>
      <p:ext uri="{BB962C8B-B14F-4D97-AF65-F5344CB8AC3E}">
        <p14:creationId xmlns:p14="http://schemas.microsoft.com/office/powerpoint/2010/main" val="416571751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52400" y="-53266"/>
            <a:ext cx="11887200" cy="5082466"/>
          </a:xfrm>
          <a:prstGeom prst="rect">
            <a:avLst/>
          </a:prstGeom>
        </p:spPr>
        <p:txBody>
          <a:bodyPr/>
          <a:lstStyle/>
          <a:p>
            <a:pPr marL="0" marR="0" algn="ctr">
              <a:lnSpc>
                <a:spcPct val="115000"/>
              </a:lnSpc>
              <a:spcBef>
                <a:spcPts val="0"/>
              </a:spcBef>
              <a:spcAft>
                <a:spcPts val="0"/>
              </a:spcAft>
            </a:pPr>
            <a:r>
              <a:rPr kumimoji="0" lang="en-US" sz="4000" b="0" i="0" u="none" strike="noStrike" kern="1200" cap="none" spc="0" normalizeH="0" baseline="0" noProof="0" dirty="0">
                <a:ln>
                  <a:noFill/>
                </a:ln>
                <a:solidFill>
                  <a:srgbClr val="FFFFFF"/>
                </a:solidFill>
                <a:effectLst/>
                <a:uLnTx/>
                <a:uFillTx/>
                <a:latin typeface="Verdana" panose="020B0604030504040204" pitchFamily="34" charset="0"/>
                <a:ea typeface="Calibri" panose="020F0502020204030204" pitchFamily="34" charset="0"/>
                <a:cs typeface="Times New Roman" panose="02020603050405020304" pitchFamily="18" charset="0"/>
              </a:rPr>
              <a:t>  </a:t>
            </a: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r>
              <a:rPr lang="en-US" sz="4000" b="1" u="sng" dirty="0">
                <a:effectLst/>
                <a:latin typeface="Verdana" panose="020B0604030504040204" pitchFamily="34" charset="0"/>
                <a:ea typeface="Calibri" panose="020F0502020204030204" pitchFamily="34" charset="0"/>
                <a:cs typeface="Times New Roman" panose="02020603050405020304" pitchFamily="18" charset="0"/>
              </a:rPr>
              <a:t>John 14:6</a:t>
            </a: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“Jesus said to him, </a:t>
            </a:r>
            <a:r>
              <a:rPr lang="en-US" sz="4000"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"I am the way, the truth, and the life. No one comes to the Father except through Me.”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base" latinLnBrk="0" hangingPunct="1">
              <a:lnSpc>
                <a:spcPct val="115000"/>
              </a:lnSpc>
              <a:spcBef>
                <a:spcPts val="0"/>
              </a:spcBef>
              <a:spcAft>
                <a:spcPts val="0"/>
              </a:spcAft>
              <a:buClrTx/>
              <a:buSzTx/>
              <a:buFontTx/>
              <a:buNone/>
              <a:tabLst/>
              <a:defRPr/>
            </a:pPr>
            <a:endParaRPr kumimoji="0" lang="en-US" sz="4000" b="0"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3745156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52400" y="0"/>
            <a:ext cx="11887200" cy="5029200"/>
          </a:xfrm>
          <a:prstGeom prst="rect">
            <a:avLst/>
          </a:prstGeom>
        </p:spPr>
        <p:txBody>
          <a:bodyPr/>
          <a:lstStyle/>
          <a:p>
            <a:pPr marL="0" marR="0" algn="ctr">
              <a:lnSpc>
                <a:spcPct val="115000"/>
              </a:lnSpc>
              <a:spcBef>
                <a:spcPts val="0"/>
              </a:spcBef>
              <a:spcAft>
                <a:spcPts val="0"/>
              </a:spcAft>
            </a:pPr>
            <a:r>
              <a:rPr lang="en-US" sz="4000" b="1" u="sng" dirty="0">
                <a:effectLst/>
                <a:latin typeface="Verdana" panose="020B0604030504040204" pitchFamily="34" charset="0"/>
                <a:ea typeface="Calibri" panose="020F0502020204030204" pitchFamily="34" charset="0"/>
                <a:cs typeface="Times New Roman" panose="02020603050405020304" pitchFamily="18" charset="0"/>
              </a:rPr>
              <a:t>Revelation 15:3</a:t>
            </a: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“They sing the song of Moses, the servant of God, and the song of the Lamb, saying: "Great and marvelous are Your works, Lord God Almighty! Just and true are Your ways, O King of the saints!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52400" y="0"/>
            <a:ext cx="11887200" cy="5943600"/>
          </a:xfrm>
          <a:prstGeom prst="rect">
            <a:avLst/>
          </a:prstGeom>
        </p:spPr>
        <p:txBody>
          <a:bodyPr/>
          <a:lstStyle/>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r>
              <a:rPr lang="en-US" sz="4000" b="1" u="sng" dirty="0">
                <a:effectLst/>
                <a:latin typeface="Verdana" panose="020B0604030504040204" pitchFamily="34" charset="0"/>
                <a:ea typeface="Calibri" panose="020F0502020204030204" pitchFamily="34" charset="0"/>
                <a:cs typeface="Times New Roman" panose="02020603050405020304" pitchFamily="18" charset="0"/>
              </a:rPr>
              <a:t>John 17:15-19</a:t>
            </a: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17 </a:t>
            </a:r>
            <a:r>
              <a:rPr lang="en-US" sz="4000"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Sanctify them by Your truth. Your word is truth. </a:t>
            </a:r>
            <a:r>
              <a:rPr lang="en-US" sz="4000" dirty="0">
                <a:effectLst/>
                <a:latin typeface="Verdana" panose="020B0604030504040204" pitchFamily="34" charset="0"/>
                <a:ea typeface="Calibri" panose="020F0502020204030204" pitchFamily="34" charset="0"/>
                <a:cs typeface="Times New Roman" panose="02020603050405020304" pitchFamily="18" charset="0"/>
              </a:rPr>
              <a:t>18 </a:t>
            </a:r>
            <a:r>
              <a:rPr lang="en-US" sz="4000"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As You sent Me into the world, I also have sent them into the world.</a:t>
            </a:r>
            <a:r>
              <a:rPr lang="en-US" sz="4000" dirty="0">
                <a:effectLst/>
                <a:latin typeface="Verdana" panose="020B0604030504040204" pitchFamily="34" charset="0"/>
                <a:ea typeface="Calibri" panose="020F0502020204030204" pitchFamily="34" charset="0"/>
                <a:cs typeface="Times New Roman" panose="02020603050405020304" pitchFamily="18" charset="0"/>
              </a:rPr>
              <a:t> 19 </a:t>
            </a:r>
            <a:r>
              <a:rPr lang="en-US" sz="4000"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And for their sakes I sanctify Myself, that they also may be sanctified by the truth.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base" latinLnBrk="0" hangingPunct="1">
              <a:lnSpc>
                <a:spcPct val="115000"/>
              </a:lnSpc>
              <a:spcBef>
                <a:spcPts val="0"/>
              </a:spcBef>
              <a:spcAft>
                <a:spcPts val="0"/>
              </a:spcAft>
              <a:buClrTx/>
              <a:buSzTx/>
              <a:buFontTx/>
              <a:buNone/>
              <a:tabLst/>
              <a:defRPr/>
            </a:pPr>
            <a:endParaRPr kumimoji="0" lang="en-US" sz="4000" b="0"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490696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76200" y="0"/>
            <a:ext cx="12039600" cy="5029200"/>
          </a:xfrm>
          <a:prstGeom prst="rect">
            <a:avLst/>
          </a:prstGeom>
        </p:spPr>
        <p:txBody>
          <a:bodyPr/>
          <a:lstStyle/>
          <a:p>
            <a:pPr marL="0" marR="0" algn="ctr">
              <a:lnSpc>
                <a:spcPct val="115000"/>
              </a:lnSpc>
              <a:spcBef>
                <a:spcPts val="0"/>
              </a:spcBef>
              <a:spcAft>
                <a:spcPts val="0"/>
              </a:spcAft>
            </a:pPr>
            <a:r>
              <a:rPr lang="en-US" sz="4000" b="1" u="sng" dirty="0">
                <a:effectLst/>
                <a:latin typeface="Verdana" panose="020B0604030504040204" pitchFamily="34" charset="0"/>
                <a:ea typeface="Calibri" panose="020F0502020204030204" pitchFamily="34" charset="0"/>
                <a:cs typeface="Times New Roman" panose="02020603050405020304" pitchFamily="18" charset="0"/>
              </a:rPr>
              <a:t>3 John 2-4</a:t>
            </a: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2 Beloved, I pray that you may prosper in all things and be in health, just as your soul prospers. 3 For I rejoiced greatly when brethren came and testified of the truth that is in you, just as you walk in the truth. 4 I have no greater joy than to hear that my children walk in truth.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568744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52400" y="0"/>
            <a:ext cx="11887200" cy="5029200"/>
          </a:xfrm>
          <a:prstGeom prst="rect">
            <a:avLst/>
          </a:prstGeom>
        </p:spPr>
        <p:txBody>
          <a:bodyPr/>
          <a:lstStyle/>
          <a:p>
            <a:pPr marL="0" marR="0" algn="ctr">
              <a:lnSpc>
                <a:spcPct val="115000"/>
              </a:lnSpc>
              <a:spcBef>
                <a:spcPts val="0"/>
              </a:spcBef>
              <a:spcAft>
                <a:spcPts val="0"/>
              </a:spcAft>
            </a:pPr>
            <a:r>
              <a:rPr lang="en-US" sz="4000" b="1" u="sng" dirty="0">
                <a:effectLst/>
                <a:latin typeface="Verdana" panose="020B0604030504040204" pitchFamily="34" charset="0"/>
                <a:ea typeface="Calibri" panose="020F0502020204030204" pitchFamily="34" charset="0"/>
                <a:cs typeface="Times New Roman" panose="02020603050405020304" pitchFamily="18" charset="0"/>
              </a:rPr>
              <a:t>1 Thessalonians 4:13-18</a:t>
            </a: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13 But I do not want you to be ignorant, brethren, concerning those who have fallen asleep, lest you sorrow as others who have no hope. 14 For if we believe that Jesus died and rose again, even so God will bring with Him those who sleep in Jesus.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base" latinLnBrk="0" hangingPunct="1">
              <a:lnSpc>
                <a:spcPct val="115000"/>
              </a:lnSpc>
              <a:spcBef>
                <a:spcPts val="0"/>
              </a:spcBef>
              <a:spcAft>
                <a:spcPts val="0"/>
              </a:spcAft>
              <a:buClrTx/>
              <a:buSzTx/>
              <a:buFontTx/>
              <a:buNone/>
              <a:tabLst/>
              <a:defRPr/>
            </a:pPr>
            <a:endParaRPr kumimoji="0" lang="en-US" sz="4000" b="0"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6317289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76200" y="-44388"/>
            <a:ext cx="11963400" cy="5073588"/>
          </a:xfrm>
          <a:prstGeom prst="rect">
            <a:avLst/>
          </a:prstGeom>
        </p:spPr>
        <p:txBody>
          <a:bodyPr/>
          <a:lstStyle/>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15 For this we say to you by the word of the Lord, that we who are alive and remain until the coming of the Lord will by no means precede those who are asleep. 16 For the Lord Himself will descend from heaven with a shout, with the voice of an archangel, and with the trumpet of God. And the dead in Christ will rise first.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kumimoji="0" lang="en-US" sz="4000" b="0"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0427110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52400" y="0"/>
            <a:ext cx="11963400" cy="5029200"/>
          </a:xfrm>
          <a:prstGeom prst="rect">
            <a:avLst/>
          </a:prstGeom>
        </p:spPr>
        <p:txBody>
          <a:bodyPr/>
          <a:lstStyle/>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17 Then we who are alive and remain shall be caught up together with them in the clouds to meet the Lord in the air. And thus we shall always be with the Lord. 18 Therefore comfort one another with these words.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5583050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3"/>
          <p:cNvSpPr txBox="1">
            <a:spLocks noChangeArrowheads="1"/>
          </p:cNvSpPr>
          <p:nvPr/>
        </p:nvSpPr>
        <p:spPr>
          <a:xfrm>
            <a:off x="228600" y="0"/>
            <a:ext cx="11734800" cy="5029200"/>
          </a:xfrm>
          <a:prstGeom prst="rect">
            <a:avLst/>
          </a:prstGeom>
        </p:spPr>
        <p:txBody>
          <a:bodyPr/>
          <a:lstStyle/>
          <a:p>
            <a:pPr marL="0" marR="0" algn="ctr">
              <a:lnSpc>
                <a:spcPct val="115000"/>
              </a:lnSpc>
              <a:spcBef>
                <a:spcPts val="0"/>
              </a:spcBef>
              <a:spcAft>
                <a:spcPts val="0"/>
              </a:spcAft>
            </a:pPr>
            <a:r>
              <a:rPr lang="en-US" sz="3800" b="1" u="sng" dirty="0">
                <a:effectLst/>
                <a:latin typeface="Verdana" panose="020B0604030504040204" pitchFamily="34" charset="0"/>
                <a:ea typeface="Calibri" panose="020F0502020204030204" pitchFamily="34" charset="0"/>
                <a:cs typeface="Times New Roman" panose="02020603050405020304" pitchFamily="18" charset="0"/>
              </a:rPr>
              <a:t>1 Corinthians 15:50-54</a:t>
            </a:r>
            <a:endParaRPr lang="en-US" sz="38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3800" dirty="0">
                <a:effectLst/>
                <a:latin typeface="Verdana" panose="020B0604030504040204" pitchFamily="34" charset="0"/>
                <a:ea typeface="Calibri" panose="020F0502020204030204" pitchFamily="34" charset="0"/>
                <a:cs typeface="Times New Roman" panose="02020603050405020304" pitchFamily="18" charset="0"/>
              </a:rPr>
              <a:t>50 Now this I say, brethren, that flesh and blood cannot inherit the kingdom of God; nor does corruption inherit incorruption. 51 Behold, I tell you a mystery: We shall not all sleep, but we shall all be changed-- 52 in a moment, in the twinkling of an eye, at the last trumpet. For the trumpet will sound, and the dead will be raised incorruptible, and we shall be changed. </a:t>
            </a:r>
            <a:endParaRPr lang="en-US" sz="3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base" latinLnBrk="0" hangingPunct="1">
              <a:lnSpc>
                <a:spcPct val="115000"/>
              </a:lnSpc>
              <a:spcBef>
                <a:spcPts val="0"/>
              </a:spcBef>
              <a:spcAft>
                <a:spcPts val="0"/>
              </a:spcAft>
              <a:buClrTx/>
              <a:buSzTx/>
              <a:buFontTx/>
              <a:buNone/>
              <a:tabLst/>
              <a:defRPr/>
            </a:pPr>
            <a:endParaRPr kumimoji="0" lang="en-US" sz="3800" b="0"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7094636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228600" y="0"/>
            <a:ext cx="11734800" cy="5029200"/>
          </a:xfrm>
          <a:prstGeom prst="rect">
            <a:avLst/>
          </a:prstGeom>
        </p:spPr>
        <p:txBody>
          <a:bodyPr/>
          <a:lstStyle/>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53 For this corruptible must put on incorruption, and this mortal must put on immortality. 54 So when this corruptible has put on incorruption, and this mortal has put on immortality, then shall be brought to pass the saying that is written: "Death is swallowed up in victory."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b="1"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base" latinLnBrk="0" hangingPunct="1">
              <a:lnSpc>
                <a:spcPct val="115000"/>
              </a:lnSpc>
              <a:spcBef>
                <a:spcPts val="0"/>
              </a:spcBef>
              <a:spcAft>
                <a:spcPts val="0"/>
              </a:spcAft>
              <a:buClrTx/>
              <a:buSzTx/>
              <a:buFontTx/>
              <a:buNone/>
              <a:tabLst/>
              <a:defRPr/>
            </a:pPr>
            <a:endParaRPr kumimoji="0" lang="en-US" sz="4000" b="0"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5510990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228600" y="0"/>
            <a:ext cx="11734800" cy="5029200"/>
          </a:xfrm>
          <a:prstGeom prst="rect">
            <a:avLst/>
          </a:prstGeom>
        </p:spPr>
        <p:txBody>
          <a:bodyPr/>
          <a:lstStyle/>
          <a:p>
            <a:pPr marL="0" marR="0" algn="ctr">
              <a:lnSpc>
                <a:spcPct val="115000"/>
              </a:lnSpc>
              <a:spcBef>
                <a:spcPts val="0"/>
              </a:spcBef>
              <a:spcAft>
                <a:spcPts val="0"/>
              </a:spcAft>
            </a:pPr>
            <a:r>
              <a:rPr lang="en-US" sz="4000" b="1" u="sng" dirty="0">
                <a:effectLst/>
                <a:latin typeface="Verdana" panose="020B0604030504040204" pitchFamily="34" charset="0"/>
                <a:ea typeface="Calibri" panose="020F0502020204030204" pitchFamily="34" charset="0"/>
                <a:cs typeface="Times New Roman" panose="02020603050405020304" pitchFamily="18" charset="0"/>
              </a:rPr>
              <a:t>Acts 2:38-39</a:t>
            </a:r>
            <a:endParaRPr lang="en-US" sz="40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38 Then Peter said to them, "Repent, and let every one of you be baptized in the name of Jesus Christ for the remission of sins; and you shall receive the gift of the Holy Spirit. 39 For the promise is to you and to your children, and to all who are afar off, as many as the Lord our God will call."</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base" latinLnBrk="0" hangingPunct="1">
              <a:lnSpc>
                <a:spcPct val="115000"/>
              </a:lnSpc>
              <a:spcBef>
                <a:spcPts val="0"/>
              </a:spcBef>
              <a:spcAft>
                <a:spcPts val="0"/>
              </a:spcAft>
              <a:buClrTx/>
              <a:buSzTx/>
              <a:buFontTx/>
              <a:buNone/>
              <a:tabLst/>
              <a:defRPr/>
            </a:pPr>
            <a:endParaRPr kumimoji="0" lang="en-US" sz="4000" b="0" i="0" u="sng"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4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base" latinLnBrk="0" hangingPunct="1">
              <a:lnSpc>
                <a:spcPct val="115000"/>
              </a:lnSpc>
              <a:spcBef>
                <a:spcPts val="0"/>
              </a:spcBef>
              <a:spcAft>
                <a:spcPts val="0"/>
              </a:spcAft>
              <a:buClrTx/>
              <a:buSzTx/>
              <a:buFontTx/>
              <a:buNone/>
              <a:tabLst/>
              <a:defRPr/>
            </a:pPr>
            <a:endParaRPr kumimoji="0" lang="en-US" sz="4000" b="0"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64757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924973"/>
          </a:xfrm>
          <a:prstGeom prst="rect">
            <a:avLst/>
          </a:prstGeom>
        </p:spPr>
        <p:txBody>
          <a:bodyPr wrap="square">
            <a:spAutoFit/>
          </a:bodyPr>
          <a:lstStyle/>
          <a:p>
            <a:pPr marL="0" lvl="0" indent="0" algn="ctr">
              <a:buNone/>
            </a:pPr>
            <a:r>
              <a:rPr lang="en-US" sz="3700" dirty="0">
                <a:solidFill>
                  <a:schemeClr val="bg1"/>
                </a:solidFill>
                <a:cs typeface="Calibri"/>
              </a:rPr>
              <a:t>Sing a little louder </a:t>
            </a:r>
          </a:p>
          <a:p>
            <a:pPr marL="0" lvl="0" indent="0" algn="ctr">
              <a:buNone/>
            </a:pPr>
            <a:r>
              <a:rPr lang="en-US" sz="3700" dirty="0">
                <a:solidFill>
                  <a:schemeClr val="bg1"/>
                </a:solidFill>
                <a:cs typeface="Calibri"/>
              </a:rPr>
              <a:t>(In the presence of my enemies)</a:t>
            </a:r>
            <a:br>
              <a:rPr lang="en-US" sz="3700" dirty="0">
                <a:solidFill>
                  <a:schemeClr val="bg1"/>
                </a:solidFill>
                <a:cs typeface="Calibri"/>
              </a:rPr>
            </a:br>
            <a:r>
              <a:rPr lang="en-US" sz="3700" dirty="0">
                <a:solidFill>
                  <a:schemeClr val="bg1"/>
                </a:solidFill>
                <a:cs typeface="Calibri"/>
              </a:rPr>
              <a:t>Sing a little louder (Louder than the unbelief)</a:t>
            </a:r>
            <a:br>
              <a:rPr lang="en-US" sz="3700" dirty="0">
                <a:solidFill>
                  <a:schemeClr val="bg1"/>
                </a:solidFill>
                <a:cs typeface="Calibri"/>
              </a:rPr>
            </a:br>
            <a:r>
              <a:rPr lang="en-US" sz="3700" dirty="0">
                <a:solidFill>
                  <a:schemeClr val="bg1"/>
                </a:solidFill>
                <a:cs typeface="Calibri"/>
              </a:rPr>
              <a:t>Sing a little louder (My weapon is a melody)</a:t>
            </a:r>
            <a:br>
              <a:rPr lang="en-US" sz="3700" dirty="0">
                <a:solidFill>
                  <a:schemeClr val="bg1"/>
                </a:solidFill>
                <a:cs typeface="Calibri"/>
              </a:rPr>
            </a:br>
            <a:r>
              <a:rPr lang="en-US" sz="3700" dirty="0">
                <a:solidFill>
                  <a:schemeClr val="bg1"/>
                </a:solidFill>
                <a:cs typeface="Calibri"/>
              </a:rPr>
              <a:t>Sing a little louder (Heaven comes to fight for me)</a:t>
            </a:r>
            <a:br>
              <a:rPr lang="en-US" sz="3700" dirty="0">
                <a:solidFill>
                  <a:schemeClr val="bg1"/>
                </a:solidFill>
                <a:cs typeface="Calibri"/>
              </a:rPr>
            </a:br>
            <a:r>
              <a:rPr lang="en-US" sz="3700" dirty="0">
                <a:solidFill>
                  <a:schemeClr val="bg1"/>
                </a:solidFill>
                <a:cs typeface="Calibri"/>
              </a:rPr>
              <a:t>Sing a little louder </a:t>
            </a:r>
          </a:p>
          <a:p>
            <a:pPr marL="0" lvl="0" indent="0" algn="ctr">
              <a:buNone/>
            </a:pPr>
            <a:r>
              <a:rPr lang="en-US" sz="3700" dirty="0">
                <a:solidFill>
                  <a:schemeClr val="bg1"/>
                </a:solidFill>
                <a:cs typeface="Calibri"/>
              </a:rPr>
              <a:t>(In the presence of my enemies)</a:t>
            </a:r>
            <a:br>
              <a:rPr lang="en-US" sz="3700" dirty="0">
                <a:solidFill>
                  <a:schemeClr val="bg1"/>
                </a:solidFill>
                <a:cs typeface="Calibri"/>
              </a:rPr>
            </a:br>
            <a:r>
              <a:rPr lang="en-US" sz="3700" dirty="0">
                <a:solidFill>
                  <a:schemeClr val="bg1"/>
                </a:solidFill>
                <a:cs typeface="Calibri"/>
              </a:rPr>
              <a:t>Sing a little louder (Louder than the unbelief)</a:t>
            </a:r>
            <a:br>
              <a:rPr lang="en-US" sz="3700" dirty="0">
                <a:solidFill>
                  <a:schemeClr val="bg1"/>
                </a:solidFill>
                <a:cs typeface="Calibri"/>
              </a:rPr>
            </a:br>
            <a:r>
              <a:rPr lang="en-US" sz="3700" dirty="0">
                <a:solidFill>
                  <a:schemeClr val="bg1"/>
                </a:solidFill>
                <a:cs typeface="Calibri"/>
              </a:rPr>
              <a:t>Sing a little louder (My weapon is a melody)</a:t>
            </a:r>
            <a:br>
              <a:rPr lang="en-US" sz="3700" dirty="0">
                <a:solidFill>
                  <a:schemeClr val="bg1"/>
                </a:solidFill>
                <a:cs typeface="Calibri"/>
              </a:rPr>
            </a:br>
            <a:r>
              <a:rPr lang="en-US" sz="3700" dirty="0">
                <a:solidFill>
                  <a:schemeClr val="bg1"/>
                </a:solidFill>
                <a:cs typeface="Calibri"/>
              </a:rPr>
              <a:t>Sing a little louder </a:t>
            </a:r>
          </a:p>
          <a:p>
            <a:pPr marL="0" lvl="0" indent="0" algn="ctr">
              <a:buNone/>
            </a:pPr>
            <a:r>
              <a:rPr lang="en-US" sz="3700" dirty="0">
                <a:solidFill>
                  <a:schemeClr val="bg1"/>
                </a:solidFill>
                <a:cs typeface="Calibri"/>
              </a:rPr>
              <a:t>(Heaven comes to fight for me)</a:t>
            </a:r>
            <a:br>
              <a:rPr lang="en-US" sz="3700" dirty="0">
                <a:solidFill>
                  <a:schemeClr val="bg1"/>
                </a:solidFill>
                <a:cs typeface="Calibri"/>
              </a:rPr>
            </a:br>
            <a:r>
              <a:rPr lang="en-US" sz="3700" dirty="0">
                <a:solidFill>
                  <a:schemeClr val="bg1"/>
                </a:solidFill>
                <a:cs typeface="Calibri"/>
              </a:rPr>
              <a:t>Sing a little louder!</a:t>
            </a:r>
          </a:p>
        </p:txBody>
      </p:sp>
    </p:spTree>
    <p:extLst>
      <p:ext uri="{BB962C8B-B14F-4D97-AF65-F5344CB8AC3E}">
        <p14:creationId xmlns:p14="http://schemas.microsoft.com/office/powerpoint/2010/main" val="88313180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 name="Picture 3" descr="AGCF highest resolution.jpg"/>
          <p:cNvPicPr>
            <a:picLocks noChangeAspect="1"/>
          </p:cNvPicPr>
          <p:nvPr/>
        </p:nvPicPr>
        <p:blipFill>
          <a:blip r:embed="rId2" cstate="print"/>
          <a:stretch>
            <a:fillRect/>
          </a:stretch>
        </p:blipFill>
        <p:spPr>
          <a:xfrm>
            <a:off x="2133600" y="2"/>
            <a:ext cx="7772400" cy="6121625"/>
          </a:xfrm>
          <a:prstGeom prst="rect">
            <a:avLst/>
          </a:prstGeom>
        </p:spPr>
      </p:pic>
    </p:spTree>
    <p:extLst>
      <p:ext uri="{BB962C8B-B14F-4D97-AF65-F5344CB8AC3E}">
        <p14:creationId xmlns:p14="http://schemas.microsoft.com/office/powerpoint/2010/main" val="1580104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15800" cy="3785652"/>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sng" strike="noStrike" kern="1200" cap="none" spc="0" normalizeH="0" baseline="0" noProof="0" dirty="0">
                <a:ln>
                  <a:noFill/>
                </a:ln>
                <a:solidFill>
                  <a:schemeClr val="bg1"/>
                </a:solidFill>
                <a:effectLst/>
                <a:uLnTx/>
                <a:uFillTx/>
                <a:latin typeface="Constantia"/>
                <a:ea typeface="+mn-ea"/>
                <a:cs typeface="Arial" charset="0"/>
              </a:rPr>
              <a:t>Glorious Day</a:t>
            </a:r>
          </a:p>
          <a:p>
            <a:pPr lvl="0" algn="ctr"/>
            <a:r>
              <a:rPr lang="en-US" sz="4000" dirty="0">
                <a:solidFill>
                  <a:schemeClr val="bg1"/>
                </a:solidFill>
                <a:cs typeface="Calibri"/>
              </a:rPr>
              <a:t>I was buried beneath my shame Who could carry that kind of weight It was my tomb</a:t>
            </a:r>
            <a:br>
              <a:rPr lang="en-US" sz="4000" dirty="0">
                <a:solidFill>
                  <a:schemeClr val="bg1"/>
                </a:solidFill>
                <a:cs typeface="Calibri"/>
              </a:rPr>
            </a:br>
            <a:r>
              <a:rPr lang="en-US" sz="4000" dirty="0">
                <a:solidFill>
                  <a:schemeClr val="bg1"/>
                </a:solidFill>
                <a:cs typeface="Calibri"/>
              </a:rPr>
              <a:t>Till I met You I was breathing, but not alive</a:t>
            </a:r>
            <a:br>
              <a:rPr lang="en-US" sz="4000" dirty="0">
                <a:solidFill>
                  <a:schemeClr val="bg1"/>
                </a:solidFill>
                <a:cs typeface="Calibri"/>
              </a:rPr>
            </a:br>
            <a:r>
              <a:rPr lang="en-US" sz="4000" dirty="0">
                <a:solidFill>
                  <a:schemeClr val="bg1"/>
                </a:solidFill>
                <a:cs typeface="Calibri"/>
              </a:rPr>
              <a:t>All my failures I tried to hide It was my tomb, yeah Till I met You</a:t>
            </a:r>
          </a:p>
        </p:txBody>
      </p:sp>
    </p:spTree>
    <p:extLst>
      <p:ext uri="{BB962C8B-B14F-4D97-AF65-F5344CB8AC3E}">
        <p14:creationId xmlns:p14="http://schemas.microsoft.com/office/powerpoint/2010/main" val="217116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
            <a:ext cx="11810999" cy="5016758"/>
          </a:xfrm>
          <a:prstGeom prst="rect">
            <a:avLst/>
          </a:prstGeom>
        </p:spPr>
        <p:txBody>
          <a:bodyPr wrap="square">
            <a:spAutoFit/>
          </a:bodyPr>
          <a:lstStyle/>
          <a:p>
            <a:pPr lvl="0" algn="ctr">
              <a:buNone/>
            </a:pPr>
            <a:r>
              <a:rPr lang="en-US" sz="4000" dirty="0">
                <a:solidFill>
                  <a:schemeClr val="bg1"/>
                </a:solidFill>
                <a:cs typeface="Calibri"/>
              </a:rPr>
              <a:t>You called my name</a:t>
            </a:r>
            <a:br>
              <a:rPr lang="en-US" sz="4000" dirty="0">
                <a:solidFill>
                  <a:schemeClr val="bg1"/>
                </a:solidFill>
                <a:cs typeface="Calibri"/>
              </a:rPr>
            </a:br>
            <a:r>
              <a:rPr lang="en-US" sz="4000" dirty="0">
                <a:solidFill>
                  <a:schemeClr val="bg1"/>
                </a:solidFill>
                <a:cs typeface="Calibri"/>
              </a:rPr>
              <a:t>And I ran out of that grave</a:t>
            </a:r>
            <a:br>
              <a:rPr lang="en-US" sz="4000" dirty="0">
                <a:solidFill>
                  <a:schemeClr val="bg1"/>
                </a:solidFill>
                <a:cs typeface="Calibri"/>
              </a:rPr>
            </a:br>
            <a:r>
              <a:rPr lang="en-US" sz="4000" dirty="0">
                <a:solidFill>
                  <a:schemeClr val="bg1"/>
                </a:solidFill>
                <a:cs typeface="Calibri"/>
              </a:rPr>
              <a:t>Out of the darkness</a:t>
            </a:r>
            <a:br>
              <a:rPr lang="en-US" sz="4000" dirty="0">
                <a:solidFill>
                  <a:schemeClr val="bg1"/>
                </a:solidFill>
                <a:cs typeface="Calibri"/>
              </a:rPr>
            </a:br>
            <a:r>
              <a:rPr lang="en-US" sz="4000" dirty="0">
                <a:solidFill>
                  <a:schemeClr val="bg1"/>
                </a:solidFill>
                <a:cs typeface="Calibri"/>
              </a:rPr>
              <a:t>Into Your glorious day</a:t>
            </a:r>
          </a:p>
          <a:p>
            <a:pPr lvl="0" algn="ctr">
              <a:buNone/>
            </a:pPr>
            <a:r>
              <a:rPr lang="en-US" sz="4000" dirty="0">
                <a:solidFill>
                  <a:schemeClr val="bg1"/>
                </a:solidFill>
                <a:cs typeface="Calibri"/>
              </a:rPr>
              <a:t>You called my name</a:t>
            </a:r>
            <a:br>
              <a:rPr lang="en-US" sz="4000" dirty="0">
                <a:solidFill>
                  <a:schemeClr val="bg1"/>
                </a:solidFill>
                <a:cs typeface="Calibri"/>
              </a:rPr>
            </a:br>
            <a:r>
              <a:rPr lang="en-US" sz="4000" dirty="0">
                <a:solidFill>
                  <a:schemeClr val="bg1"/>
                </a:solidFill>
                <a:cs typeface="Calibri"/>
              </a:rPr>
              <a:t>And I ran out of that grave</a:t>
            </a:r>
            <a:br>
              <a:rPr lang="en-US" sz="4000" dirty="0">
                <a:solidFill>
                  <a:schemeClr val="bg1"/>
                </a:solidFill>
                <a:cs typeface="Calibri"/>
              </a:rPr>
            </a:br>
            <a:r>
              <a:rPr lang="en-US" sz="4000" dirty="0">
                <a:solidFill>
                  <a:schemeClr val="bg1"/>
                </a:solidFill>
                <a:cs typeface="Calibri"/>
              </a:rPr>
              <a:t>Out of the darkness</a:t>
            </a:r>
            <a:br>
              <a:rPr lang="en-US" sz="4000" dirty="0">
                <a:solidFill>
                  <a:schemeClr val="bg1"/>
                </a:solidFill>
                <a:cs typeface="Calibri"/>
              </a:rPr>
            </a:br>
            <a:r>
              <a:rPr lang="en-US" sz="4000" dirty="0">
                <a:solidFill>
                  <a:schemeClr val="bg1"/>
                </a:solidFill>
                <a:cs typeface="Calibri"/>
              </a:rPr>
              <a:t>Into Your glorious day</a:t>
            </a:r>
          </a:p>
        </p:txBody>
      </p:sp>
    </p:spTree>
    <p:extLst>
      <p:ext uri="{BB962C8B-B14F-4D97-AF65-F5344CB8AC3E}">
        <p14:creationId xmlns:p14="http://schemas.microsoft.com/office/powerpoint/2010/main" val="2122906541"/>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Mountain Top">
  <a:themeElements>
    <a:clrScheme name="1_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1_Mountain Top">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1_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1_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1_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1_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1_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1_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1_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1_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3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Mountain Top</Template>
  <TotalTime>10290</TotalTime>
  <Words>2974</Words>
  <Application>Microsoft Office PowerPoint</Application>
  <PresentationFormat>Widescreen</PresentationFormat>
  <Paragraphs>184</Paragraphs>
  <Slides>70</Slides>
  <Notes>2</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70</vt:i4>
      </vt:variant>
    </vt:vector>
  </HeadingPairs>
  <TitlesOfParts>
    <vt:vector size="79" baseType="lpstr">
      <vt:lpstr>Arial</vt:lpstr>
      <vt:lpstr>Calibri</vt:lpstr>
      <vt:lpstr>Constantia</vt:lpstr>
      <vt:lpstr>Verdana</vt:lpstr>
      <vt:lpstr>Verdana Pro</vt:lpstr>
      <vt:lpstr>Wingdings 2</vt:lpstr>
      <vt:lpstr>1_Mountain Top</vt:lpstr>
      <vt:lpstr>Flow</vt:lpstr>
      <vt:lpstr>3_Flow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Amazing Grace Christian Fellowship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Seven Feasts of The Lord</dc:title>
  <dc:creator>Placido F Soliven</dc:creator>
  <cp:lastModifiedBy>Placido soliven</cp:lastModifiedBy>
  <cp:revision>706</cp:revision>
  <dcterms:created xsi:type="dcterms:W3CDTF">2009-08-18T08:19:59Z</dcterms:created>
  <dcterms:modified xsi:type="dcterms:W3CDTF">2021-02-06T02:20:50Z</dcterms:modified>
</cp:coreProperties>
</file>