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96"/>
  </p:notesMasterIdLst>
  <p:handoutMasterIdLst>
    <p:handoutMasterId r:id="rId97"/>
  </p:handoutMasterIdLst>
  <p:sldIdLst>
    <p:sldId id="600" r:id="rId5"/>
    <p:sldId id="453" r:id="rId6"/>
    <p:sldId id="454" r:id="rId7"/>
    <p:sldId id="455" r:id="rId8"/>
    <p:sldId id="983" r:id="rId9"/>
    <p:sldId id="984" r:id="rId10"/>
    <p:sldId id="985" r:id="rId11"/>
    <p:sldId id="988" r:id="rId12"/>
    <p:sldId id="986" r:id="rId13"/>
    <p:sldId id="989" r:id="rId14"/>
    <p:sldId id="469" r:id="rId15"/>
    <p:sldId id="471" r:id="rId16"/>
    <p:sldId id="473" r:id="rId17"/>
    <p:sldId id="475" r:id="rId18"/>
    <p:sldId id="477" r:id="rId19"/>
    <p:sldId id="479" r:id="rId20"/>
    <p:sldId id="481" r:id="rId21"/>
    <p:sldId id="483" r:id="rId22"/>
    <p:sldId id="485" r:id="rId23"/>
    <p:sldId id="977" r:id="rId24"/>
    <p:sldId id="978" r:id="rId25"/>
    <p:sldId id="979" r:id="rId26"/>
    <p:sldId id="980" r:id="rId27"/>
    <p:sldId id="981" r:id="rId28"/>
    <p:sldId id="982" r:id="rId29"/>
    <p:sldId id="871" r:id="rId30"/>
    <p:sldId id="460" r:id="rId31"/>
    <p:sldId id="826" r:id="rId32"/>
    <p:sldId id="464" r:id="rId33"/>
    <p:sldId id="833" r:id="rId34"/>
    <p:sldId id="465" r:id="rId35"/>
    <p:sldId id="373" r:id="rId36"/>
    <p:sldId id="374" r:id="rId37"/>
    <p:sldId id="375" r:id="rId38"/>
    <p:sldId id="376" r:id="rId39"/>
    <p:sldId id="377" r:id="rId40"/>
    <p:sldId id="378" r:id="rId41"/>
    <p:sldId id="379" r:id="rId42"/>
    <p:sldId id="990" r:id="rId43"/>
    <p:sldId id="380" r:id="rId44"/>
    <p:sldId id="386" r:id="rId45"/>
    <p:sldId id="834" r:id="rId46"/>
    <p:sldId id="392" r:id="rId47"/>
    <p:sldId id="393" r:id="rId48"/>
    <p:sldId id="394" r:id="rId49"/>
    <p:sldId id="395" r:id="rId50"/>
    <p:sldId id="558" r:id="rId51"/>
    <p:sldId id="396" r:id="rId52"/>
    <p:sldId id="397" r:id="rId53"/>
    <p:sldId id="510" r:id="rId54"/>
    <p:sldId id="500" r:id="rId55"/>
    <p:sldId id="501" r:id="rId56"/>
    <p:sldId id="498" r:id="rId57"/>
    <p:sldId id="849" r:id="rId58"/>
    <p:sldId id="499" r:id="rId59"/>
    <p:sldId id="799" r:id="rId60"/>
    <p:sldId id="800" r:id="rId61"/>
    <p:sldId id="801" r:id="rId62"/>
    <p:sldId id="802" r:id="rId63"/>
    <p:sldId id="803" r:id="rId64"/>
    <p:sldId id="804" r:id="rId65"/>
    <p:sldId id="854" r:id="rId66"/>
    <p:sldId id="853" r:id="rId67"/>
    <p:sldId id="852" r:id="rId68"/>
    <p:sldId id="851" r:id="rId69"/>
    <p:sldId id="850" r:id="rId70"/>
    <p:sldId id="855" r:id="rId71"/>
    <p:sldId id="856" r:id="rId72"/>
    <p:sldId id="857" r:id="rId73"/>
    <p:sldId id="858" r:id="rId74"/>
    <p:sldId id="859" r:id="rId75"/>
    <p:sldId id="860" r:id="rId76"/>
    <p:sldId id="861" r:id="rId77"/>
    <p:sldId id="862" r:id="rId78"/>
    <p:sldId id="863" r:id="rId79"/>
    <p:sldId id="864" r:id="rId80"/>
    <p:sldId id="865" r:id="rId81"/>
    <p:sldId id="866" r:id="rId82"/>
    <p:sldId id="868" r:id="rId83"/>
    <p:sldId id="867" r:id="rId84"/>
    <p:sldId id="869" r:id="rId85"/>
    <p:sldId id="870" r:id="rId86"/>
    <p:sldId id="991" r:id="rId87"/>
    <p:sldId id="998" r:id="rId88"/>
    <p:sldId id="503" r:id="rId89"/>
    <p:sldId id="795" r:id="rId90"/>
    <p:sldId id="796" r:id="rId91"/>
    <p:sldId id="797" r:id="rId92"/>
    <p:sldId id="794" r:id="rId93"/>
    <p:sldId id="571" r:id="rId94"/>
    <p:sldId id="872" r:id="rId9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067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1/29/2021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8206838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034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1/29/2021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6962791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22223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838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992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0626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0298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078168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23372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1995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1/29/2021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047580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5150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1/29/2021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3950561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293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8173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6836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17698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42634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41987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9181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1/29/2021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227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1/29/2021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1978181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1/29/2021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1142448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13443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9600" cy="378565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p>
          <a:p>
            <a:pPr algn="ctr" fontAlgn="auto">
              <a:spcBef>
                <a:spcPts val="0"/>
              </a:spcBef>
              <a:spcAft>
                <a:spcPts val="0"/>
              </a:spcAft>
            </a:pPr>
            <a:r>
              <a:rPr lang="en-US" sz="4000" dirty="0">
                <a:solidFill>
                  <a:prstClr val="white"/>
                </a:solidFill>
                <a:latin typeface="Constantia"/>
                <a:cs typeface="+mn-cs"/>
              </a:rPr>
              <a:t>You stay the same through the ages Your love never changes And may be pain in the night But joy comes in the morning And when the oceans rage I don't have to be afraid Because I know that You love me</a:t>
            </a:r>
            <a:br>
              <a:rPr lang="en-US" sz="4000" dirty="0">
                <a:solidFill>
                  <a:prstClr val="white"/>
                </a:solidFill>
                <a:latin typeface="Constantia"/>
                <a:cs typeface="+mn-cs"/>
              </a:rPr>
            </a:br>
            <a:r>
              <a:rPr lang="en-US" sz="4000" dirty="0">
                <a:solidFill>
                  <a:prstClr val="white"/>
                </a:solidFill>
                <a:latin typeface="Constantia"/>
                <a:cs typeface="+mn-cs"/>
              </a:rPr>
              <a:t>Your love never fails</a:t>
            </a:r>
          </a:p>
        </p:txBody>
      </p:sp>
    </p:spTree>
    <p:extLst>
      <p:ext uri="{BB962C8B-B14F-4D97-AF65-F5344CB8AC3E}">
        <p14:creationId xmlns:p14="http://schemas.microsoft.com/office/powerpoint/2010/main" val="331666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6247864"/>
          </a:xfrm>
          <a:prstGeom prst="rect">
            <a:avLst/>
          </a:prstGeom>
        </p:spPr>
        <p:txBody>
          <a:bodyPr wrap="square">
            <a:spAutoFit/>
          </a:bodyPr>
          <a:lstStyle/>
          <a:p>
            <a:pPr algn="ctr">
              <a:defRPr/>
            </a:pPr>
            <a:r>
              <a:rPr lang="en-US" sz="4000" b="1" u="sng" dirty="0">
                <a:solidFill>
                  <a:prstClr val="white"/>
                </a:solidFill>
              </a:rPr>
              <a:t>Break Every Chain</a:t>
            </a:r>
          </a:p>
          <a:p>
            <a:pPr algn="ctr" fontAlgn="auto">
              <a:spcBef>
                <a:spcPts val="0"/>
              </a:spcBef>
              <a:spcAft>
                <a:spcPts val="0"/>
              </a:spcAft>
            </a:pPr>
            <a:r>
              <a:rPr lang="en-US" sz="4000" dirty="0">
                <a:solidFill>
                  <a:prstClr val="white"/>
                </a:solidFill>
                <a:latin typeface="Constantia"/>
                <a:cs typeface="+mn-cs"/>
              </a:rPr>
              <a:t>[Chorus]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76558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15800" cy="5016758"/>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Oh 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r>
              <a:rPr lang="en-US" sz="4000" dirty="0">
                <a:solidFill>
                  <a:prstClr val="white"/>
                </a:solidFill>
                <a:latin typeface="Constantia"/>
                <a:cs typeface="+mn-cs"/>
              </a:rPr>
              <a:t>Break every chain, to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endParaRPr lang="en-US" sz="4000" dirty="0">
              <a:solidFill>
                <a:prstClr val="white"/>
              </a:solidFill>
              <a:latin typeface="Constantia"/>
            </a:endParaRPr>
          </a:p>
        </p:txBody>
      </p:sp>
    </p:spTree>
    <p:extLst>
      <p:ext uri="{BB962C8B-B14F-4D97-AF65-F5344CB8AC3E}">
        <p14:creationId xmlns:p14="http://schemas.microsoft.com/office/powerpoint/2010/main" val="263666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
            <a:ext cx="8915400" cy="5632311"/>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break every chain</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break every chain</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96208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277"/>
            <a:ext cx="12115800" cy="6247864"/>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 1]</a:t>
            </a:r>
            <a:br>
              <a:rPr lang="en-US" sz="4000" dirty="0">
                <a:solidFill>
                  <a:prstClr val="white"/>
                </a:solidFill>
                <a:latin typeface="Constantia"/>
                <a:cs typeface="+mn-cs"/>
              </a:rPr>
            </a:br>
            <a:r>
              <a:rPr lang="en-US" sz="4000" dirty="0">
                <a:solidFill>
                  <a:prstClr val="white"/>
                </a:solidFill>
                <a:latin typeface="Constantia"/>
                <a:cs typeface="+mn-cs"/>
              </a:rPr>
              <a:t>There's an army rising up</a:t>
            </a:r>
            <a:br>
              <a:rPr lang="en-US" sz="4000" dirty="0">
                <a:solidFill>
                  <a:prstClr val="white"/>
                </a:solidFill>
                <a:latin typeface="Constantia"/>
                <a:cs typeface="+mn-cs"/>
              </a:rPr>
            </a:br>
            <a:r>
              <a:rPr lang="en-US" sz="4000" dirty="0">
                <a:solidFill>
                  <a:prstClr val="white"/>
                </a:solidFill>
                <a:latin typeface="Constantia"/>
                <a:cs typeface="+mn-cs"/>
              </a:rPr>
              <a:t>There's an army rising up</a:t>
            </a:r>
            <a:br>
              <a:rPr lang="en-US" sz="4000" dirty="0">
                <a:solidFill>
                  <a:prstClr val="white"/>
                </a:solidFill>
                <a:latin typeface="Constantia"/>
                <a:cs typeface="+mn-cs"/>
              </a:rPr>
            </a:br>
            <a:r>
              <a:rPr lang="en-US" sz="4000" dirty="0">
                <a:solidFill>
                  <a:prstClr val="white"/>
                </a:solidFill>
                <a:latin typeface="Constantia"/>
                <a:cs typeface="+mn-cs"/>
              </a:rPr>
              <a:t>There's an army rising up</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latin typeface="Constantia"/>
            </a:endParaRPr>
          </a:p>
        </p:txBody>
      </p:sp>
    </p:spTree>
    <p:extLst>
      <p:ext uri="{BB962C8B-B14F-4D97-AF65-F5344CB8AC3E}">
        <p14:creationId xmlns:p14="http://schemas.microsoft.com/office/powerpoint/2010/main" val="84593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There is power in the name of Jesus</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endParaRPr lang="en-US" sz="4000" dirty="0">
              <a:solidFill>
                <a:prstClr val="white"/>
              </a:solidFill>
              <a:latin typeface="Constantia"/>
              <a:cs typeface="+mn-cs"/>
            </a:endParaRPr>
          </a:p>
          <a:p>
            <a:pPr algn="ctr" fontAlgn="auto">
              <a:spcBef>
                <a:spcPts val="0"/>
              </a:spcBef>
              <a:spcAft>
                <a:spcPts val="0"/>
              </a:spcAft>
            </a:pP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37134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12115800" cy="6247864"/>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 1]</a:t>
            </a:r>
            <a:br>
              <a:rPr lang="en-US" sz="4000" dirty="0">
                <a:solidFill>
                  <a:prstClr val="white"/>
                </a:solidFill>
                <a:latin typeface="Constantia"/>
                <a:cs typeface="+mn-cs"/>
              </a:rPr>
            </a:br>
            <a:r>
              <a:rPr lang="en-US" sz="4000" dirty="0">
                <a:solidFill>
                  <a:prstClr val="white"/>
                </a:solidFill>
                <a:latin typeface="Constantia"/>
                <a:cs typeface="+mn-cs"/>
              </a:rPr>
              <a:t>There's an army rising up</a:t>
            </a:r>
            <a:br>
              <a:rPr lang="en-US" sz="4000" dirty="0">
                <a:solidFill>
                  <a:prstClr val="white"/>
                </a:solidFill>
                <a:latin typeface="Constantia"/>
                <a:cs typeface="+mn-cs"/>
              </a:rPr>
            </a:br>
            <a:r>
              <a:rPr lang="en-US" sz="4000" dirty="0">
                <a:solidFill>
                  <a:prstClr val="white"/>
                </a:solidFill>
                <a:latin typeface="Constantia"/>
                <a:cs typeface="+mn-cs"/>
              </a:rPr>
              <a:t>There's an army rising up</a:t>
            </a:r>
            <a:br>
              <a:rPr lang="en-US" sz="4000" dirty="0">
                <a:solidFill>
                  <a:prstClr val="white"/>
                </a:solidFill>
                <a:latin typeface="Constantia"/>
                <a:cs typeface="+mn-cs"/>
              </a:rPr>
            </a:br>
            <a:r>
              <a:rPr lang="en-US" sz="4000" dirty="0">
                <a:solidFill>
                  <a:prstClr val="white"/>
                </a:solidFill>
                <a:latin typeface="Constantia"/>
                <a:cs typeface="+mn-cs"/>
              </a:rPr>
              <a:t>There's an army rising up</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r>
              <a:rPr lang="en-US" sz="4000" dirty="0">
                <a:solidFill>
                  <a:prstClr val="white"/>
                </a:solidFill>
                <a:latin typeface="Constantia"/>
                <a:cs typeface="+mn-cs"/>
              </a:rPr>
              <a:t>To break every chain, break every chain, </a:t>
            </a:r>
          </a:p>
          <a:p>
            <a:pPr algn="ctr" fontAlgn="auto">
              <a:spcBef>
                <a:spcPts val="0"/>
              </a:spcBef>
              <a:spcAft>
                <a:spcPts val="0"/>
              </a:spcAft>
            </a:pPr>
            <a:r>
              <a:rPr lang="en-US" sz="4000" dirty="0">
                <a:solidFill>
                  <a:prstClr val="white"/>
                </a:solidFill>
                <a:latin typeface="Constantia"/>
                <a:cs typeface="+mn-cs"/>
              </a:rPr>
              <a:t>break every chain</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62862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811000" cy="1178784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 2]</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br>
              <a:rPr lang="en-US" sz="4000" dirty="0">
                <a:solidFill>
                  <a:prstClr val="white"/>
                </a:solidFill>
                <a:latin typeface="Constantia"/>
                <a:cs typeface="+mn-cs"/>
              </a:rPr>
            </a:br>
            <a:r>
              <a:rPr lang="en-US" sz="4000" dirty="0">
                <a:solidFill>
                  <a:prstClr val="white"/>
                </a:solidFill>
                <a:latin typeface="Constantia"/>
              </a:rPr>
              <a:t> </a:t>
            </a:r>
          </a:p>
          <a:p>
            <a:pPr algn="ctr" fontAlgn="auto">
              <a:spcBef>
                <a:spcPts val="0"/>
              </a:spcBef>
              <a:spcAft>
                <a:spcPts val="0"/>
              </a:spcAft>
              <a:defRPr/>
            </a:pPr>
            <a:r>
              <a:rPr lang="en-US" sz="4000" dirty="0">
                <a:solidFill>
                  <a:prstClr val="white"/>
                </a:solidFill>
                <a:latin typeface="Constantia"/>
              </a:rPr>
              <a:t> </a:t>
            </a:r>
          </a:p>
          <a:p>
            <a:pPr algn="ctr">
              <a:spcBef>
                <a:spcPts val="0"/>
              </a:spcBef>
              <a:spcAft>
                <a:spcPts val="0"/>
              </a:spcAft>
              <a:defRPr/>
            </a:pP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endParaRPr>
          </a:p>
        </p:txBody>
      </p:sp>
    </p:spTree>
    <p:extLst>
      <p:ext uri="{BB962C8B-B14F-4D97-AF65-F5344CB8AC3E}">
        <p14:creationId xmlns:p14="http://schemas.microsoft.com/office/powerpoint/2010/main" val="191754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4250055"/>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[Interlude]</a:t>
            </a:r>
            <a:br>
              <a:rPr lang="en-US" sz="4000" dirty="0">
                <a:solidFill>
                  <a:prstClr val="white"/>
                </a:solidFill>
                <a:latin typeface="Constantia"/>
                <a:cs typeface="+mn-cs"/>
              </a:rPr>
            </a:br>
            <a:br>
              <a:rPr lang="en-US" sz="4000" dirty="0">
                <a:solidFill>
                  <a:prstClr val="white"/>
                </a:solidFill>
                <a:latin typeface="Constantia"/>
                <a:cs typeface="+mn-cs"/>
              </a:rPr>
            </a:br>
            <a:r>
              <a:rPr lang="en-US" sz="4000" dirty="0">
                <a:solidFill>
                  <a:prstClr val="white"/>
                </a:solidFill>
                <a:latin typeface="Constantia"/>
                <a:cs typeface="+mn-cs"/>
              </a:rPr>
              <a:t>[Outro]</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br>
              <a:rPr lang="en-US" sz="4000" dirty="0">
                <a:solidFill>
                  <a:prstClr val="white"/>
                </a:solidFill>
                <a:latin typeface="Constantia"/>
                <a:cs typeface="+mn-cs"/>
              </a:rPr>
            </a:br>
            <a:r>
              <a:rPr lang="en-US" sz="4000" dirty="0">
                <a:solidFill>
                  <a:prstClr val="white"/>
                </a:solidFill>
                <a:latin typeface="Constantia"/>
                <a:cs typeface="+mn-cs"/>
              </a:rPr>
              <a:t>I hear the chains falling...</a:t>
            </a:r>
            <a:endParaRPr lang="en-US" sz="4000" dirty="0">
              <a:solidFill>
                <a:prstClr val="white"/>
              </a:solidFill>
            </a:endParaRPr>
          </a:p>
          <a:p>
            <a:pPr algn="ctr" fontAlgn="auto">
              <a:spcBef>
                <a:spcPts val="0"/>
              </a:spcBef>
              <a:spcAft>
                <a:spcPts val="0"/>
              </a:spcAft>
              <a:defRPr/>
            </a:pPr>
            <a:endParaRPr lang="en-US" sz="4000" dirty="0">
              <a:solidFill>
                <a:prstClr val="white"/>
              </a:solidFill>
              <a:latin typeface="Constantia"/>
            </a:endParaRPr>
          </a:p>
          <a:p>
            <a:pPr algn="ctr">
              <a:spcBef>
                <a:spcPts val="0"/>
              </a:spcBef>
              <a:spcAft>
                <a:spcPts val="0"/>
              </a:spcAft>
              <a:defRPr/>
            </a:pP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a:spcBef>
                <a:spcPts val="0"/>
              </a:spcBef>
              <a:spcAft>
                <a:spcPts val="0"/>
              </a:spcAft>
              <a:defRPr/>
            </a:pPr>
            <a:endParaRPr lang="en-US" sz="4000" dirty="0">
              <a:solidFill>
                <a:prstClr val="white"/>
              </a:solidFill>
              <a:latin typeface="Constantia"/>
            </a:endParaRPr>
          </a:p>
          <a:p>
            <a:pPr algn="ctr">
              <a:spcBef>
                <a:spcPts val="0"/>
              </a:spcBef>
              <a:spcAft>
                <a:spcPts val="0"/>
              </a:spcAft>
              <a:defRPr/>
            </a:pP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a:spcBef>
                <a:spcPts val="0"/>
              </a:spcBef>
              <a:spcAft>
                <a:spcPts val="0"/>
              </a:spcAft>
              <a:defRPr/>
            </a:pPr>
            <a:endParaRPr lang="en-US" sz="4000" dirty="0">
              <a:solidFill>
                <a:prstClr val="white"/>
              </a:solidFill>
              <a:latin typeface="Constantia"/>
            </a:endParaRPr>
          </a:p>
          <a:p>
            <a:pPr algn="ctr" fontAlgn="auto">
              <a:spcBef>
                <a:spcPts val="0"/>
              </a:spcBef>
              <a:spcAft>
                <a:spcPts val="0"/>
              </a:spcAft>
              <a:defRPr/>
            </a:pPr>
            <a:br>
              <a:rPr lang="en-US" sz="4000" dirty="0">
                <a:solidFill>
                  <a:prstClr val="white"/>
                </a:solidFill>
                <a:latin typeface="Constantia"/>
              </a:rPr>
            </a:br>
            <a:endParaRPr lang="en-US" sz="4000" dirty="0">
              <a:solidFill>
                <a:prstClr val="white"/>
              </a:solidFill>
              <a:latin typeface="Constantia"/>
            </a:endParaRPr>
          </a:p>
          <a:p>
            <a:pPr algn="ctr">
              <a:defRPr/>
            </a:pPr>
            <a:br>
              <a:rPr lang="en-US" sz="4000" dirty="0">
                <a:solidFill>
                  <a:prstClr val="white"/>
                </a:solidFill>
              </a:rPr>
            </a:br>
            <a:endParaRPr lang="en-US" sz="4000" dirty="0">
              <a:solidFill>
                <a:prstClr val="white"/>
              </a:solidFill>
            </a:endParaRPr>
          </a:p>
        </p:txBody>
      </p:sp>
    </p:spTree>
    <p:extLst>
      <p:ext uri="{BB962C8B-B14F-4D97-AF65-F5344CB8AC3E}">
        <p14:creationId xmlns:p14="http://schemas.microsoft.com/office/powerpoint/2010/main" val="423667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11811000" cy="6247864"/>
          </a:xfrm>
          <a:prstGeom prst="rect">
            <a:avLst/>
          </a:prstGeom>
        </p:spPr>
        <p:txBody>
          <a:bodyPr wrap="square">
            <a:spAutoFit/>
          </a:bodyPr>
          <a:lstStyle/>
          <a:p>
            <a:pPr algn="ctr" fontAlgn="auto">
              <a:spcBef>
                <a:spcPts val="0"/>
              </a:spcBef>
              <a:spcAft>
                <a:spcPts val="0"/>
              </a:spcAft>
            </a:pPr>
            <a:r>
              <a:rPr lang="en-US" sz="4000" b="1" u="sng" dirty="0">
                <a:solidFill>
                  <a:prstClr val="white"/>
                </a:solidFill>
              </a:rPr>
              <a:t>How He Loves Me</a:t>
            </a:r>
            <a:br>
              <a:rPr lang="en-US" sz="4000" dirty="0">
                <a:solidFill>
                  <a:prstClr val="white"/>
                </a:solidFill>
              </a:rPr>
            </a:br>
            <a:r>
              <a:rPr lang="en-US" sz="4000" dirty="0">
                <a:solidFill>
                  <a:prstClr val="white"/>
                </a:solidFill>
                <a:latin typeface="Constantia"/>
                <a:cs typeface="+mn-cs"/>
              </a:rPr>
              <a:t>[Verse]</a:t>
            </a:r>
            <a:br>
              <a:rPr lang="en-US" sz="4000" dirty="0">
                <a:solidFill>
                  <a:prstClr val="white"/>
                </a:solidFill>
                <a:latin typeface="Constantia"/>
                <a:cs typeface="+mn-cs"/>
              </a:rPr>
            </a:br>
            <a:r>
              <a:rPr lang="en-US" sz="4000" dirty="0">
                <a:solidFill>
                  <a:prstClr val="white"/>
                </a:solidFill>
                <a:latin typeface="Constantia"/>
                <a:cs typeface="+mn-cs"/>
              </a:rPr>
              <a:t>He is jealous for me Loves like a hurricane I am a tree bending beneath The weight of His wind and mercy When all of a sudden I am unaware of these afflictions eclipsed by glory And I realize just how beautiful You are And how great Your affections are for me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97928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15800" cy="4401205"/>
          </a:xfrm>
          <a:prstGeom prst="rect">
            <a:avLst/>
          </a:prstGeom>
        </p:spPr>
        <p:txBody>
          <a:bodyPr wrap="square">
            <a:spAutoFit/>
          </a:bodyPr>
          <a:lstStyle/>
          <a:p>
            <a:pPr algn="ctr">
              <a:defRPr/>
            </a:pPr>
            <a:r>
              <a:rPr lang="en-US" sz="4000" b="1" u="sng" dirty="0">
                <a:solidFill>
                  <a:prstClr val="white"/>
                </a:solidFill>
              </a:rPr>
              <a:t>Everlasting God </a:t>
            </a:r>
          </a:p>
          <a:p>
            <a:pPr algn="ctr"/>
            <a:r>
              <a:rPr lang="en-US" sz="4000" dirty="0">
                <a:solidFill>
                  <a:prstClr val="white"/>
                </a:solidFill>
                <a:latin typeface="Constantia"/>
                <a:cs typeface="+mn-cs"/>
              </a:rPr>
              <a:t>[Verse 1]</a:t>
            </a:r>
            <a:br>
              <a:rPr lang="en-US" sz="4000" dirty="0">
                <a:solidFill>
                  <a:prstClr val="white"/>
                </a:solidFill>
                <a:latin typeface="Constantia"/>
                <a:cs typeface="+mn-cs"/>
              </a:rPr>
            </a:br>
            <a:r>
              <a:rPr lang="en-US" sz="4000" dirty="0">
                <a:solidFill>
                  <a:prstClr val="white"/>
                </a:solidFill>
                <a:latin typeface="Constantia"/>
                <a:cs typeface="+mn-cs"/>
              </a:rPr>
              <a:t>Strength will rise as we wait upon the Lord</a:t>
            </a:r>
            <a:br>
              <a:rPr lang="en-US" sz="4000" dirty="0">
                <a:solidFill>
                  <a:prstClr val="white"/>
                </a:solidFill>
                <a:latin typeface="Constantia"/>
                <a:cs typeface="+mn-cs"/>
              </a:rPr>
            </a:br>
            <a:r>
              <a:rPr lang="en-US" sz="4000" dirty="0">
                <a:solidFill>
                  <a:prstClr val="white"/>
                </a:solidFill>
                <a:latin typeface="Constantia"/>
                <a:cs typeface="+mn-cs"/>
              </a:rPr>
              <a:t>We will wait upon the Lord</a:t>
            </a:r>
            <a:br>
              <a:rPr lang="en-US" sz="4000" dirty="0">
                <a:solidFill>
                  <a:prstClr val="white"/>
                </a:solidFill>
                <a:latin typeface="Constantia"/>
                <a:cs typeface="+mn-cs"/>
              </a:rPr>
            </a:br>
            <a:r>
              <a:rPr lang="en-US" sz="4000" dirty="0">
                <a:solidFill>
                  <a:prstClr val="white"/>
                </a:solidFill>
                <a:latin typeface="Constantia"/>
                <a:cs typeface="+mn-cs"/>
              </a:rPr>
              <a:t>We will wait upon the Lord</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73554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268200" cy="4401205"/>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br>
              <a:rPr lang="en-US" sz="4000" dirty="0">
                <a:solidFill>
                  <a:prstClr val="white"/>
                </a:solidFill>
                <a:latin typeface="Constantia"/>
                <a:cs typeface="+mn-cs"/>
              </a:rPr>
            </a:br>
            <a:r>
              <a:rPr lang="en-US" sz="4000" dirty="0">
                <a:solidFill>
                  <a:prstClr val="white"/>
                </a:solidFill>
                <a:latin typeface="Constantia"/>
                <a:cs typeface="+mn-cs"/>
              </a:rPr>
              <a:t>And oh how He loves us</a:t>
            </a:r>
            <a:br>
              <a:rPr lang="en-US" sz="4000" dirty="0">
                <a:solidFill>
                  <a:prstClr val="white"/>
                </a:solidFill>
                <a:latin typeface="Constantia"/>
                <a:cs typeface="+mn-cs"/>
              </a:rPr>
            </a:br>
            <a:r>
              <a:rPr lang="en-US" sz="4000" dirty="0">
                <a:solidFill>
                  <a:prstClr val="white"/>
                </a:solidFill>
                <a:latin typeface="Constantia"/>
                <a:cs typeface="+mn-cs"/>
              </a:rPr>
              <a:t>Oh, oh how He loves us</a:t>
            </a:r>
            <a:br>
              <a:rPr lang="en-US" sz="4000" dirty="0">
                <a:solidFill>
                  <a:prstClr val="white"/>
                </a:solidFill>
                <a:latin typeface="Constantia"/>
                <a:cs typeface="+mn-cs"/>
              </a:rPr>
            </a:br>
            <a:r>
              <a:rPr lang="en-US" sz="4000" dirty="0">
                <a:solidFill>
                  <a:prstClr val="white"/>
                </a:solidFill>
                <a:latin typeface="Constantia"/>
                <a:cs typeface="+mn-cs"/>
              </a:rPr>
              <a:t>How He loves us all</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latin typeface="Constantia"/>
              <a:cs typeface="+mn-cs"/>
            </a:endParaRPr>
          </a:p>
          <a:p>
            <a:pPr algn="ctr" fontAlgn="auto">
              <a:spcBef>
                <a:spcPts val="0"/>
              </a:spcBef>
              <a:spcAft>
                <a:spcPts val="0"/>
              </a:spcAft>
            </a:pPr>
            <a:endParaRPr lang="en-US" sz="4000" dirty="0">
              <a:solidFill>
                <a:prstClr val="white"/>
              </a:solidFill>
            </a:endParaRPr>
          </a:p>
        </p:txBody>
      </p:sp>
    </p:spTree>
    <p:extLst>
      <p:ext uri="{BB962C8B-B14F-4D97-AF65-F5344CB8AC3E}">
        <p14:creationId xmlns:p14="http://schemas.microsoft.com/office/powerpoint/2010/main" val="2628065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5632311"/>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[Verse]</a:t>
            </a:r>
            <a:br>
              <a:rPr lang="en-US" sz="4000" dirty="0">
                <a:solidFill>
                  <a:prstClr val="white"/>
                </a:solidFill>
                <a:latin typeface="Constantia"/>
                <a:cs typeface="+mn-cs"/>
              </a:rPr>
            </a:br>
            <a:r>
              <a:rPr lang="en-US" sz="4000" dirty="0">
                <a:solidFill>
                  <a:prstClr val="white"/>
                </a:solidFill>
                <a:latin typeface="Constantia"/>
                <a:cs typeface="+mn-cs"/>
              </a:rPr>
              <a:t>And He is jealous for me Loves like a hurricane I am a tree bending beneath The weight of His wind and mercy When all of a sudden I am unaware of these afflictions eclipsed by glory And I realize just how beautiful You are And how great Your affections are for me</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54640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072"/>
            <a:ext cx="12192000" cy="4401205"/>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br>
              <a:rPr lang="en-US" sz="4000" dirty="0">
                <a:solidFill>
                  <a:prstClr val="white"/>
                </a:solidFill>
                <a:latin typeface="Constantia"/>
                <a:cs typeface="+mn-cs"/>
              </a:rPr>
            </a:br>
            <a:r>
              <a:rPr lang="en-US" sz="4000" dirty="0">
                <a:solidFill>
                  <a:prstClr val="white"/>
                </a:solidFill>
                <a:latin typeface="Constantia"/>
                <a:cs typeface="+mn-cs"/>
              </a:rPr>
              <a:t>And oh how He loves us</a:t>
            </a:r>
            <a:br>
              <a:rPr lang="en-US" sz="4000" dirty="0">
                <a:solidFill>
                  <a:prstClr val="white"/>
                </a:solidFill>
                <a:latin typeface="Constantia"/>
                <a:cs typeface="+mn-cs"/>
              </a:rPr>
            </a:br>
            <a:r>
              <a:rPr lang="en-US" sz="4000" dirty="0">
                <a:solidFill>
                  <a:prstClr val="white"/>
                </a:solidFill>
                <a:latin typeface="Constantia"/>
                <a:cs typeface="+mn-cs"/>
              </a:rPr>
              <a:t>Oh, oh how He loves us</a:t>
            </a:r>
            <a:br>
              <a:rPr lang="en-US" sz="4000" dirty="0">
                <a:solidFill>
                  <a:prstClr val="white"/>
                </a:solidFill>
                <a:latin typeface="Constantia"/>
                <a:cs typeface="+mn-cs"/>
              </a:rPr>
            </a:br>
            <a:r>
              <a:rPr lang="en-US" sz="4000" dirty="0">
                <a:solidFill>
                  <a:prstClr val="white"/>
                </a:solidFill>
                <a:latin typeface="Constantia"/>
                <a:cs typeface="+mn-cs"/>
              </a:rPr>
              <a:t>How He loves us all</a:t>
            </a:r>
            <a:br>
              <a:rPr lang="en-US" sz="4000" dirty="0">
                <a:solidFill>
                  <a:prstClr val="white"/>
                </a:solidFill>
                <a:latin typeface="Constantia"/>
                <a:cs typeface="+mn-cs"/>
              </a:rPr>
            </a:br>
            <a:endParaRPr lang="en-US" sz="4000" dirty="0">
              <a:solidFill>
                <a:prstClr val="white"/>
              </a:solidFill>
              <a:latin typeface="Constantia"/>
              <a:cs typeface="+mn-cs"/>
            </a:endParaRPr>
          </a:p>
          <a:p>
            <a:pPr algn="ctr" fontAlgn="auto">
              <a:spcBef>
                <a:spcPts val="0"/>
              </a:spcBef>
              <a:spcAft>
                <a:spcPts val="0"/>
              </a:spcAft>
            </a:pP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69840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3277"/>
            <a:ext cx="12039600" cy="4401205"/>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[Post-Chorus]</a:t>
            </a:r>
            <a:br>
              <a:rPr lang="en-US" sz="4000" dirty="0">
                <a:solidFill>
                  <a:prstClr val="white"/>
                </a:solidFill>
                <a:latin typeface="Constantia"/>
                <a:cs typeface="+mn-cs"/>
              </a:rPr>
            </a:br>
            <a:r>
              <a:rPr lang="en-US" sz="4000" dirty="0">
                <a:solidFill>
                  <a:prstClr val="white"/>
                </a:solidFill>
                <a:latin typeface="Constantia"/>
                <a:cs typeface="+mn-cs"/>
              </a:rPr>
              <a:t>Yeah, He loves us</a:t>
            </a:r>
            <a:br>
              <a:rPr lang="en-US" sz="4000" dirty="0">
                <a:solidFill>
                  <a:prstClr val="white"/>
                </a:solidFill>
                <a:latin typeface="Constantia"/>
                <a:cs typeface="+mn-cs"/>
              </a:rPr>
            </a:br>
            <a:r>
              <a:rPr lang="en-US" sz="4000" dirty="0">
                <a:solidFill>
                  <a:prstClr val="white"/>
                </a:solidFill>
                <a:latin typeface="Constantia"/>
                <a:cs typeface="+mn-cs"/>
              </a:rPr>
              <a:t>Oh, how He loves us</a:t>
            </a:r>
            <a:br>
              <a:rPr lang="en-US" sz="4000" dirty="0">
                <a:solidFill>
                  <a:prstClr val="white"/>
                </a:solidFill>
                <a:latin typeface="Constantia"/>
                <a:cs typeface="+mn-cs"/>
              </a:rPr>
            </a:br>
            <a:r>
              <a:rPr lang="en-US" sz="4000" dirty="0">
                <a:solidFill>
                  <a:prstClr val="white"/>
                </a:solidFill>
                <a:latin typeface="Constantia"/>
                <a:cs typeface="+mn-cs"/>
              </a:rPr>
              <a:t>Oh, how He loves us</a:t>
            </a:r>
            <a:br>
              <a:rPr lang="en-US" sz="4000" dirty="0">
                <a:solidFill>
                  <a:prstClr val="white"/>
                </a:solidFill>
                <a:latin typeface="Constantia"/>
                <a:cs typeface="+mn-cs"/>
              </a:rPr>
            </a:br>
            <a:r>
              <a:rPr lang="en-US" sz="4000" dirty="0">
                <a:solidFill>
                  <a:prstClr val="white"/>
                </a:solidFill>
                <a:latin typeface="Constantia"/>
                <a:cs typeface="+mn-cs"/>
              </a:rPr>
              <a:t>Oh, how He loves</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229125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6247864"/>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[Bridge]</a:t>
            </a:r>
            <a:br>
              <a:rPr lang="en-US" sz="4000" dirty="0">
                <a:solidFill>
                  <a:prstClr val="white"/>
                </a:solidFill>
                <a:latin typeface="Constantia"/>
                <a:cs typeface="+mn-cs"/>
              </a:rPr>
            </a:br>
            <a:r>
              <a:rPr lang="en-US" sz="4000" dirty="0">
                <a:solidFill>
                  <a:prstClr val="white"/>
                </a:solidFill>
                <a:latin typeface="Constantia"/>
                <a:cs typeface="+mn-cs"/>
              </a:rPr>
              <a:t>And we are His portion And He is our prize Drawn to redemption by the grace in His eyes If His grace is an ocean, we're all sinking When heaven meets earth like an unforeseen kiss And my heart turns violently inside of my chest</a:t>
            </a:r>
            <a:br>
              <a:rPr lang="en-US" sz="4000" dirty="0">
                <a:solidFill>
                  <a:prstClr val="white"/>
                </a:solidFill>
                <a:latin typeface="Constantia"/>
                <a:cs typeface="+mn-cs"/>
              </a:rPr>
            </a:br>
            <a:r>
              <a:rPr lang="en-US" sz="4000" dirty="0">
                <a:solidFill>
                  <a:prstClr val="white"/>
                </a:solidFill>
                <a:latin typeface="Constantia"/>
                <a:cs typeface="+mn-cs"/>
              </a:rPr>
              <a:t>I don't have time to maintain these regrets When I think about the way that He loves us</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380264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11000" cy="9325630"/>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br>
              <a:rPr lang="en-US" sz="4000" dirty="0">
                <a:solidFill>
                  <a:prstClr val="white"/>
                </a:solidFill>
                <a:latin typeface="Constantia"/>
                <a:cs typeface="+mn-cs"/>
              </a:rPr>
            </a:br>
            <a:r>
              <a:rPr lang="en-US" sz="4000" dirty="0">
                <a:solidFill>
                  <a:prstClr val="white"/>
                </a:solidFill>
                <a:latin typeface="Constantia"/>
                <a:cs typeface="+mn-cs"/>
              </a:rPr>
              <a:t>And oh how He loves us</a:t>
            </a:r>
            <a:br>
              <a:rPr lang="en-US" sz="4000" dirty="0">
                <a:solidFill>
                  <a:prstClr val="white"/>
                </a:solidFill>
                <a:latin typeface="Constantia"/>
                <a:cs typeface="+mn-cs"/>
              </a:rPr>
            </a:br>
            <a:r>
              <a:rPr lang="en-US" sz="4000" dirty="0">
                <a:solidFill>
                  <a:prstClr val="white"/>
                </a:solidFill>
                <a:latin typeface="Constantia"/>
                <a:cs typeface="+mn-cs"/>
              </a:rPr>
              <a:t>Oh, oh how He loves us</a:t>
            </a:r>
            <a:br>
              <a:rPr lang="en-US" sz="4000" dirty="0">
                <a:solidFill>
                  <a:prstClr val="white"/>
                </a:solidFill>
                <a:latin typeface="Constantia"/>
                <a:cs typeface="+mn-cs"/>
              </a:rPr>
            </a:br>
            <a:r>
              <a:rPr lang="en-US" sz="4000" dirty="0">
                <a:solidFill>
                  <a:prstClr val="white"/>
                </a:solidFill>
                <a:latin typeface="Constantia"/>
                <a:cs typeface="+mn-cs"/>
              </a:rPr>
              <a:t>How He loves us all</a:t>
            </a:r>
            <a:br>
              <a:rPr lang="en-US" sz="4000" dirty="0">
                <a:solidFill>
                  <a:prstClr val="white"/>
                </a:solidFill>
                <a:latin typeface="Constantia"/>
                <a:cs typeface="+mn-cs"/>
              </a:rPr>
            </a:br>
            <a:r>
              <a:rPr lang="en-US" sz="4000" dirty="0">
                <a:solidFill>
                  <a:prstClr val="white"/>
                </a:solidFill>
                <a:latin typeface="Constantia"/>
                <a:cs typeface="+mn-cs"/>
              </a:rPr>
              <a:t>And oh how He loves us</a:t>
            </a:r>
            <a:br>
              <a:rPr lang="en-US" sz="4000" dirty="0">
                <a:solidFill>
                  <a:prstClr val="white"/>
                </a:solidFill>
                <a:latin typeface="Constantia"/>
                <a:cs typeface="+mn-cs"/>
              </a:rPr>
            </a:br>
            <a:r>
              <a:rPr lang="en-US" sz="4000" dirty="0">
                <a:solidFill>
                  <a:prstClr val="white"/>
                </a:solidFill>
                <a:latin typeface="Constantia"/>
                <a:cs typeface="+mn-cs"/>
              </a:rPr>
              <a:t>Oh, oh how He loves us</a:t>
            </a:r>
            <a:br>
              <a:rPr lang="en-US" sz="4000" dirty="0">
                <a:solidFill>
                  <a:prstClr val="white"/>
                </a:solidFill>
                <a:latin typeface="Constantia"/>
                <a:cs typeface="+mn-cs"/>
              </a:rPr>
            </a:br>
            <a:r>
              <a:rPr lang="en-US" sz="4000" dirty="0">
                <a:solidFill>
                  <a:prstClr val="white"/>
                </a:solidFill>
                <a:latin typeface="Constantia"/>
                <a:cs typeface="+mn-cs"/>
              </a:rPr>
              <a:t>How He loves us all</a:t>
            </a:r>
            <a:br>
              <a:rPr lang="en-US" sz="4000" dirty="0">
                <a:solidFill>
                  <a:prstClr val="white"/>
                </a:solidFill>
                <a:latin typeface="Constantia"/>
                <a:cs typeface="+mn-cs"/>
              </a:rPr>
            </a:br>
            <a:r>
              <a:rPr lang="en-US" sz="4000" dirty="0">
                <a:solidFill>
                  <a:prstClr val="white"/>
                </a:solidFill>
                <a:latin typeface="Constantia"/>
                <a:cs typeface="+mn-cs"/>
              </a:rPr>
              <a:t>And oh how He loves us</a:t>
            </a:r>
            <a:br>
              <a:rPr lang="en-US" sz="4000" dirty="0">
                <a:solidFill>
                  <a:prstClr val="white"/>
                </a:solidFill>
                <a:latin typeface="Constantia"/>
                <a:cs typeface="+mn-cs"/>
              </a:rPr>
            </a:br>
            <a:r>
              <a:rPr lang="en-US" sz="4000" dirty="0">
                <a:solidFill>
                  <a:prstClr val="white"/>
                </a:solidFill>
                <a:latin typeface="Constantia"/>
                <a:cs typeface="+mn-cs"/>
              </a:rPr>
              <a:t>Oh, oh how He loves us</a:t>
            </a:r>
            <a:br>
              <a:rPr lang="en-US" sz="4000" dirty="0">
                <a:solidFill>
                  <a:prstClr val="white"/>
                </a:solidFill>
                <a:latin typeface="Constantia"/>
                <a:cs typeface="+mn-cs"/>
              </a:rPr>
            </a:br>
            <a:r>
              <a:rPr lang="en-US" sz="4000" dirty="0">
                <a:solidFill>
                  <a:prstClr val="white"/>
                </a:solidFill>
                <a:latin typeface="Constantia"/>
                <a:cs typeface="+mn-cs"/>
              </a:rPr>
              <a:t>How He loves us all</a:t>
            </a:r>
            <a:endParaRPr lang="en-US" sz="4000" dirty="0">
              <a:solidFill>
                <a:prstClr val="white"/>
              </a:solidFill>
            </a:endParaRPr>
          </a:p>
          <a:p>
            <a:pPr algn="ctr">
              <a:defRPr/>
            </a:pPr>
            <a:br>
              <a:rPr lang="en-US" sz="4000" dirty="0">
                <a:solidFill>
                  <a:prstClr val="white"/>
                </a:solidFill>
              </a:rPr>
            </a:br>
            <a:endParaRPr lang="en-US" sz="4000" dirty="0">
              <a:solidFill>
                <a:prstClr val="white"/>
              </a:solidFill>
            </a:endParaRPr>
          </a:p>
          <a:p>
            <a:pPr algn="ctr">
              <a:defRPr/>
            </a:pPr>
            <a:br>
              <a:rPr lang="en-US" sz="4000" dirty="0">
                <a:solidFill>
                  <a:prstClr val="white"/>
                </a:solidFill>
              </a:rPr>
            </a:br>
            <a:br>
              <a:rPr lang="en-US" sz="4000" dirty="0">
                <a:solidFill>
                  <a:prstClr val="white"/>
                </a:solidFill>
              </a:rPr>
            </a:br>
            <a:endParaRPr lang="en-US" sz="4000" dirty="0">
              <a:solidFill>
                <a:prstClr val="white"/>
              </a:solidFill>
            </a:endParaRPr>
          </a:p>
        </p:txBody>
      </p:sp>
    </p:spTree>
    <p:extLst>
      <p:ext uri="{BB962C8B-B14F-4D97-AF65-F5344CB8AC3E}">
        <p14:creationId xmlns:p14="http://schemas.microsoft.com/office/powerpoint/2010/main" val="127136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18705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Help Us to Embrace Thy Word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66:1-2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31,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949BC0AD-F61F-4AC7-95F8-E48059F9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7180" y="2743200"/>
            <a:ext cx="1352365" cy="101427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Isaiah 66:1-2</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Thus says the LORD: "Heaven is My throne, And earth is My footstool. Where is the house that you will build Me? And where is the place of My rest? 2 For all those things My hand has made, And all those things exist," Says the LORD. "But on this one will I look: On him who is poor and of a contrite spirit, And who trembles at My word.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115800" cy="5632311"/>
          </a:xfrm>
          <a:prstGeom prst="rect">
            <a:avLst/>
          </a:prstGeom>
        </p:spPr>
        <p:txBody>
          <a:bodyPr wrap="square">
            <a:spAutoFit/>
          </a:bodyPr>
          <a:lstStyle/>
          <a:p>
            <a:pPr algn="ctr"/>
            <a:r>
              <a:rPr lang="en-US" sz="4000" dirty="0">
                <a:solidFill>
                  <a:prstClr val="white"/>
                </a:solidFill>
                <a:latin typeface="Constantia"/>
                <a:cs typeface="+mn-cs"/>
              </a:rPr>
              <a:t>[Chorus][x2]</a:t>
            </a:r>
            <a:br>
              <a:rPr lang="en-US" sz="4000" dirty="0">
                <a:solidFill>
                  <a:prstClr val="white"/>
                </a:solidFill>
                <a:latin typeface="Constantia"/>
                <a:cs typeface="+mn-cs"/>
              </a:rPr>
            </a:br>
            <a:r>
              <a:rPr lang="en-US" sz="4000" dirty="0">
                <a:solidFill>
                  <a:prstClr val="white"/>
                </a:solidFill>
                <a:latin typeface="Constantia"/>
                <a:cs typeface="+mn-cs"/>
              </a:rPr>
              <a:t>Our God, You reign forever</a:t>
            </a:r>
            <a:br>
              <a:rPr lang="en-US" sz="4000" dirty="0">
                <a:solidFill>
                  <a:prstClr val="white"/>
                </a:solidFill>
                <a:latin typeface="Constantia"/>
                <a:cs typeface="+mn-cs"/>
              </a:rPr>
            </a:br>
            <a:r>
              <a:rPr lang="en-US" sz="4000" dirty="0">
                <a:solidFill>
                  <a:prstClr val="white"/>
                </a:solidFill>
                <a:latin typeface="Constantia"/>
                <a:cs typeface="+mn-cs"/>
              </a:rPr>
              <a:t>Our hope, our Strong Deliverer</a:t>
            </a:r>
            <a:br>
              <a:rPr lang="en-US" sz="4000" dirty="0">
                <a:solidFill>
                  <a:prstClr val="white"/>
                </a:solidFill>
                <a:latin typeface="Constantia"/>
                <a:cs typeface="+mn-cs"/>
              </a:rPr>
            </a:br>
            <a:r>
              <a:rPr lang="en-US" sz="4000" dirty="0">
                <a:solidFill>
                  <a:prstClr val="white"/>
                </a:solidFill>
                <a:latin typeface="Constantia"/>
                <a:cs typeface="+mn-cs"/>
              </a:rPr>
              <a:t>You are the everlasting God</a:t>
            </a:r>
            <a:br>
              <a:rPr lang="en-US" sz="4000" dirty="0">
                <a:solidFill>
                  <a:prstClr val="white"/>
                </a:solidFill>
                <a:latin typeface="Constantia"/>
                <a:cs typeface="+mn-cs"/>
              </a:rPr>
            </a:br>
            <a:r>
              <a:rPr lang="en-US" sz="4000" dirty="0">
                <a:solidFill>
                  <a:prstClr val="white"/>
                </a:solidFill>
                <a:latin typeface="Constantia"/>
                <a:cs typeface="+mn-cs"/>
              </a:rPr>
              <a:t>The everlasting God</a:t>
            </a:r>
            <a:br>
              <a:rPr lang="en-US" sz="4000" dirty="0">
                <a:solidFill>
                  <a:prstClr val="white"/>
                </a:solidFill>
                <a:latin typeface="Constantia"/>
                <a:cs typeface="+mn-cs"/>
              </a:rPr>
            </a:br>
            <a:r>
              <a:rPr lang="en-US" sz="4000" dirty="0">
                <a:solidFill>
                  <a:prstClr val="white"/>
                </a:solidFill>
                <a:latin typeface="Constantia"/>
                <a:cs typeface="+mn-cs"/>
              </a:rPr>
              <a:t>You do not faint</a:t>
            </a:r>
            <a:br>
              <a:rPr lang="en-US" sz="4000" dirty="0">
                <a:solidFill>
                  <a:prstClr val="white"/>
                </a:solidFill>
                <a:latin typeface="Constantia"/>
                <a:cs typeface="+mn-cs"/>
              </a:rPr>
            </a:br>
            <a:r>
              <a:rPr lang="en-US" sz="4000" dirty="0">
                <a:solidFill>
                  <a:prstClr val="white"/>
                </a:solidFill>
                <a:latin typeface="Constantia"/>
                <a:cs typeface="+mn-cs"/>
              </a:rPr>
              <a:t>You won't grow weary</a:t>
            </a:r>
            <a:br>
              <a:rPr lang="en-US" sz="4000" dirty="0">
                <a:solidFill>
                  <a:prstClr val="white"/>
                </a:solidFill>
                <a:latin typeface="Constantia"/>
                <a:cs typeface="+mn-cs"/>
              </a:rPr>
            </a:br>
            <a:br>
              <a:rPr lang="en-US" sz="4000" dirty="0">
                <a:solidFill>
                  <a:prstClr val="white"/>
                </a:solidFill>
                <a:latin typeface="Constantia"/>
                <a:cs typeface="+mn-cs"/>
              </a:rPr>
            </a:br>
            <a:endParaRPr lang="en-US" sz="4000" dirty="0">
              <a:solidFill>
                <a:prstClr val="white"/>
              </a:solidFill>
            </a:endParaRPr>
          </a:p>
        </p:txBody>
      </p:sp>
    </p:spTree>
    <p:extLst>
      <p:ext uri="{BB962C8B-B14F-4D97-AF65-F5344CB8AC3E}">
        <p14:creationId xmlns:p14="http://schemas.microsoft.com/office/powerpoint/2010/main" val="1217105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we believe about the Bible is Absolutely Crucial!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through thy truth: thy Word is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Webster Dictionary: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Conviction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A fixed or firm belief: 2. No clever argument, no persuasive fact or theory could make a dent in his conviction in the rightness of his position.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Isaiah 66:1-2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Thus says the LORD: "Heaven is My throne, And earth is My footstool. Where is the house that you will build Me? And where is the place of My rest? 2 For all those things My hand has made, And all those things exist," Says the LORD. "But on this one will I look: On him who is poor and of a contrite spirit, And who trembles at My word.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To Reveal the One True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Simon Peter, a bondservant and apostle of Jesus Christ, To those who have obtained like precious faith with us by the righteousness of our God and Savior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Explain how to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Repent therefore and be converted, that your sins may be blotted out, so that times of refreshing may come from the presence of the Lord, 20 and that He may send Jesus Christ, who was preached to you before, 21 whom heaven must receive until the times of restoration of all things, which God has spoken by the mouth of all His holy prophets since the world began.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12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12268200" cy="3785652"/>
          </a:xfrm>
          <a:prstGeom prst="rect">
            <a:avLst/>
          </a:prstGeom>
        </p:spPr>
        <p:txBody>
          <a:bodyPr wrap="square">
            <a:spAutoFit/>
          </a:bodyPr>
          <a:lstStyle/>
          <a:p>
            <a:pPr algn="ctr"/>
            <a:r>
              <a:rPr lang="en-US" sz="4000" dirty="0">
                <a:solidFill>
                  <a:prstClr val="white"/>
                </a:solidFill>
                <a:latin typeface="Constantia"/>
                <a:cs typeface="+mn-cs"/>
              </a:rPr>
              <a:t>[Verse 2]</a:t>
            </a:r>
            <a:br>
              <a:rPr lang="en-US" sz="4000" dirty="0">
                <a:solidFill>
                  <a:prstClr val="white"/>
                </a:solidFill>
                <a:latin typeface="Constantia"/>
                <a:cs typeface="+mn-cs"/>
              </a:rPr>
            </a:br>
            <a:r>
              <a:rPr lang="en-US" sz="4000" dirty="0">
                <a:solidFill>
                  <a:prstClr val="white"/>
                </a:solidFill>
                <a:latin typeface="Constantia"/>
                <a:cs typeface="+mn-cs"/>
              </a:rPr>
              <a:t>You're the defender of the weak</a:t>
            </a:r>
            <a:br>
              <a:rPr lang="en-US" sz="4000" dirty="0">
                <a:solidFill>
                  <a:prstClr val="white"/>
                </a:solidFill>
                <a:latin typeface="Constantia"/>
                <a:cs typeface="+mn-cs"/>
              </a:rPr>
            </a:br>
            <a:r>
              <a:rPr lang="en-US" sz="4000" dirty="0">
                <a:solidFill>
                  <a:prstClr val="white"/>
                </a:solidFill>
                <a:latin typeface="Constantia"/>
                <a:cs typeface="+mn-cs"/>
              </a:rPr>
              <a:t>You comfort those in need</a:t>
            </a:r>
            <a:br>
              <a:rPr lang="en-US" sz="4000" dirty="0">
                <a:solidFill>
                  <a:prstClr val="white"/>
                </a:solidFill>
                <a:latin typeface="Constantia"/>
                <a:cs typeface="+mn-cs"/>
              </a:rPr>
            </a:br>
            <a:r>
              <a:rPr lang="en-US" sz="4000" dirty="0">
                <a:solidFill>
                  <a:prstClr val="white"/>
                </a:solidFill>
                <a:latin typeface="Constantia"/>
                <a:cs typeface="+mn-cs"/>
              </a:rPr>
              <a:t>You lift us up on wings like eagles</a:t>
            </a:r>
            <a:br>
              <a:rPr lang="en-US" sz="4000" dirty="0">
                <a:solidFill>
                  <a:prstClr val="white"/>
                </a:solidFill>
              </a:rPr>
            </a:br>
            <a:br>
              <a:rPr lang="en-US" sz="4000" dirty="0">
                <a:solidFill>
                  <a:prstClr val="white"/>
                </a:solidFill>
              </a:rPr>
            </a:br>
            <a:endParaRPr lang="en-US" sz="4000" dirty="0">
              <a:solidFill>
                <a:prstClr val="white"/>
              </a:solidFill>
            </a:endParaRPr>
          </a:p>
        </p:txBody>
      </p:sp>
    </p:spTree>
    <p:extLst>
      <p:ext uri="{BB962C8B-B14F-4D97-AF65-F5344CB8AC3E}">
        <p14:creationId xmlns:p14="http://schemas.microsoft.com/office/powerpoint/2010/main" val="1735266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To Teach us how to live a Godly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Times New Roman" panose="02020603050405020304" pitchFamily="18" charset="0"/>
                <a:cs typeface="Arial" panose="020B060402020202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To Equip us to Serve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He Himself gave some to be apostles, some prophets, some evangelists, and some pastors and teachers, 12 for the equipping of the saints for the work of ministry, for the edifying of the body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can trust that the Bible is the absolute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It’s Timeless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“Forever, O LORD, Your word is settled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It’s Infallible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Psalm19:7-8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 law of the LORD is perfect, converting the soul; The testimony of the LORD is sure, making wise the simple; 8 The statutes of the LORD are right, rejoicing the heart; The commandment of the LORD is pure, enlightening the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The Word is the Revelation of the one True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1" y="0"/>
            <a:ext cx="5291898" cy="707886"/>
          </a:xfrm>
          <a:prstGeom prst="rect">
            <a:avLst/>
          </a:prstGeom>
        </p:spPr>
        <p:txBody>
          <a:bodyPr wrap="none">
            <a:spAutoFit/>
          </a:bodyPr>
          <a:lstStyle/>
          <a:p>
            <a:pPr fontAlgn="auto">
              <a:spcBef>
                <a:spcPts val="0"/>
              </a:spcBef>
              <a:spcAft>
                <a:spcPts val="0"/>
              </a:spcAft>
            </a:pPr>
            <a:r>
              <a:rPr lang="en-US" sz="4000" b="1" u="sng" dirty="0">
                <a:solidFill>
                  <a:prstClr val="white"/>
                </a:solidFill>
                <a:latin typeface="Constantia"/>
                <a:cs typeface="+mn-cs"/>
              </a:rPr>
              <a:t>Your Love Never Fails</a:t>
            </a:r>
          </a:p>
        </p:txBody>
      </p:sp>
      <p:sp>
        <p:nvSpPr>
          <p:cNvPr id="4" name="Rectangle 3"/>
          <p:cNvSpPr/>
          <p:nvPr/>
        </p:nvSpPr>
        <p:spPr>
          <a:xfrm>
            <a:off x="152400" y="762000"/>
            <a:ext cx="11963400" cy="3970318"/>
          </a:xfrm>
          <a:prstGeom prst="rect">
            <a:avLst/>
          </a:prstGeom>
        </p:spPr>
        <p:txBody>
          <a:bodyPr wrap="square">
            <a:spAutoFit/>
          </a:bodyPr>
          <a:lstStyle/>
          <a:p>
            <a:pPr algn="ctr" fontAlgn="auto">
              <a:spcBef>
                <a:spcPts val="0"/>
              </a:spcBef>
              <a:spcAft>
                <a:spcPts val="0"/>
              </a:spcAft>
            </a:pPr>
            <a:r>
              <a:rPr lang="en-US" sz="3600" dirty="0">
                <a:solidFill>
                  <a:prstClr val="white"/>
                </a:solidFill>
                <a:latin typeface="Constantia"/>
                <a:cs typeface="+mn-cs"/>
              </a:rPr>
              <a:t>Nothing can separate</a:t>
            </a:r>
            <a:br>
              <a:rPr lang="en-US" sz="3600" dirty="0">
                <a:solidFill>
                  <a:prstClr val="white"/>
                </a:solidFill>
                <a:latin typeface="Constantia"/>
                <a:cs typeface="+mn-cs"/>
              </a:rPr>
            </a:br>
            <a:r>
              <a:rPr lang="en-US" sz="3600" dirty="0">
                <a:solidFill>
                  <a:prstClr val="white"/>
                </a:solidFill>
                <a:latin typeface="Constantia"/>
                <a:cs typeface="+mn-cs"/>
              </a:rPr>
              <a:t>Even if I ran away</a:t>
            </a:r>
            <a:br>
              <a:rPr lang="en-US" sz="3600" dirty="0">
                <a:solidFill>
                  <a:prstClr val="white"/>
                </a:solidFill>
                <a:latin typeface="Constantia"/>
                <a:cs typeface="+mn-cs"/>
              </a:rPr>
            </a:br>
            <a:r>
              <a:rPr lang="en-US" sz="3600" dirty="0">
                <a:solidFill>
                  <a:prstClr val="white"/>
                </a:solidFill>
                <a:latin typeface="Constantia"/>
                <a:cs typeface="+mn-cs"/>
              </a:rPr>
              <a:t>Your love never fails</a:t>
            </a:r>
          </a:p>
          <a:p>
            <a:pPr algn="ctr" fontAlgn="auto">
              <a:spcBef>
                <a:spcPts val="0"/>
              </a:spcBef>
              <a:spcAft>
                <a:spcPts val="0"/>
              </a:spcAft>
            </a:pPr>
            <a:endParaRPr lang="en-US" sz="3600" dirty="0">
              <a:solidFill>
                <a:prstClr val="white"/>
              </a:solidFill>
              <a:latin typeface="Constantia"/>
              <a:cs typeface="+mn-cs"/>
            </a:endParaRPr>
          </a:p>
          <a:p>
            <a:pPr algn="ctr" fontAlgn="auto">
              <a:spcBef>
                <a:spcPts val="0"/>
              </a:spcBef>
              <a:spcAft>
                <a:spcPts val="0"/>
              </a:spcAft>
            </a:pPr>
            <a:r>
              <a:rPr lang="en-US" sz="3600" dirty="0">
                <a:solidFill>
                  <a:prstClr val="white"/>
                </a:solidFill>
                <a:latin typeface="Constantia"/>
                <a:cs typeface="+mn-cs"/>
              </a:rPr>
              <a:t>I know I still make mistakes</a:t>
            </a:r>
            <a:br>
              <a:rPr lang="en-US" sz="3600" dirty="0">
                <a:solidFill>
                  <a:prstClr val="white"/>
                </a:solidFill>
                <a:latin typeface="Constantia"/>
                <a:cs typeface="+mn-cs"/>
              </a:rPr>
            </a:br>
            <a:r>
              <a:rPr lang="en-US" sz="3600" dirty="0">
                <a:solidFill>
                  <a:prstClr val="white"/>
                </a:solidFill>
                <a:latin typeface="Constantia"/>
                <a:cs typeface="+mn-cs"/>
              </a:rPr>
              <a:t>But You have new mercies for me everyday</a:t>
            </a:r>
            <a:br>
              <a:rPr lang="en-US" sz="3600" dirty="0">
                <a:solidFill>
                  <a:prstClr val="white"/>
                </a:solidFill>
                <a:latin typeface="Constantia"/>
                <a:cs typeface="+mn-cs"/>
              </a:rPr>
            </a:br>
            <a:r>
              <a:rPr lang="en-US" sz="3600" dirty="0">
                <a:solidFill>
                  <a:prstClr val="white"/>
                </a:solidFill>
                <a:latin typeface="Constantia"/>
                <a:cs typeface="+mn-cs"/>
              </a:rPr>
              <a:t>Your love never fails</a:t>
            </a:r>
          </a:p>
        </p:txBody>
      </p:sp>
    </p:spTree>
    <p:extLst>
      <p:ext uri="{BB962C8B-B14F-4D97-AF65-F5344CB8AC3E}">
        <p14:creationId xmlns:p14="http://schemas.microsoft.com/office/powerpoint/2010/main" val="4165717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without controversy great is the mystery of godliness: God was manifested in the flesh, Justified in the Spirit, Seen by angels, Preached among the Gentiles, Believed on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Received up in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Bible Exposes Man’s Sinful, Hopeless Condition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are all like an unclean thing, And all our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righteousnesses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are like filthy rags; We all fade as a leaf, And our iniquities, like the wind, Have taken us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53266"/>
            <a:ext cx="11887200" cy="5082466"/>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then each of us shall give account of himself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451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Scripture is a Trustworthy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Guide for Daily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“Heaven and earth will pass away, but My words will by no means pass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It Shows us the Consequences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wages of sin is death, but the free gift of God is eternal life in Christ Jesus 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4:18–19</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They are darkened in their understanding, alienated from the life of God because of the ignorance that is in them, due to their hardness of heart. 19 They have become callous and have given themselves up to sensuality, greedy to practice every kind of impurity.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27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p>
          <a:p>
            <a:pPr algn="ctr" fontAlgn="auto">
              <a:spcBef>
                <a:spcPts val="0"/>
              </a:spcBef>
              <a:spcAft>
                <a:spcPts val="0"/>
              </a:spcAft>
            </a:pPr>
            <a:r>
              <a:rPr lang="en-US" sz="4000" dirty="0">
                <a:solidFill>
                  <a:prstClr val="white"/>
                </a:solidFill>
                <a:latin typeface="Constantia"/>
                <a:cs typeface="+mn-cs"/>
              </a:rPr>
              <a:t>You stay the same through the ages Your love never changes And may be pain in the night But joy comes in the morning And when the oceans rage I don't have to be afraid Because I know that You love me</a:t>
            </a:r>
            <a:br>
              <a:rPr lang="en-US" sz="4000" dirty="0">
                <a:solidFill>
                  <a:prstClr val="white"/>
                </a:solidFill>
                <a:latin typeface="Constantia"/>
                <a:cs typeface="+mn-cs"/>
              </a:rPr>
            </a:br>
            <a:r>
              <a:rPr lang="en-US" sz="4000" dirty="0">
                <a:solidFill>
                  <a:prstClr val="white"/>
                </a:solidFill>
                <a:latin typeface="Constantia"/>
                <a:cs typeface="+mn-cs"/>
              </a:rPr>
              <a:t>Your love never fails</a:t>
            </a:r>
          </a:p>
        </p:txBody>
      </p:sp>
    </p:spTree>
    <p:extLst>
      <p:ext uri="{BB962C8B-B14F-4D97-AF65-F5344CB8AC3E}">
        <p14:creationId xmlns:p14="http://schemas.microsoft.com/office/powerpoint/2010/main" val="883131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7. God’s Word Reveals His Unconditional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love for His Children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30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Romans 8:37-39</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46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God’s Word Reveals the 5 Fundamentals of The Christian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375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Deity of Christ (Jesus is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904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Virgin Birth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Immaculate Conception”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044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Crucifixion of Jesus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Atoning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510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Resurrection of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923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2</a:t>
            </a: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nd</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Coming of Our Lord and Savior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4105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Scripture tells us how to handle temptation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280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“will not allow you to be tempted beyond what you are able, but with the temptation will provide the way of escape also, so that you will be able to endure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99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039600" cy="4401205"/>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The wind is strong and the water's deep</a:t>
            </a:r>
            <a:br>
              <a:rPr lang="en-US" sz="4000" dirty="0">
                <a:solidFill>
                  <a:prstClr val="white"/>
                </a:solidFill>
                <a:latin typeface="Constantia"/>
                <a:cs typeface="+mn-cs"/>
              </a:rPr>
            </a:br>
            <a:r>
              <a:rPr lang="en-US" sz="4000" dirty="0">
                <a:solidFill>
                  <a:prstClr val="white"/>
                </a:solidFill>
                <a:latin typeface="Constantia"/>
                <a:cs typeface="+mn-cs"/>
              </a:rPr>
              <a:t>I'm not alone in these open seas</a:t>
            </a:r>
            <a:br>
              <a:rPr lang="en-US" sz="4000" dirty="0">
                <a:solidFill>
                  <a:prstClr val="white"/>
                </a:solidFill>
                <a:latin typeface="Constantia"/>
                <a:cs typeface="+mn-cs"/>
              </a:rPr>
            </a:br>
            <a:r>
              <a:rPr lang="en-US" sz="4000" dirty="0">
                <a:solidFill>
                  <a:prstClr val="white"/>
                </a:solidFill>
                <a:latin typeface="Constantia"/>
                <a:cs typeface="+mn-cs"/>
              </a:rPr>
              <a:t>'Cause Your love never fails</a:t>
            </a:r>
          </a:p>
          <a:p>
            <a:pPr algn="ctr" fontAlgn="auto">
              <a:spcBef>
                <a:spcPts val="0"/>
              </a:spcBef>
              <a:spcAft>
                <a:spcPts val="0"/>
              </a:spcAft>
            </a:pPr>
            <a:endParaRPr lang="en-US" sz="4000" dirty="0">
              <a:solidFill>
                <a:prstClr val="white"/>
              </a:solidFill>
              <a:latin typeface="Constantia"/>
              <a:cs typeface="+mn-cs"/>
            </a:endParaRPr>
          </a:p>
          <a:p>
            <a:pPr algn="ctr" fontAlgn="auto">
              <a:spcBef>
                <a:spcPts val="0"/>
              </a:spcBef>
              <a:spcAft>
                <a:spcPts val="0"/>
              </a:spcAft>
            </a:pPr>
            <a:r>
              <a:rPr lang="en-US" sz="4000" dirty="0">
                <a:solidFill>
                  <a:prstClr val="white"/>
                </a:solidFill>
                <a:latin typeface="Constantia"/>
                <a:cs typeface="+mn-cs"/>
              </a:rPr>
              <a:t>The chasm is far too wide</a:t>
            </a:r>
            <a:br>
              <a:rPr lang="en-US" sz="4000" dirty="0">
                <a:solidFill>
                  <a:prstClr val="white"/>
                </a:solidFill>
                <a:latin typeface="Constantia"/>
                <a:cs typeface="+mn-cs"/>
              </a:rPr>
            </a:br>
            <a:r>
              <a:rPr lang="en-US" sz="4000" dirty="0">
                <a:solidFill>
                  <a:prstClr val="white"/>
                </a:solidFill>
                <a:latin typeface="Constantia"/>
                <a:cs typeface="+mn-cs"/>
              </a:rPr>
              <a:t>I never thought I'd reach the other side</a:t>
            </a:r>
            <a:br>
              <a:rPr lang="en-US" sz="4000" dirty="0">
                <a:solidFill>
                  <a:prstClr val="white"/>
                </a:solidFill>
                <a:latin typeface="Constantia"/>
                <a:cs typeface="+mn-cs"/>
              </a:rPr>
            </a:br>
            <a:r>
              <a:rPr lang="en-US" sz="4000" dirty="0">
                <a:solidFill>
                  <a:prstClr val="white"/>
                </a:solidFill>
                <a:latin typeface="Constantia"/>
                <a:cs typeface="+mn-cs"/>
              </a:rPr>
              <a:t>'Cause Your love never fails</a:t>
            </a:r>
          </a:p>
        </p:txBody>
      </p:sp>
    </p:spTree>
    <p:extLst>
      <p:ext uri="{BB962C8B-B14F-4D97-AF65-F5344CB8AC3E}">
        <p14:creationId xmlns:p14="http://schemas.microsoft.com/office/powerpoint/2010/main" val="2787035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God’s Word assures us of Christ’s Return and our Future Reward</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367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14:1-3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not your heart be troubled; you believe in God, believe also in Me.</a:t>
            </a:r>
            <a:r>
              <a:rPr lang="en-US" sz="3800" dirty="0">
                <a:effectLst/>
                <a:latin typeface="Verdana" panose="020B0604030504040204" pitchFamily="34" charset="0"/>
                <a:ea typeface="Calibri" panose="020F0502020204030204" pitchFamily="34" charset="0"/>
                <a:cs typeface="Times New Roman" panose="02020603050405020304" pitchFamily="18" charset="0"/>
              </a:rPr>
              <a:t> 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468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will come in the glory of His Father with His angels, and then He will reward each according to his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638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in the Bible also warns us of Coming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9346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appointed for men to die once and after this comes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2649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He said to me, "It is done! I am the Alpha and the Omega, the Beginning and the End. I will give of the fountain of the water of life freely to him who thirsts. 7 He who overcomes shall inherit all things, and I will be his God and he shall be My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5982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the cowardly, unbelieving, abominable, murderers, sexually immoral, sorcerers, idolaters, and all liars shall have their part in the lake which burns with fire and brimstone, which is the second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1901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Scripture reveals all Future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Events with Accuracy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6080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Bible is the Indestructible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Word of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180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40:8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grass withers, the flower fades, But the word of our God stands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13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15800" cy="378565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Chorus</a:t>
            </a:r>
          </a:p>
          <a:p>
            <a:pPr algn="ctr" fontAlgn="auto">
              <a:spcBef>
                <a:spcPts val="0"/>
              </a:spcBef>
              <a:spcAft>
                <a:spcPts val="0"/>
              </a:spcAft>
            </a:pPr>
            <a:r>
              <a:rPr lang="en-US" sz="4000" dirty="0">
                <a:solidFill>
                  <a:prstClr val="white"/>
                </a:solidFill>
                <a:latin typeface="Constantia"/>
                <a:cs typeface="+mn-cs"/>
              </a:rPr>
              <a:t>You stay the same through the ages Your love never changes And may be pain in the night But joy comes in the morning And when the oceans rage I don't have to be afraid Because I know that You love me</a:t>
            </a:r>
            <a:br>
              <a:rPr lang="en-US" sz="4000" dirty="0">
                <a:solidFill>
                  <a:prstClr val="white"/>
                </a:solidFill>
                <a:latin typeface="Constantia"/>
                <a:cs typeface="+mn-cs"/>
              </a:rPr>
            </a:br>
            <a:r>
              <a:rPr lang="en-US" sz="4000" dirty="0">
                <a:solidFill>
                  <a:prstClr val="white"/>
                </a:solidFill>
                <a:latin typeface="Constantia"/>
                <a:cs typeface="+mn-cs"/>
              </a:rPr>
              <a:t>Your love never fails</a:t>
            </a:r>
          </a:p>
        </p:txBody>
      </p:sp>
    </p:spTree>
    <p:extLst>
      <p:ext uri="{BB962C8B-B14F-4D97-AF65-F5344CB8AC3E}">
        <p14:creationId xmlns:p14="http://schemas.microsoft.com/office/powerpoint/2010/main" val="217116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1:23-25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23 having been born again, not of corruptible seed but incorruptible, through the word of God which lives and abides forever, 24 because "All flesh is as grass, And all the glory of man as the flower of the grass. The grass withers, And its flower falls away, 25 But the word of the LORD endures forever." Now this is the word which by the gospel was preached to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658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It is to be Believed, Valued, and Obeyed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686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Are you thoroughly convinced that the Bible is the infallible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7950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If so, how is it impacting and transforming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8654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If not, what areas do you struggle to believe and why?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335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1810999" cy="3785652"/>
          </a:xfrm>
          <a:prstGeom prst="rect">
            <a:avLst/>
          </a:prstGeom>
        </p:spPr>
        <p:txBody>
          <a:bodyPr wrap="square">
            <a:spAutoFit/>
          </a:bodyPr>
          <a:lstStyle/>
          <a:p>
            <a:pPr algn="ctr" fontAlgn="auto">
              <a:spcBef>
                <a:spcPts val="0"/>
              </a:spcBef>
              <a:spcAft>
                <a:spcPts val="0"/>
              </a:spcAft>
            </a:pPr>
            <a:r>
              <a:rPr lang="en-US" sz="4000" dirty="0">
                <a:solidFill>
                  <a:prstClr val="white"/>
                </a:solidFill>
                <a:latin typeface="Constantia"/>
                <a:cs typeface="+mn-cs"/>
              </a:rPr>
              <a:t>Cause You make all things work together for my good</a:t>
            </a:r>
            <a:br>
              <a:rPr lang="en-US" sz="4000" dirty="0">
                <a:solidFill>
                  <a:prstClr val="white"/>
                </a:solidFill>
                <a:latin typeface="Constantia"/>
                <a:cs typeface="+mn-cs"/>
              </a:rPr>
            </a:br>
            <a:r>
              <a:rPr lang="en-US" sz="4000" dirty="0">
                <a:solidFill>
                  <a:prstClr val="white"/>
                </a:solidFill>
                <a:latin typeface="Constantia"/>
                <a:cs typeface="+mn-cs"/>
              </a:rPr>
              <a:t>You make all things work together for my good</a:t>
            </a:r>
            <a:br>
              <a:rPr lang="en-US" sz="4000" dirty="0">
                <a:solidFill>
                  <a:prstClr val="white"/>
                </a:solidFill>
                <a:latin typeface="Constantia"/>
                <a:cs typeface="+mn-cs"/>
              </a:rPr>
            </a:br>
            <a:r>
              <a:rPr lang="en-US" sz="4000" dirty="0">
                <a:solidFill>
                  <a:prstClr val="white"/>
                </a:solidFill>
                <a:latin typeface="Constantia"/>
                <a:cs typeface="+mn-cs"/>
              </a:rPr>
              <a:t>You make all things work together for my good</a:t>
            </a:r>
            <a:br>
              <a:rPr lang="en-US" sz="4000" dirty="0">
                <a:solidFill>
                  <a:prstClr val="white"/>
                </a:solidFill>
                <a:latin typeface="Constantia"/>
                <a:cs typeface="+mn-cs"/>
              </a:rPr>
            </a:br>
            <a:r>
              <a:rPr lang="en-US" sz="4000" dirty="0">
                <a:solidFill>
                  <a:prstClr val="white"/>
                </a:solidFill>
                <a:latin typeface="Constantia"/>
                <a:cs typeface="+mn-cs"/>
              </a:rPr>
              <a:t>You make all things work together for my good</a:t>
            </a:r>
            <a:br>
              <a:rPr lang="en-US" sz="4000" dirty="0">
                <a:solidFill>
                  <a:prstClr val="white"/>
                </a:solidFill>
                <a:latin typeface="Constantia"/>
                <a:cs typeface="+mn-cs"/>
              </a:rPr>
            </a:br>
            <a:r>
              <a:rPr lang="en-US" sz="4000" dirty="0">
                <a:solidFill>
                  <a:prstClr val="white"/>
                </a:solidFill>
                <a:latin typeface="Constantia"/>
                <a:cs typeface="+mn-cs"/>
              </a:rPr>
              <a:t>You make all things work together for my good</a:t>
            </a:r>
            <a:br>
              <a:rPr lang="en-US" sz="4000" dirty="0">
                <a:solidFill>
                  <a:prstClr val="white"/>
                </a:solidFill>
                <a:latin typeface="Constantia"/>
                <a:cs typeface="+mn-cs"/>
              </a:rPr>
            </a:br>
            <a:r>
              <a:rPr lang="en-US" sz="4000" dirty="0">
                <a:solidFill>
                  <a:prstClr val="white"/>
                </a:solidFill>
                <a:latin typeface="Constantia"/>
                <a:cs typeface="+mn-cs"/>
              </a:rPr>
              <a:t>You make all things work together for my good</a:t>
            </a:r>
          </a:p>
        </p:txBody>
      </p:sp>
    </p:spTree>
    <p:extLst>
      <p:ext uri="{BB962C8B-B14F-4D97-AF65-F5344CB8AC3E}">
        <p14:creationId xmlns:p14="http://schemas.microsoft.com/office/powerpoint/2010/main" val="21229065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4274741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10416</TotalTime>
  <Words>3355</Words>
  <Application>Microsoft Office PowerPoint</Application>
  <PresentationFormat>Widescreen</PresentationFormat>
  <Paragraphs>285</Paragraphs>
  <Slides>91</Slides>
  <Notes>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91</vt:i4>
      </vt:variant>
    </vt:vector>
  </HeadingPairs>
  <TitlesOfParts>
    <vt:vector size="101" baseType="lpstr">
      <vt:lpstr>Arial</vt:lpstr>
      <vt:lpstr>Calibri</vt:lpstr>
      <vt:lpstr>Constantia</vt:lpstr>
      <vt:lpstr>Verdana</vt:lpstr>
      <vt:lpstr>Verdana Pro</vt:lpstr>
      <vt:lpstr>Wingdings 2</vt:lpstr>
      <vt:lpstr>1_Mountain Top</vt:lpstr>
      <vt:lpstr>2_Mountain Top</vt:lpstr>
      <vt:lpstr>Flow</vt:lpstr>
      <vt:lpstr>3_Flow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701</cp:revision>
  <dcterms:created xsi:type="dcterms:W3CDTF">2009-08-18T08:19:59Z</dcterms:created>
  <dcterms:modified xsi:type="dcterms:W3CDTF">2021-01-30T01:36:53Z</dcterms:modified>
</cp:coreProperties>
</file>