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53"/>
  </p:notesMasterIdLst>
  <p:handoutMasterIdLst>
    <p:handoutMasterId r:id="rId54"/>
  </p:handoutMasterIdLst>
  <p:sldIdLst>
    <p:sldId id="826" r:id="rId3"/>
    <p:sldId id="464" r:id="rId4"/>
    <p:sldId id="833" r:id="rId5"/>
    <p:sldId id="465" r:id="rId6"/>
    <p:sldId id="373" r:id="rId7"/>
    <p:sldId id="374" r:id="rId8"/>
    <p:sldId id="375" r:id="rId9"/>
    <p:sldId id="376" r:id="rId10"/>
    <p:sldId id="377" r:id="rId11"/>
    <p:sldId id="378" r:id="rId12"/>
    <p:sldId id="379" r:id="rId13"/>
    <p:sldId id="380" r:id="rId14"/>
    <p:sldId id="386" r:id="rId15"/>
    <p:sldId id="834" r:id="rId16"/>
    <p:sldId id="392" r:id="rId17"/>
    <p:sldId id="393" r:id="rId18"/>
    <p:sldId id="394" r:id="rId19"/>
    <p:sldId id="395" r:id="rId20"/>
    <p:sldId id="558" r:id="rId21"/>
    <p:sldId id="396" r:id="rId22"/>
    <p:sldId id="397" r:id="rId23"/>
    <p:sldId id="510" r:id="rId24"/>
    <p:sldId id="500" r:id="rId25"/>
    <p:sldId id="501" r:id="rId26"/>
    <p:sldId id="498" r:id="rId27"/>
    <p:sldId id="849" r:id="rId28"/>
    <p:sldId id="499" r:id="rId29"/>
    <p:sldId id="799" r:id="rId30"/>
    <p:sldId id="800" r:id="rId31"/>
    <p:sldId id="801" r:id="rId32"/>
    <p:sldId id="802" r:id="rId33"/>
    <p:sldId id="803" r:id="rId34"/>
    <p:sldId id="804" r:id="rId35"/>
    <p:sldId id="854" r:id="rId36"/>
    <p:sldId id="853" r:id="rId37"/>
    <p:sldId id="852" r:id="rId38"/>
    <p:sldId id="858" r:id="rId39"/>
    <p:sldId id="857" r:id="rId40"/>
    <p:sldId id="856" r:id="rId41"/>
    <p:sldId id="851" r:id="rId42"/>
    <p:sldId id="850" r:id="rId43"/>
    <p:sldId id="855" r:id="rId44"/>
    <p:sldId id="859" r:id="rId45"/>
    <p:sldId id="502" r:id="rId46"/>
    <p:sldId id="503" r:id="rId47"/>
    <p:sldId id="795" r:id="rId48"/>
    <p:sldId id="796" r:id="rId49"/>
    <p:sldId id="797" r:id="rId50"/>
    <p:sldId id="794" r:id="rId51"/>
    <p:sldId id="571" r:id="rId52"/>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6" autoAdjust="0"/>
    <p:restoredTop sz="94671" autoAdjust="0"/>
  </p:normalViewPr>
  <p:slideViewPr>
    <p:cSldViewPr>
      <p:cViewPr varScale="1">
        <p:scale>
          <a:sx n="108" d="100"/>
          <a:sy n="108" d="100"/>
        </p:scale>
        <p:origin x="55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331304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84940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68122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35845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290599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70644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303266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27034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62393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818436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71591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96390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233101813"/>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Jesus The God of All Comfort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Luke 24:47-49</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February 3,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625D6E5F-0C4A-437C-84AE-27F40E276D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49992" y="5843726"/>
            <a:ext cx="1352365" cy="101427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2:1-6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Now when the Day of Pentecost had fully come, they were all with one accord in one place. 2 And suddenly there came a sound from heaven, as of a rushing mighty wind, and it filled the whole house where they were sitting. 3 Then there appeared to them divided tongues, as of fire, and one sat upon each of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endParaRPr lang="en-US" sz="4000" dirty="0"/>
          </a:p>
        </p:txBody>
      </p:sp>
      <p:sp>
        <p:nvSpPr>
          <p:cNvPr id="4" name="Rectangle 3"/>
          <p:cNvSpPr txBox="1">
            <a:spLocks noChangeArrowheads="1"/>
          </p:cNvSpPr>
          <p:nvPr/>
        </p:nvSpPr>
        <p:spPr>
          <a:xfrm>
            <a:off x="152400" y="35510"/>
            <a:ext cx="11887200" cy="4993689"/>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4 And they were all filled with the Holy Spirit and began to speak with other tongues, as the Spirit gave them utterance. 5 And there were dwelling in Jerusalem Jews, devout men, from every nation under heaven. 6 And when this sound occurred, the multitude came together, and were confused, because everyone heard them speak in his own language.</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When does the Holy Spirit come?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1:13-14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In Him you also trusted, after you heard the word of truth, the gospel of your salvation; in whom also, having believed, you were sealed with the Holy Spirit of promise, 14 who is the guarantee of our inheritance until the redemption of the purchased possession, to the praise of His glory.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a typeface="Calibri" panose="020F0502020204030204" pitchFamily="34" charset="0"/>
                <a:cs typeface="Times New Roman" panose="02020603050405020304" pitchFamily="18" charset="0"/>
              </a:rPr>
              <a:t>H</a:t>
            </a:r>
            <a:r>
              <a:rPr lang="en-US" sz="4000" b="1" dirty="0">
                <a:effectLst/>
                <a:latin typeface="Verdana" panose="020B0604030504040204" pitchFamily="34" charset="0"/>
                <a:ea typeface="Calibri" panose="020F0502020204030204" pitchFamily="34" charset="0"/>
                <a:cs typeface="Times New Roman" panose="02020603050405020304" pitchFamily="18" charset="0"/>
              </a:rPr>
              <a:t>ere is the evidence of the Holy Spirit operating in a person’s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3792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Galatians 5:22-24</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22 But the fruit of the Spirit is love, joy, peace, longsuffering, kindness, goodness, faithfulness, 23 gentleness, self-control. Against such there is no law. 24 And those who are Christ's have crucified the flesh with its passions and desires.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What does the Holy Spirit do?</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He convicts us of Sin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John 16:8</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when He has come, He will convict the world of sin, and of righteousness, and of judgment…”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He Permanently Indwells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I will pray the Father, and He will give you another Helper, that He may abide with you forever-- </a:t>
            </a:r>
            <a:r>
              <a:rPr lang="en-US" sz="4000" dirty="0">
                <a:effectLst/>
                <a:latin typeface="Verdana" panose="020B0604030504040204" pitchFamily="34" charset="0"/>
                <a:ea typeface="Calibri" panose="020F0502020204030204" pitchFamily="34" charset="0"/>
                <a:cs typeface="Times New Roman" panose="02020603050405020304" pitchFamily="18" charset="0"/>
              </a:rPr>
              <a:t>17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 Spirit of truth, whom the world cannot receive, because it neither sees Him nor knows Him; but you know Him, for He dwells with you and will be in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He Seals Us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Ephesians 1:13</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“In Him you also trusted, after you heard the word of truth, the gospel of your salvation; in whom also, having believed, you were sealed with the Holy Spirit of promise…”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24:44-49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44 Then He said to them,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"These are the words which I spoke to you while I was still with you, that all things must be fulfilled which were written in the Law of Moses and the Prophets and the Psalms concerning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45 And He opened their understanding, that they might comprehend the Scriptures.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He Teaches Us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and Reminds Us of God’s Word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the Helper, the Holy Spirit, whom the Father will send in My name, He will teach you all things, and bring to your remembrance all things that I said to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He guides us into all Truth</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John 16:13</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“However, when He, the Spirit of truth, has come, He will guide you into all truth; for He will not speak on His own authority, but whatever He hears He will speak; and He will tell you things to come”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He Bears Fruit through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5:22-23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But the fruit of the Spirit is love, joy, peace, longsuffering, kindness, goodness, faithfulness, 23 gentleness, self-control. Against such there is no law.</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He Comforts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16:7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“Nevertheless I tell you the truth; It is expedient for you that I go away: for if I go not away, the Comforter will not come unto you; but if I depart, I will send him unto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He Equips us with Spiritual Gifts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12:4-7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There are diversities of gifts, but the same Spirit. 5 There are differences of ministries, but the same Lord. 6 And there are diversities of activities, but it is the same God who works all in all. 7 But the manifestation of the Spirit is given to each one for the profit of all…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He Fills Us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Ephesians 5:18</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“And do not be drunk with wine, in which is dissipation; but be filled with the Spirit…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53266"/>
            <a:ext cx="11887200" cy="5082466"/>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He Empowers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you shall receive power when the Holy Spirit has come upon you; and you shall be witnesses to Me in Jerusalem, and in all Judea and Samaria, and to the end of the earth."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7451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1:9-10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If we confess our sins, He is faithful and just to forgive us our sins and to cleanse us from all unrighteousness. 10 If we say that we have not sinned, we make Him a liar, and His word is not in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5. The Holy Spirit is our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Source of Power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906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Luke 24:49</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“Behold, I send the Promise of My Father upon you; but tarry in the city of Jerusalem until you are endued with power from on high."</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5687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46 Then He said to them,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"Thus it is written, and thus it was necessary for the Christ to suffer and to rise from the dead the third day,</a:t>
            </a:r>
            <a:r>
              <a:rPr lang="en-US" sz="3800" dirty="0">
                <a:effectLst/>
                <a:latin typeface="Verdana" panose="020B0604030504040204" pitchFamily="34" charset="0"/>
                <a:ea typeface="Calibri" panose="020F0502020204030204" pitchFamily="34" charset="0"/>
                <a:cs typeface="Times New Roman" panose="02020603050405020304" pitchFamily="18" charset="0"/>
              </a:rPr>
              <a:t> 47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that repentance and remission of sins should be preached in His name to all nations, beginning at Jerusalem.</a:t>
            </a:r>
            <a:r>
              <a:rPr lang="en-US" sz="3800" dirty="0">
                <a:effectLst/>
                <a:latin typeface="Verdana" panose="020B0604030504040204" pitchFamily="34" charset="0"/>
                <a:ea typeface="Calibri" panose="020F0502020204030204" pitchFamily="34" charset="0"/>
                <a:cs typeface="Times New Roman" panose="02020603050405020304" pitchFamily="18" charset="0"/>
              </a:rPr>
              <a:t> 48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you are witnesses of these things.</a:t>
            </a:r>
            <a:r>
              <a:rPr lang="en-US" sz="3800" dirty="0">
                <a:effectLst/>
                <a:latin typeface="Verdana" panose="020B0604030504040204" pitchFamily="34" charset="0"/>
                <a:ea typeface="Calibri" panose="020F0502020204030204" pitchFamily="34" charset="0"/>
                <a:cs typeface="Times New Roman" panose="02020603050405020304" pitchFamily="18" charset="0"/>
              </a:rPr>
              <a:t> 49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Behold, I send the Promise of My Father upon you; but tarry in the city of Jerusalem until you are endued with power from on high."</a:t>
            </a: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5:16-17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I say then: Walk in the Spirit, and you shall not fulfill the lust of the flesh. 17 For the flesh lusts against the Spirit, and the Spirit against the flesh; and these are contrary to one another, so that you do not do the things that you wish.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3172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As a result, we experience the following benefits: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4271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“We may get tired, but we won’t burn out”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5830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“We won’t get discouraged by obstacles, knowing the Spirit within us will enable us to do whatever He’s called us to accomplish”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09463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“We’ll trust God rather than trying to manipulate our circumstances”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b="1" dirty="0">
                <a:effectLst/>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43750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“We may experience distress, but we won’t become desperate”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5904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does it mean to be filled with the Spirit?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40449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What role does the Holy Spirit play in your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32519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Are you yielding to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89776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What do you think a fully surrendered life would require of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4326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a typeface="Calibri" panose="020F0502020204030204" pitchFamily="34" charset="0"/>
                <a:cs typeface="Times New Roman" panose="02020603050405020304" pitchFamily="18" charset="0"/>
              </a:rPr>
              <a:t>E</a:t>
            </a:r>
            <a:r>
              <a:rPr lang="en-US" sz="3600" b="1" dirty="0">
                <a:effectLst/>
                <a:latin typeface="Verdana" panose="020B0604030504040204" pitchFamily="34" charset="0"/>
                <a:ea typeface="Calibri" panose="020F0502020204030204" pitchFamily="34" charset="0"/>
                <a:cs typeface="Times New Roman" panose="02020603050405020304" pitchFamily="18" charset="0"/>
              </a:rPr>
              <a:t>ven as Christians, it’s possible for us to be unaware of one of God’s most awesome blessings.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Verdana Pro" panose="020B060403050404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What would you have to relinquish or change?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65103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Have you ever tried to live the Christian life in your own power? What was the outcome?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09238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As you examine your life, is the fruit of the Spirit displayed in all you do?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41054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How can you remind yourself to respond to others based on the Spirit’s promptings rather than your own emotions?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1111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1 Corinthians 15:50-54</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Who is the Holy Spirit?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Romans 1:20</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“For since the creation of the world His invisible attributes are clearly seen, being understood by the things that are made, even His eternal power and Godhead, so that they are without excuse…”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14:16-18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I will pray the Father, and He will give you another Helper, that He may abide with you forever-- </a:t>
            </a:r>
            <a:r>
              <a:rPr lang="en-US" sz="4000" dirty="0">
                <a:effectLst/>
                <a:latin typeface="Verdana" panose="020B0604030504040204" pitchFamily="34" charset="0"/>
                <a:ea typeface="Calibri" panose="020F0502020204030204" pitchFamily="34" charset="0"/>
                <a:cs typeface="Times New Roman" panose="02020603050405020304" pitchFamily="18" charset="0"/>
              </a:rPr>
              <a:t>17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 Spirit of truth, whom the world cannot receive, because it neither sees Him nor knows Him; but you know Him, for He dwells with you and will be in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18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will not leave you orphans; I will come to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Why did the Father send the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Holy Spirit?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Luke 24:47-49</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47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that repentance and remission of sins should be preached in His name to all nations, beginning at Jerusalem.</a:t>
            </a:r>
            <a:r>
              <a:rPr lang="en-US" sz="3600" dirty="0">
                <a:effectLst/>
                <a:latin typeface="Verdana" panose="020B0604030504040204" pitchFamily="34" charset="0"/>
                <a:ea typeface="Calibri" panose="020F0502020204030204" pitchFamily="34" charset="0"/>
                <a:cs typeface="Times New Roman" panose="02020603050405020304" pitchFamily="18" charset="0"/>
              </a:rPr>
              <a:t> 48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you are witnesses of these things.</a:t>
            </a:r>
            <a:r>
              <a:rPr lang="en-US" sz="3600" dirty="0">
                <a:effectLst/>
                <a:latin typeface="Verdana" panose="020B0604030504040204" pitchFamily="34" charset="0"/>
                <a:ea typeface="Calibri" panose="020F0502020204030204" pitchFamily="34" charset="0"/>
                <a:cs typeface="Times New Roman" panose="02020603050405020304" pitchFamily="18" charset="0"/>
              </a:rPr>
              <a:t> 49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Behold, I send the Promise of My Father upon you; but tarry in the city of Jerusalem until you are endued with power from on high."</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10103</TotalTime>
  <Words>2058</Words>
  <Application>Microsoft Office PowerPoint</Application>
  <PresentationFormat>Widescreen</PresentationFormat>
  <Paragraphs>167</Paragraphs>
  <Slides>50</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50</vt:i4>
      </vt:variant>
    </vt:vector>
  </HeadingPairs>
  <TitlesOfParts>
    <vt:vector size="56"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688</cp:revision>
  <dcterms:created xsi:type="dcterms:W3CDTF">2009-08-18T08:19:59Z</dcterms:created>
  <dcterms:modified xsi:type="dcterms:W3CDTF">2021-02-03T05:22:26Z</dcterms:modified>
</cp:coreProperties>
</file>