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60"/>
  </p:notesMasterIdLst>
  <p:handoutMasterIdLst>
    <p:handoutMasterId r:id="rId61"/>
  </p:handoutMasterIdLst>
  <p:sldIdLst>
    <p:sldId id="826" r:id="rId3"/>
    <p:sldId id="464" r:id="rId4"/>
    <p:sldId id="833" r:id="rId5"/>
    <p:sldId id="465" r:id="rId6"/>
    <p:sldId id="373" r:id="rId7"/>
    <p:sldId id="374" r:id="rId8"/>
    <p:sldId id="375" r:id="rId9"/>
    <p:sldId id="861" r:id="rId10"/>
    <p:sldId id="862" r:id="rId11"/>
    <p:sldId id="863" r:id="rId12"/>
    <p:sldId id="864" r:id="rId13"/>
    <p:sldId id="381" r:id="rId14"/>
    <p:sldId id="382" r:id="rId15"/>
    <p:sldId id="383" r:id="rId16"/>
    <p:sldId id="384" r:id="rId17"/>
    <p:sldId id="385" r:id="rId18"/>
    <p:sldId id="388" r:id="rId19"/>
    <p:sldId id="376" r:id="rId20"/>
    <p:sldId id="389" r:id="rId21"/>
    <p:sldId id="390" r:id="rId22"/>
    <p:sldId id="377" r:id="rId23"/>
    <p:sldId id="378" r:id="rId24"/>
    <p:sldId id="379" r:id="rId25"/>
    <p:sldId id="380" r:id="rId26"/>
    <p:sldId id="834" r:id="rId27"/>
    <p:sldId id="386" r:id="rId28"/>
    <p:sldId id="398" r:id="rId29"/>
    <p:sldId id="399" r:id="rId30"/>
    <p:sldId id="400" r:id="rId31"/>
    <p:sldId id="401" r:id="rId32"/>
    <p:sldId id="448" r:id="rId33"/>
    <p:sldId id="489" r:id="rId34"/>
    <p:sldId id="392" r:id="rId35"/>
    <p:sldId id="491" r:id="rId36"/>
    <p:sldId id="490" r:id="rId37"/>
    <p:sldId id="492" r:id="rId38"/>
    <p:sldId id="393" r:id="rId39"/>
    <p:sldId id="493" r:id="rId40"/>
    <p:sldId id="494" r:id="rId41"/>
    <p:sldId id="509" r:id="rId42"/>
    <p:sldId id="495" r:id="rId43"/>
    <p:sldId id="394" r:id="rId44"/>
    <p:sldId id="496" r:id="rId45"/>
    <p:sldId id="497" r:id="rId46"/>
    <p:sldId id="395" r:id="rId47"/>
    <p:sldId id="558" r:id="rId48"/>
    <p:sldId id="396" r:id="rId49"/>
    <p:sldId id="397" r:id="rId50"/>
    <p:sldId id="510" r:id="rId51"/>
    <p:sldId id="502" r:id="rId52"/>
    <p:sldId id="503" r:id="rId53"/>
    <p:sldId id="795" r:id="rId54"/>
    <p:sldId id="796" r:id="rId55"/>
    <p:sldId id="797" r:id="rId56"/>
    <p:sldId id="794" r:id="rId57"/>
    <p:sldId id="571" r:id="rId58"/>
    <p:sldId id="859" r:id="rId5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91422" autoAdjust="0"/>
  </p:normalViewPr>
  <p:slideViewPr>
    <p:cSldViewPr>
      <p:cViewPr varScale="1">
        <p:scale>
          <a:sx n="104" d="100"/>
          <a:sy n="104" d="100"/>
        </p:scale>
        <p:origin x="708"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3</a:t>
            </a:fld>
            <a:endParaRPr lang="en-US" dirty="0"/>
          </a:p>
        </p:txBody>
      </p:sp>
    </p:spTree>
    <p:extLst>
      <p:ext uri="{BB962C8B-B14F-4D97-AF65-F5344CB8AC3E}">
        <p14:creationId xmlns:p14="http://schemas.microsoft.com/office/powerpoint/2010/main" val="4166453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Our Enemy is Defeated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Revelation 2:12-17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February 10, 2021</a:t>
            </a:r>
            <a:r>
              <a:rPr lang="en-US" sz="32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Text&#10;&#10;Description automatically generated">
            <a:extLst>
              <a:ext uri="{FF2B5EF4-FFF2-40B4-BE49-F238E27FC236}">
                <a16:creationId xmlns:a16="http://schemas.microsoft.com/office/drawing/2014/main" id="{58EFA9A1-C1E1-4B93-B55F-C4A132FC0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27709" y="6148526"/>
            <a:ext cx="945965" cy="7094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When Satan was cast down where was his thrown here on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5256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2:12-17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"And to the angel of the church in Pergamos write, 'These things says He who has the sharp two-edged sword: 13 "I know your works, and where you dwell, where Satan's throne is...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0816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r>
              <a:rPr lang="en-US" sz="4000" b="1" u="sng" dirty="0">
                <a:solidFill>
                  <a:srgbClr val="FFFFFF"/>
                </a:solidFill>
              </a:rPr>
              <a:t>Ephesians 6:18</a:t>
            </a:r>
            <a:endParaRPr lang="en-US" sz="4000" u="sng" dirty="0">
              <a:solidFill>
                <a:srgbClr val="FFFFFF"/>
              </a:solidFill>
            </a:endParaRPr>
          </a:p>
          <a:p>
            <a:pPr algn="ctr"/>
            <a:r>
              <a:rPr lang="en-US" sz="4000" dirty="0">
                <a:solidFill>
                  <a:srgbClr val="FFFFFF"/>
                </a:solidFill>
              </a:rPr>
              <a:t>"praying always with all prayer and supplication in the Spirit, being watchful to this end with all perseverance and supplication for all the saints..."</a:t>
            </a:r>
          </a:p>
        </p:txBody>
      </p:sp>
      <p:pic>
        <p:nvPicPr>
          <p:cNvPr id="2050" name="Picture 2" descr="G:\Elite Backup\Desktop\Google Images\Turkey_Pergamon_SHS_93264217.jpg"/>
          <p:cNvPicPr>
            <a:picLocks noChangeAspect="1" noChangeArrowheads="1"/>
          </p:cNvPicPr>
          <p:nvPr/>
        </p:nvPicPr>
        <p:blipFill>
          <a:blip r:embed="rId2" cstate="print"/>
          <a:srcRect/>
          <a:stretch>
            <a:fillRect/>
          </a:stretch>
        </p:blipFill>
        <p:spPr bwMode="auto">
          <a:xfrm>
            <a:off x="0" y="0"/>
            <a:ext cx="12191999"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r>
              <a:rPr lang="en-US" sz="4000" b="1" dirty="0">
                <a:solidFill>
                  <a:srgbClr val="FFFFFF"/>
                </a:solidFill>
              </a:rPr>
              <a:t>Does your prayer life reflect the kind of relationship you have with God through the blood of His Son?</a:t>
            </a:r>
            <a:endParaRPr lang="en-US" sz="4000" dirty="0">
              <a:solidFill>
                <a:srgbClr val="FFFFFF"/>
              </a:solidFill>
            </a:endParaRPr>
          </a:p>
          <a:p>
            <a:pPr algn="ctr"/>
            <a:r>
              <a:rPr lang="en-US" sz="4000" b="1" dirty="0">
                <a:solidFill>
                  <a:srgbClr val="FFFFFF"/>
                </a:solidFill>
              </a:rPr>
              <a:t> </a:t>
            </a:r>
            <a:endParaRPr lang="en-US" sz="4000" dirty="0">
              <a:solidFill>
                <a:srgbClr val="FFFFFF"/>
              </a:solidFill>
            </a:endParaRPr>
          </a:p>
        </p:txBody>
      </p:sp>
      <p:pic>
        <p:nvPicPr>
          <p:cNvPr id="3074" name="Picture 2" descr="G:\Elite Backup\Desktop\Google Images\amphatheater in pergamon.JPG"/>
          <p:cNvPicPr>
            <a:picLocks noChangeAspect="1" noChangeArrowheads="1"/>
          </p:cNvPicPr>
          <p:nvPr/>
        </p:nvPicPr>
        <p:blipFill>
          <a:blip r:embed="rId2" cstate="print"/>
          <a:srcRect/>
          <a:stretch>
            <a:fillRect/>
          </a:stretch>
        </p:blipFill>
        <p:spPr bwMode="auto">
          <a:xfrm>
            <a:off x="1" y="0"/>
            <a:ext cx="12192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r>
              <a:rPr lang="en-US" sz="5400" b="1" dirty="0">
                <a:solidFill>
                  <a:srgbClr val="FFFFFF"/>
                </a:solidFill>
              </a:rPr>
              <a:t>2. Forgiveness of Sin</a:t>
            </a:r>
            <a:endParaRPr lang="en-US" sz="5400" dirty="0">
              <a:solidFill>
                <a:srgbClr val="FFFFFF"/>
              </a:solidFill>
            </a:endParaRPr>
          </a:p>
        </p:txBody>
      </p:sp>
      <p:pic>
        <p:nvPicPr>
          <p:cNvPr id="4098" name="Picture 2" descr="C:\Users\Placido Soliven\Desktop\Group walking through Ephesu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r>
              <a:rPr lang="en-US" sz="4000" b="1" u="sng" dirty="0">
                <a:solidFill>
                  <a:srgbClr val="FFFFFF"/>
                </a:solidFill>
              </a:rPr>
              <a:t>Ephesians 1:7-9</a:t>
            </a:r>
            <a:endParaRPr lang="en-US" sz="4000" u="sng" dirty="0">
              <a:solidFill>
                <a:srgbClr val="FFFFFF"/>
              </a:solidFill>
            </a:endParaRPr>
          </a:p>
          <a:p>
            <a:pPr algn="ctr"/>
            <a:r>
              <a:rPr lang="en-US" sz="4000" dirty="0">
                <a:solidFill>
                  <a:srgbClr val="FFFFFF"/>
                </a:solidFill>
              </a:rPr>
              <a:t>7 In Him we have redemption through His blood, the forgiveness of sins, according to the riches of His grace 8 which He made to abound toward us in all wisdom and prudence, 9 having made known to us the mystery of His will, according to His good pleasure which He purposed in Himself...</a:t>
            </a:r>
          </a:p>
        </p:txBody>
      </p:sp>
      <p:pic>
        <p:nvPicPr>
          <p:cNvPr id="5122" name="Picture 2" descr="C:\Users\Placido Soliven\Desktop\Yolanda, Delissa &amp; Evelyn at Pergamo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solidFill>
                <a:srgbClr val="FFFFFF"/>
              </a:solidFill>
            </a:endParaRPr>
          </a:p>
        </p:txBody>
      </p:sp>
      <p:sp>
        <p:nvSpPr>
          <p:cNvPr id="3" name="Rectangle 3"/>
          <p:cNvSpPr txBox="1">
            <a:spLocks noChangeArrowheads="1"/>
          </p:cNvSpPr>
          <p:nvPr/>
        </p:nvSpPr>
        <p:spPr>
          <a:xfrm>
            <a:off x="1524000" y="0"/>
            <a:ext cx="9144000" cy="5029200"/>
          </a:xfrm>
          <a:prstGeom prst="rect">
            <a:avLst/>
          </a:prstGeom>
        </p:spPr>
        <p:txBody>
          <a:bodyPr/>
          <a:lstStyle/>
          <a:p>
            <a:pPr algn="ctr"/>
            <a:r>
              <a:rPr lang="en-US" sz="4000" b="1" u="sng" dirty="0">
                <a:solidFill>
                  <a:srgbClr val="FFFFFF"/>
                </a:solidFill>
              </a:rPr>
              <a:t>Matthew 26:28</a:t>
            </a:r>
            <a:endParaRPr lang="en-US" sz="4000" u="sng" dirty="0">
              <a:solidFill>
                <a:srgbClr val="FFFFFF"/>
              </a:solidFill>
            </a:endParaRPr>
          </a:p>
          <a:p>
            <a:pPr algn="ctr"/>
            <a:r>
              <a:rPr lang="en-US" sz="4000" dirty="0">
                <a:solidFill>
                  <a:srgbClr val="FFFFFF"/>
                </a:solidFill>
              </a:rPr>
              <a:t>"For this is My blood of the new covenant, which is shed for many for the remission (forgiveness) of sins." </a:t>
            </a:r>
          </a:p>
        </p:txBody>
      </p:sp>
      <p:pic>
        <p:nvPicPr>
          <p:cNvPr id="6146" name="Picture 2" descr="C:\Users\Placido Soliven\Desktop\Ido &amp; Fee at Pergamo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6172200"/>
          </a:xfrm>
          <a:prstGeom prst="rect">
            <a:avLst/>
          </a:prstGeom>
        </p:spPr>
        <p:txBody>
          <a:bodyPr/>
          <a:lstStyle/>
          <a:p>
            <a:pPr algn="ctr"/>
            <a:r>
              <a:rPr lang="en-US" sz="3800" dirty="0">
                <a:solidFill>
                  <a:srgbClr val="FFFFFF"/>
                </a:solidFill>
              </a:rPr>
              <a:t>30 Then the sign of the Son of Man will appear in heaven, and then all the tribes of the earth will mourn, and they will see the Son of Man coming on the clouds of heaven with power and great glory. 31 And He will send His angels with a great sound of a trumpet, and they will gather together His elect from the four winds, from one end of heaven to the other. </a:t>
            </a:r>
          </a:p>
        </p:txBody>
      </p:sp>
      <p:pic>
        <p:nvPicPr>
          <p:cNvPr id="7170" name="Picture 2" descr="G:\Elite Backup\Desktop\Google Images\ottoman empire map.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Daniel 11:31-32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31 And forces shall be mustered by him, and they shall defile the sanctuary fortress; then they shall take away the daily sacrifices, and place there the abomination of desolation. 32 Those who do wickedly against the covenant he shall corrupt with flattery; but the people who know their God shall be strong, and carry out great exploits.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solidFill>
                <a:srgbClr val="FFFFFF"/>
              </a:solidFill>
            </a:endParaRPr>
          </a:p>
        </p:txBody>
      </p:sp>
      <p:sp>
        <p:nvSpPr>
          <p:cNvPr id="3" name="Rectangle 3"/>
          <p:cNvSpPr txBox="1">
            <a:spLocks noChangeArrowheads="1"/>
          </p:cNvSpPr>
          <p:nvPr/>
        </p:nvSpPr>
        <p:spPr>
          <a:xfrm>
            <a:off x="1524000" y="0"/>
            <a:ext cx="9144000" cy="5029200"/>
          </a:xfrm>
          <a:prstGeom prst="rect">
            <a:avLst/>
          </a:prstGeom>
        </p:spPr>
        <p:txBody>
          <a:bodyPr/>
          <a:lstStyle/>
          <a:p>
            <a:pPr algn="ctr"/>
            <a:r>
              <a:rPr lang="en-US" sz="4000" dirty="0">
                <a:solidFill>
                  <a:srgbClr val="FFFFFF"/>
                </a:solidFill>
              </a:rPr>
              <a:t> </a:t>
            </a:r>
            <a:r>
              <a:rPr lang="en-US" sz="4000" b="1" dirty="0">
                <a:solidFill>
                  <a:srgbClr val="FFFFFF"/>
                </a:solidFill>
              </a:rPr>
              <a:t>3. Consciences Cleansed</a:t>
            </a:r>
            <a:endParaRPr lang="en-US" sz="4000" dirty="0">
              <a:solidFill>
                <a:srgbClr val="FFFFFF"/>
              </a:solidFill>
            </a:endParaRPr>
          </a:p>
        </p:txBody>
      </p:sp>
      <p:pic>
        <p:nvPicPr>
          <p:cNvPr id="8194" name="Picture 2" descr="G:\Elite Backup\Desktop\Google Images\altar of Zeu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Revelation 2:12-17</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12 "And to the angel of the church in Pergamos write, 'These things says He who has the sharp two-edged sword: 13 "I know your works, and where you dwell, where Satan's throne is. And you hold fast to My name, and did not deny My faith even in the days in which Antipas was My faithful martyr, who was killed among you, where Satan dwells.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r>
              <a:rPr lang="en-US" sz="4000" b="1" u="sng" dirty="0">
                <a:solidFill>
                  <a:srgbClr val="FFFFFF"/>
                </a:solidFill>
              </a:rPr>
              <a:t>Hebrews 9:14-15</a:t>
            </a:r>
            <a:endParaRPr lang="en-US" sz="4000" u="sng" dirty="0">
              <a:solidFill>
                <a:srgbClr val="FFFFFF"/>
              </a:solidFill>
            </a:endParaRPr>
          </a:p>
          <a:p>
            <a:pPr algn="ctr"/>
            <a:r>
              <a:rPr lang="en-US" sz="4000" dirty="0">
                <a:solidFill>
                  <a:srgbClr val="FFFFFF"/>
                </a:solidFill>
              </a:rPr>
              <a:t>14 how much more shall the blood of Christ, who through the eternal Spirit offered Himself without spot to God, cleanse your conscience from dead works to serve the living God? </a:t>
            </a:r>
          </a:p>
        </p:txBody>
      </p:sp>
      <p:pic>
        <p:nvPicPr>
          <p:cNvPr id="9218" name="Picture 2" descr="G:\Elite Backup\Desktop\Google Images\Altar of Zeus in Pergamon.jpg"/>
          <p:cNvPicPr>
            <a:picLocks noChangeAspect="1" noChangeArrowheads="1"/>
          </p:cNvPicPr>
          <p:nvPr/>
        </p:nvPicPr>
        <p:blipFill>
          <a:blip r:embed="rId2" cstate="print"/>
          <a:srcRect/>
          <a:stretch>
            <a:fillRect/>
          </a:stretch>
        </p:blipFill>
        <p:spPr bwMode="auto">
          <a:xfrm>
            <a:off x="0" y="1"/>
            <a:ext cx="12192000" cy="6858000"/>
          </a:xfrm>
          <a:prstGeom prst="rect">
            <a:avLst/>
          </a:prstGeom>
          <a:noFill/>
        </p:spPr>
      </p:pic>
      <p:sp>
        <p:nvSpPr>
          <p:cNvPr id="4" name="TextBox 3"/>
          <p:cNvSpPr txBox="1"/>
          <p:nvPr/>
        </p:nvSpPr>
        <p:spPr>
          <a:xfrm rot="21284814">
            <a:off x="3276600" y="1134070"/>
            <a:ext cx="4114800" cy="923330"/>
          </a:xfrm>
          <a:prstGeom prst="rect">
            <a:avLst/>
          </a:prstGeom>
          <a:noFill/>
        </p:spPr>
        <p:txBody>
          <a:bodyPr wrap="square" rtlCol="0">
            <a:spAutoFit/>
          </a:bodyPr>
          <a:lstStyle/>
          <a:p>
            <a:pPr algn="ctr"/>
            <a:r>
              <a:rPr lang="en-US" b="1" dirty="0">
                <a:solidFill>
                  <a:srgbClr val="463416"/>
                </a:solidFill>
              </a:rPr>
              <a:t>The Great Altar of </a:t>
            </a:r>
            <a:r>
              <a:rPr lang="en-US" b="1" dirty="0" err="1">
                <a:solidFill>
                  <a:srgbClr val="463416"/>
                </a:solidFill>
              </a:rPr>
              <a:t>Pergamon</a:t>
            </a:r>
            <a:r>
              <a:rPr lang="en-US" b="1" dirty="0">
                <a:solidFill>
                  <a:srgbClr val="463416"/>
                </a:solidFill>
              </a:rPr>
              <a:t>, </a:t>
            </a:r>
          </a:p>
          <a:p>
            <a:pPr algn="ctr"/>
            <a:r>
              <a:rPr lang="en-US" b="1" dirty="0">
                <a:solidFill>
                  <a:srgbClr val="463416"/>
                </a:solidFill>
              </a:rPr>
              <a:t>on display in the </a:t>
            </a:r>
            <a:r>
              <a:rPr lang="en-US" b="1" dirty="0" err="1">
                <a:solidFill>
                  <a:srgbClr val="463416"/>
                </a:solidFill>
              </a:rPr>
              <a:t>Pergamon</a:t>
            </a:r>
            <a:r>
              <a:rPr lang="en-US" b="1" dirty="0">
                <a:solidFill>
                  <a:srgbClr val="463416"/>
                </a:solidFill>
              </a:rPr>
              <a:t> museum in Berlin, Germany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In 1871 this same temple was dug up and sent to Germany in pieces and the following year anti-Semitism sprung up throughout Germany's country.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In 1889 Germany completed the restoration of Altar of Zeus in the same year Adolf Hitler was born! April 20, 1889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Startling day in Jewish history. Hitler was born on the Hebrew calendar on Nissan 19, 5649 This day was 4 days after Passover which is always Nissan 15</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3900" b="1" u="sng" dirty="0">
                <a:effectLst/>
                <a:latin typeface="Verdana" panose="020B0604030504040204" pitchFamily="34" charset="0"/>
                <a:ea typeface="Calibri" panose="020F0502020204030204" pitchFamily="34" charset="0"/>
                <a:cs typeface="Times New Roman" panose="02020603050405020304" pitchFamily="18" charset="0"/>
              </a:rPr>
              <a:t>Exodus 14:21-25</a:t>
            </a:r>
            <a:endParaRPr lang="en-US" sz="39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21 Then Moses stretched out his hand over the sea; and the LORD caused the sea to go back by a strong east wind all that night, and made the sea into dry land, and the waters were divided. 22 So the children of Israel went into the midst of the sea on the dry ground, and the waters were a wall to them on their right hand and on their left.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23 And the Egyptians pursued and went after them into the midst of the sea, all Pharaoh's horses, his chariots, and his horsemen. 24 Now it came to pass, in the morning watch, that the LORD looked down upon the army of the Egyptians through the pillar of fire and cloud, and He troubled the army of the Egyptians.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3792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And He took off their chariot wheels, so that they drove them with difficulty; and the Egyptians said, "Let us flee from the face of Israel, for the LORD fights for them against the Egyptians."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r>
              <a:rPr lang="en-US" sz="4000" u="sng" dirty="0">
                <a:solidFill>
                  <a:srgbClr val="FFFFFF"/>
                </a:solidFill>
              </a:rPr>
              <a:t> </a:t>
            </a:r>
            <a:r>
              <a:rPr lang="en-US" sz="4000" b="1" u="sng" dirty="0">
                <a:solidFill>
                  <a:srgbClr val="FFFFFF"/>
                </a:solidFill>
              </a:rPr>
              <a:t>Revelation 12:11</a:t>
            </a:r>
            <a:endParaRPr lang="en-US" sz="4000" u="sng" dirty="0">
              <a:solidFill>
                <a:srgbClr val="FFFFFF"/>
              </a:solidFill>
            </a:endParaRPr>
          </a:p>
          <a:p>
            <a:pPr algn="ctr"/>
            <a:r>
              <a:rPr lang="en-US" sz="4000" dirty="0">
                <a:solidFill>
                  <a:srgbClr val="FFFFFF"/>
                </a:solidFill>
              </a:rPr>
              <a:t>"And they overcame him by the blood of the Lamb and by the word of their testimony, and they did not love their lives to the death." </a:t>
            </a:r>
          </a:p>
          <a:p>
            <a:pPr algn="ctr"/>
            <a:endParaRPr lang="en-US" sz="4000" dirty="0">
              <a:solidFill>
                <a:srgbClr val="FFFFFF"/>
              </a:solidFill>
            </a:endParaRPr>
          </a:p>
        </p:txBody>
      </p:sp>
      <p:pic>
        <p:nvPicPr>
          <p:cNvPr id="10242" name="Picture 2" descr="G:\Elite Backup\Desktop\Google Images\Albert Speer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342900" indent="-342900" algn="ctr">
              <a:lnSpc>
                <a:spcPct val="80000"/>
              </a:lnSpc>
              <a:spcBef>
                <a:spcPct val="20000"/>
              </a:spcBef>
              <a:buClr>
                <a:srgbClr val="E3E3FF"/>
              </a:buClr>
              <a:buFontTx/>
              <a:buChar char="•"/>
              <a:defRPr/>
            </a:pPr>
            <a:endParaRPr lang="en-US" sz="4000" b="1" kern="0" dirty="0">
              <a:solidFill>
                <a:srgbClr val="FFFFFF"/>
              </a:solidFill>
              <a:latin typeface="Calibri" pitchFamily="34" charset="0"/>
            </a:endParaRPr>
          </a:p>
        </p:txBody>
      </p:sp>
      <p:sp>
        <p:nvSpPr>
          <p:cNvPr id="3" name="Rectangle 3"/>
          <p:cNvSpPr txBox="1">
            <a:spLocks noChangeArrowheads="1"/>
          </p:cNvSpPr>
          <p:nvPr/>
        </p:nvSpPr>
        <p:spPr>
          <a:xfrm>
            <a:off x="1524000" y="0"/>
            <a:ext cx="9144000" cy="5029200"/>
          </a:xfrm>
          <a:prstGeom prst="rect">
            <a:avLst/>
          </a:prstGeom>
        </p:spPr>
        <p:txBody>
          <a:bodyPr/>
          <a:lstStyle/>
          <a:p>
            <a:pPr algn="ctr"/>
            <a:r>
              <a:rPr lang="en-US" sz="4000" b="1" u="sng" dirty="0">
                <a:solidFill>
                  <a:srgbClr val="FFFFFF"/>
                </a:solidFill>
              </a:rPr>
              <a:t>Isaiah 64:6</a:t>
            </a:r>
            <a:endParaRPr lang="en-US" sz="4000" u="sng" dirty="0">
              <a:solidFill>
                <a:srgbClr val="FFFFFF"/>
              </a:solidFill>
            </a:endParaRPr>
          </a:p>
          <a:p>
            <a:pPr algn="ctr"/>
            <a:r>
              <a:rPr lang="en-US" sz="4000" dirty="0">
                <a:solidFill>
                  <a:srgbClr val="FFFFFF"/>
                </a:solidFill>
              </a:rPr>
              <a:t>"But we are all like an unclean thing, And all our </a:t>
            </a:r>
            <a:r>
              <a:rPr lang="en-US" sz="4000" dirty="0" err="1">
                <a:solidFill>
                  <a:srgbClr val="FFFFFF"/>
                </a:solidFill>
              </a:rPr>
              <a:t>righteousnesses</a:t>
            </a:r>
            <a:r>
              <a:rPr lang="en-US" sz="4000" dirty="0">
                <a:solidFill>
                  <a:srgbClr val="FFFFFF"/>
                </a:solidFill>
              </a:rPr>
              <a:t> are like filthy rags; We all fade as a leaf, And our iniquities, like the wind, Have taken us away." </a:t>
            </a:r>
          </a:p>
        </p:txBody>
      </p:sp>
      <p:pic>
        <p:nvPicPr>
          <p:cNvPr id="11266" name="Picture 2" descr="G:\Elite Backup\Desktop\Google Images\nuremberg_20.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r>
              <a:rPr lang="en-US" sz="4000" b="1" dirty="0">
                <a:solidFill>
                  <a:srgbClr val="FFFFFF"/>
                </a:solidFill>
              </a:rPr>
              <a:t>6. Rescued Out of a Sinful Way of Life</a:t>
            </a:r>
            <a:endParaRPr lang="en-US" sz="4000" dirty="0">
              <a:solidFill>
                <a:srgbClr val="FFFFFF"/>
              </a:solidFill>
            </a:endParaRPr>
          </a:p>
          <a:p>
            <a:pPr algn="ctr"/>
            <a:endParaRPr lang="en-US" sz="4000" dirty="0">
              <a:solidFill>
                <a:srgbClr val="FFFFFF"/>
              </a:solidFill>
            </a:endParaRPr>
          </a:p>
          <a:p>
            <a:pPr algn="ctr"/>
            <a:r>
              <a:rPr lang="en-US" sz="4000" dirty="0">
                <a:solidFill>
                  <a:srgbClr val="FFFFFF"/>
                </a:solidFill>
              </a:rPr>
              <a:t> </a:t>
            </a:r>
          </a:p>
        </p:txBody>
      </p:sp>
      <p:pic>
        <p:nvPicPr>
          <p:cNvPr id="12290" name="Picture 2" descr="G:\Elite Backup\Desktop\Google Images\orange-HJ_Nuremberg.jpg"/>
          <p:cNvPicPr>
            <a:picLocks noChangeAspect="1" noChangeArrowheads="1"/>
          </p:cNvPicPr>
          <p:nvPr/>
        </p:nvPicPr>
        <p:blipFill>
          <a:blip r:embed="rId2" cstate="print"/>
          <a:srcRect/>
          <a:stretch>
            <a:fillRect/>
          </a:stretch>
        </p:blipFill>
        <p:spPr bwMode="auto">
          <a:xfrm>
            <a:off x="1" y="0"/>
            <a:ext cx="12192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14 But I have a few things against you, because you have there those who hold the doctrine of Balaam, who taught </a:t>
            </a:r>
            <a:r>
              <a:rPr lang="en-US" sz="3800" dirty="0" err="1">
                <a:effectLst/>
                <a:latin typeface="Verdana" panose="020B0604030504040204" pitchFamily="34" charset="0"/>
                <a:ea typeface="Calibri" panose="020F0502020204030204" pitchFamily="34" charset="0"/>
                <a:cs typeface="Times New Roman" panose="02020603050405020304" pitchFamily="18" charset="0"/>
              </a:rPr>
              <a:t>Balak</a:t>
            </a:r>
            <a:r>
              <a:rPr lang="en-US" sz="3800" dirty="0">
                <a:effectLst/>
                <a:latin typeface="Verdana" panose="020B0604030504040204" pitchFamily="34" charset="0"/>
                <a:ea typeface="Calibri" panose="020F0502020204030204" pitchFamily="34" charset="0"/>
                <a:cs typeface="Times New Roman" panose="02020603050405020304" pitchFamily="18" charset="0"/>
              </a:rPr>
              <a:t> to put a stumbling block before the children of Israel, to eat things sacrificed to idols, and to commit sexual immorality. 15 Thus you also have those who hold the doctrine of the Nicolaitans, which thing I hate. 16 Repent, or else I will come to you quickly and will fight against them with the sword of My mouth.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r>
              <a:rPr lang="en-US" sz="4000" b="1" u="sng" dirty="0">
                <a:solidFill>
                  <a:srgbClr val="FFFFFF"/>
                </a:solidFill>
              </a:rPr>
              <a:t>1 Peter 1:18-21   </a:t>
            </a:r>
          </a:p>
          <a:p>
            <a:pPr algn="ctr"/>
            <a:r>
              <a:rPr lang="en-US" sz="4000" b="1" dirty="0">
                <a:solidFill>
                  <a:srgbClr val="FFFFFF"/>
                </a:solidFill>
              </a:rPr>
              <a:t>(Revised Standard Version)</a:t>
            </a:r>
            <a:endParaRPr lang="en-US" sz="4000" dirty="0">
              <a:solidFill>
                <a:srgbClr val="FFFFFF"/>
              </a:solidFill>
            </a:endParaRPr>
          </a:p>
          <a:p>
            <a:pPr algn="ctr"/>
            <a:r>
              <a:rPr lang="en-US" sz="4000" dirty="0">
                <a:solidFill>
                  <a:srgbClr val="FFFFFF"/>
                </a:solidFill>
              </a:rPr>
              <a:t>18 You know that you were ransomed from the futile ways inherited from your fathers, not with perishable things such as silver or gold, 19 but with the precious blood of Christ, like that of a lamb without blemish or spot. </a:t>
            </a:r>
          </a:p>
        </p:txBody>
      </p:sp>
      <p:pic>
        <p:nvPicPr>
          <p:cNvPr id="13314" name="Picture 2" descr="G:\Elite Backup\Desktop\Google Images\ZeppfeldRuehle_Hitler.jpg"/>
          <p:cNvPicPr>
            <a:picLocks noChangeAspect="1" noChangeArrowheads="1"/>
          </p:cNvPicPr>
          <p:nvPr/>
        </p:nvPicPr>
        <p:blipFill>
          <a:blip r:embed="rId2" cstate="print"/>
          <a:srcRect/>
          <a:stretch>
            <a:fillRect/>
          </a:stretch>
        </p:blipFill>
        <p:spPr bwMode="auto">
          <a:xfrm>
            <a:off x="1" y="0"/>
            <a:ext cx="12192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r>
              <a:rPr lang="en-US" sz="4000" dirty="0">
                <a:solidFill>
                  <a:srgbClr val="FFFFFF"/>
                </a:solidFill>
              </a:rPr>
              <a:t>20 He was destined before the foundation of the world but was made manifest at the end of the times for your sake. 21 Through him you have confidence in God, who raised him from the dead and gave him glory, so that your faith and hope are in God.</a:t>
            </a:r>
          </a:p>
        </p:txBody>
      </p:sp>
      <p:pic>
        <p:nvPicPr>
          <p:cNvPr id="14338" name="Picture 2" descr="G:\Elite Backup\Desktop\Google Images\131101-hitler-nazi-rally-1937.jpg"/>
          <p:cNvPicPr>
            <a:picLocks noChangeAspect="1" noChangeArrowheads="1"/>
          </p:cNvPicPr>
          <p:nvPr/>
        </p:nvPicPr>
        <p:blipFill>
          <a:blip r:embed="rId2" cstate="print"/>
          <a:srcRect/>
          <a:stretch>
            <a:fillRect/>
          </a:stretch>
        </p:blipFill>
        <p:spPr bwMode="auto">
          <a:xfrm>
            <a:off x="-304800" y="-76200"/>
            <a:ext cx="12725399" cy="7086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r>
              <a:rPr lang="en-US" sz="4000" dirty="0">
                <a:solidFill>
                  <a:srgbClr val="FFFFFF"/>
                </a:solidFill>
              </a:rPr>
              <a:t>20 He was destined before the foundation of the world but was made manifest at the end of the times for your sake. 21 Through him you have confidence in God, who raised him from the dead and gave him glory, so that your faith and hope are in God.</a:t>
            </a:r>
          </a:p>
        </p:txBody>
      </p:sp>
      <p:pic>
        <p:nvPicPr>
          <p:cNvPr id="15362" name="Picture 2" descr="G:\Elite Backup\Desktop\Google Images\131213004030-hitler-crowd-horizontal-large-gallery.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Webster Dictionary defines an Altar as: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"an elevated place or structure, as a mound or platform, at which religious rites are performed or on which blood sacrifices are offered to gods, ancestors, etc."</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r>
              <a:rPr lang="en-US" sz="4000" dirty="0">
                <a:solidFill>
                  <a:srgbClr val="FFFFFF"/>
                </a:solidFill>
              </a:rPr>
              <a:t>20 He was destined before the foundation of the world but was made manifest at the end of the times for your sake. 21 Through him you have confidence in God, who raised him from the dead and gave him glory, so that your faith and hope are in God.</a:t>
            </a:r>
          </a:p>
        </p:txBody>
      </p:sp>
      <p:pic>
        <p:nvPicPr>
          <p:cNvPr id="17410" name="Picture 2" descr="G:\Elite Backup\Desktop\Google Images\yom-kippur.jpg"/>
          <p:cNvPicPr>
            <a:picLocks noChangeAspect="1" noChangeArrowheads="1"/>
          </p:cNvPicPr>
          <p:nvPr/>
        </p:nvPicPr>
        <p:blipFill>
          <a:blip r:embed="rId2" cstate="print"/>
          <a:srcRect/>
          <a:stretch>
            <a:fillRect/>
          </a:stretch>
        </p:blipFill>
        <p:spPr bwMode="auto">
          <a:xfrm>
            <a:off x="1" y="0"/>
            <a:ext cx="12192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r>
              <a:rPr lang="en-US" sz="4000" dirty="0">
                <a:solidFill>
                  <a:srgbClr val="FFFFFF"/>
                </a:solidFill>
              </a:rPr>
              <a:t>20 He was destined before the foundation of the world but was made manifest at the end of the times for your sake. 21 Through him you have confidence in God, who raised him from the dead and gave him glory, so that your faith and hope are in God.</a:t>
            </a:r>
          </a:p>
        </p:txBody>
      </p:sp>
      <p:pic>
        <p:nvPicPr>
          <p:cNvPr id="16386" name="Picture 2" descr="G:\Elite Backup\Desktop\Google Images\scapegoat.jpg"/>
          <p:cNvPicPr>
            <a:picLocks noChangeAspect="1" noChangeArrowheads="1"/>
          </p:cNvPicPr>
          <p:nvPr/>
        </p:nvPicPr>
        <p:blipFill>
          <a:blip r:embed="rId2" cstate="print"/>
          <a:srcRect/>
          <a:stretch>
            <a:fillRect/>
          </a:stretch>
        </p:blipFill>
        <p:spPr bwMode="auto">
          <a:xfrm>
            <a:off x="1" y="1"/>
            <a:ext cx="12192000" cy="6905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r>
              <a:rPr lang="en-US" sz="4000" dirty="0">
                <a:solidFill>
                  <a:srgbClr val="FFFFFF"/>
                </a:solidFill>
              </a:rPr>
              <a:t>20 He was destined before the foundation of the world but was made manifest at the end of the times for your sake. 21 Through him you have confidence in God, who raised him from the dead and gave him glory, so that your faith and hope are in God.</a:t>
            </a:r>
          </a:p>
        </p:txBody>
      </p:sp>
      <p:pic>
        <p:nvPicPr>
          <p:cNvPr id="18434" name="Picture 2" descr="G:\Elite Backup\Desktop\Google Images\illus07h.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Hitler possessed by Satan gathered all the Jews in cattle trains and red tagged all of their passports to lead them to the ovens for Satan's sacrifice! They were led as lambs for the slaughter.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r>
              <a:rPr lang="en-US" sz="4000" b="1" dirty="0">
                <a:solidFill>
                  <a:srgbClr val="FFFFFF"/>
                </a:solidFill>
              </a:rPr>
              <a:t>Hitler possessed by Satan gathered all the Jews in cattle trains and red tagged all of their passports to lead them to the ovens for Satan's sacrifice!</a:t>
            </a:r>
            <a:endParaRPr lang="en-US" sz="4000" dirty="0">
              <a:solidFill>
                <a:srgbClr val="FFFFFF"/>
              </a:solidFill>
            </a:endParaRPr>
          </a:p>
        </p:txBody>
      </p:sp>
      <p:pic>
        <p:nvPicPr>
          <p:cNvPr id="20482" name="Picture 2" descr="G:\Elite Backup\Desktop\Google Images\cattle train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r>
              <a:rPr lang="en-US" sz="4000" dirty="0">
                <a:solidFill>
                  <a:srgbClr val="FFFFFF"/>
                </a:solidFill>
              </a:rPr>
              <a:t>20 He was destined before the foundation of the world but was made manifest at the end of the times for your sake. 21 Through him you have confidence in God, who raised him from the dead and gave him glory, so that your faith and hope are in God.</a:t>
            </a:r>
          </a:p>
        </p:txBody>
      </p:sp>
      <p:pic>
        <p:nvPicPr>
          <p:cNvPr id="19458" name="Picture 2" descr="G:\Elite Backup\Desktop\Google Images\cattle car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17 He who has an ear, let him hear what the Spirit says to the churches. To him who overcomes I will give some of the hidden manna to eat. And I will give him a white stone, and on the stone a new name written which no one knows except him who receives it." '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Verdana Pro" panose="020B060403050404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r>
              <a:rPr lang="en-US" sz="4000" dirty="0">
                <a:solidFill>
                  <a:srgbClr val="FFFFFF"/>
                </a:solidFill>
              </a:rPr>
              <a:t>20 He was destined before the foundation of the world but was made manifest at the end of the times for your sake. 21 Through him you have confidence in God, who raised him from the dead and gave him glory, so that your faith and hope are in God.</a:t>
            </a:r>
          </a:p>
        </p:txBody>
      </p:sp>
      <p:pic>
        <p:nvPicPr>
          <p:cNvPr id="22530" name="Picture 2" descr="G:\Elite Backup\Desktop\Google Images\article-2556380-004B705200000258-187_634x422.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r>
              <a:rPr lang="en-US" sz="4000" dirty="0">
                <a:solidFill>
                  <a:srgbClr val="FFFFFF"/>
                </a:solidFill>
              </a:rPr>
              <a:t>20 He was destined before the foundation of the world but was made manifest at the end of the times for your sake. 21 Through him you have confidence in God, who raised him from the dead and gave him glory, so that your faith and hope are in God.</a:t>
            </a:r>
          </a:p>
        </p:txBody>
      </p:sp>
      <p:pic>
        <p:nvPicPr>
          <p:cNvPr id="21506" name="Picture 2" descr="G:\Elite Backup\Desktop\Google Images\passport of the jews.jpg"/>
          <p:cNvPicPr>
            <a:picLocks noChangeAspect="1" noChangeArrowheads="1"/>
          </p:cNvPicPr>
          <p:nvPr/>
        </p:nvPicPr>
        <p:blipFill>
          <a:blip r:embed="rId2" cstate="print"/>
          <a:srcRect/>
          <a:stretch>
            <a:fillRect/>
          </a:stretch>
        </p:blipFill>
        <p:spPr bwMode="auto">
          <a:xfrm>
            <a:off x="0" y="6927"/>
            <a:ext cx="12192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Their final destination were the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O</a:t>
            </a:r>
            <a:r>
              <a:rPr lang="en-US" sz="4000" b="1" dirty="0">
                <a:effectLst/>
                <a:latin typeface="Verdana" panose="020B0604030504040204" pitchFamily="34" charset="0"/>
                <a:ea typeface="Calibri" panose="020F0502020204030204" pitchFamily="34" charset="0"/>
                <a:cs typeface="Times New Roman" panose="02020603050405020304" pitchFamily="18" charset="0"/>
              </a:rPr>
              <a:t>vens in Auschwitz</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r>
              <a:rPr lang="en-US" sz="4000" dirty="0">
                <a:solidFill>
                  <a:srgbClr val="FFFFFF"/>
                </a:solidFill>
              </a:rPr>
              <a:t>20 He was destined before the foundation of the world but was made manifest at the end of the times for your sake. 21 Through him you have confidence in God, who raised him from the dead and gave him glory, so that your faith and hope are in God.</a:t>
            </a:r>
          </a:p>
        </p:txBody>
      </p:sp>
      <p:pic>
        <p:nvPicPr>
          <p:cNvPr id="23554" name="Picture 2" descr="G:\Elite Backup\Desktop\Google Images\auschwitz-oven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r>
              <a:rPr lang="en-US" sz="4000" dirty="0">
                <a:solidFill>
                  <a:srgbClr val="FFFFFF"/>
                </a:solidFill>
              </a:rPr>
              <a:t>20 He was destined before the foundation of the world but was made manifest at the end of the times for your sake. 21 Through him you have confidence in God, who raised him from the dead and gave him glory, so that your faith and hope are in God.</a:t>
            </a:r>
          </a:p>
        </p:txBody>
      </p:sp>
      <p:pic>
        <p:nvPicPr>
          <p:cNvPr id="24578" name="Picture 2" descr="G:\Elite Backup\Desktop\Google Images\auschwitz.jpg"/>
          <p:cNvPicPr>
            <a:picLocks noChangeAspect="1" noChangeArrowheads="1"/>
          </p:cNvPicPr>
          <p:nvPr/>
        </p:nvPicPr>
        <p:blipFill>
          <a:blip r:embed="rId2" cstate="print"/>
          <a:srcRect/>
          <a:stretch>
            <a:fillRect/>
          </a:stretch>
        </p:blipFill>
        <p:spPr bwMode="auto">
          <a:xfrm>
            <a:off x="-76200" y="0"/>
            <a:ext cx="12268199"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76200"/>
            <a:ext cx="11734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It was Hitler's burnt offerings to Satan. Satan perverted the Holiest day for the Jews which was Yom Kippur.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Hitler offered up his tithe of 10% to Satan. 6 Million Jews were murdered by him. During World War 2 approx. 60 Million people died.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Altar of Zeus in Greek means: </a:t>
            </a:r>
            <a:r>
              <a:rPr lang="en-US" sz="4000" b="1" dirty="0" err="1">
                <a:effectLst/>
                <a:latin typeface="Verdana" panose="020B0604030504040204" pitchFamily="34" charset="0"/>
                <a:ea typeface="Calibri" panose="020F0502020204030204" pitchFamily="34" charset="0"/>
                <a:cs typeface="Times New Roman" panose="02020603050405020304" pitchFamily="18" charset="0"/>
              </a:rPr>
              <a:t>Caustos</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or Burnt and a complete or whole burnt offering meant </a:t>
            </a:r>
            <a:r>
              <a:rPr lang="en-US" sz="4000" b="1" dirty="0" err="1">
                <a:effectLst/>
                <a:latin typeface="Verdana" panose="020B0604030504040204" pitchFamily="34" charset="0"/>
                <a:ea typeface="Calibri" panose="020F0502020204030204" pitchFamily="34" charset="0"/>
                <a:cs typeface="Times New Roman" panose="02020603050405020304" pitchFamily="18" charset="0"/>
              </a:rPr>
              <a:t>Holos</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The word in Greek spells out </a:t>
            </a:r>
            <a:r>
              <a:rPr lang="en-US" sz="4000" b="1" dirty="0" err="1">
                <a:effectLst/>
                <a:latin typeface="Verdana" panose="020B0604030504040204" pitchFamily="34" charset="0"/>
                <a:ea typeface="Calibri" panose="020F0502020204030204" pitchFamily="34" charset="0"/>
                <a:cs typeface="Times New Roman" panose="02020603050405020304" pitchFamily="18" charset="0"/>
              </a:rPr>
              <a:t>Holos</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err="1">
                <a:effectLst/>
                <a:latin typeface="Verdana" panose="020B0604030504040204" pitchFamily="34" charset="0"/>
                <a:ea typeface="Calibri" panose="020F0502020204030204" pitchFamily="34" charset="0"/>
                <a:cs typeface="Times New Roman" panose="02020603050405020304" pitchFamily="18" charset="0"/>
              </a:rPr>
              <a:t>Caustos</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now known as "Holocaust" it was the Altar of Holocaust!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Jeremiah 2:1-3</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Moreover the word of the LORD came to me, saying, 2 "Go and cry in the hearing of Jerusalem, saying, 'Thus says the LORD: "I remember you, The kindness of your youth, The love of your betrothal, When you went after Me in the wilderness, In a land not sown. 3 Israel was holiness to the LORD, The </a:t>
            </a:r>
            <a:r>
              <a:rPr lang="en-US" sz="3700" dirty="0" err="1">
                <a:effectLst/>
                <a:latin typeface="Verdana" panose="020B0604030504040204" pitchFamily="34" charset="0"/>
                <a:ea typeface="Calibri" panose="020F0502020204030204" pitchFamily="34" charset="0"/>
                <a:cs typeface="Times New Roman" panose="02020603050405020304" pitchFamily="18" charset="0"/>
              </a:rPr>
              <a:t>firstfruits</a:t>
            </a:r>
            <a:r>
              <a:rPr lang="en-US" sz="3700" dirty="0">
                <a:effectLst/>
                <a:latin typeface="Verdana" panose="020B0604030504040204" pitchFamily="34" charset="0"/>
                <a:ea typeface="Calibri" panose="020F0502020204030204" pitchFamily="34" charset="0"/>
                <a:cs typeface="Times New Roman" panose="02020603050405020304" pitchFamily="18" charset="0"/>
              </a:rPr>
              <a:t> of His increase. All that devour him will offend; Disaster will come upon them," says the LORD.' "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16:33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"These things I have spoken to you, that in Me you may have peace. In the world you will have tribulation; but be of good cheer, I have overcome the world."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3:1-5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the serpent was more cunning than any beast of the field which the LORD God had made. And he said to the woman, "Has God indeed said, 'You shall not eat of every tree of the garden'?" 2 And the woman said to the serpent, "We may eat the fruit of the trees of the garden;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but of the fruit of the tree which is in the midst of the garden, God has said, 'You shall not eat it, nor shall you touch it, lest you die.' " 4 Then the serpent said to the woman, "You will not surely die. 5 For God knows that in the day you eat of it your eyes will be opened, and you will be like God, knowing good and evil."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14:12-17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"How you are fallen from heaven, O Lucifer, son of the morning! How you are cut down to the ground, You who weakened the nations! 13 For you have said in your heart: 'I will ascend into heaven, I will exalt my throne above the stars of God; I will also sit on the mount of the congregation On the farthest sides of the north;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14 I will ascend above the heights of the clouds, I will be like the Most High.' 15 Yet you shall be brought down to </a:t>
            </a:r>
            <a:r>
              <a:rPr lang="en-US" sz="3800" dirty="0" err="1">
                <a:effectLst/>
                <a:latin typeface="Verdana" panose="020B0604030504040204" pitchFamily="34" charset="0"/>
                <a:ea typeface="Calibri" panose="020F0502020204030204" pitchFamily="34" charset="0"/>
                <a:cs typeface="Times New Roman" panose="02020603050405020304" pitchFamily="18" charset="0"/>
              </a:rPr>
              <a:t>Sheol</a:t>
            </a:r>
            <a:r>
              <a:rPr lang="en-US" sz="3800" dirty="0">
                <a:effectLst/>
                <a:latin typeface="Verdana" panose="020B0604030504040204" pitchFamily="34" charset="0"/>
                <a:ea typeface="Calibri" panose="020F0502020204030204" pitchFamily="34" charset="0"/>
                <a:cs typeface="Times New Roman" panose="02020603050405020304" pitchFamily="18" charset="0"/>
              </a:rPr>
              <a:t>, To the lowest depths of the Pit. 16 "Those who see you will gaze at you, And consider you, saying: 'Is this the man who made the earth tremble, Who shook kingdoms, 17 Who made the world as a wilderness And destroyed its cities, Who did not open the house of his prisoners?'</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4136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Satan's deep hatred is against God, God's highest creation man, God's covenant people the Jewish Nation and the Born-Again Church that is washed in the Blood of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039521"/>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10538</TotalTime>
  <Words>2804</Words>
  <Application>Microsoft Office PowerPoint</Application>
  <PresentationFormat>Widescreen</PresentationFormat>
  <Paragraphs>134</Paragraphs>
  <Slides>57</Slides>
  <Notes>1</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57</vt:i4>
      </vt:variant>
    </vt:vector>
  </HeadingPairs>
  <TitlesOfParts>
    <vt:vector size="63"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707</cp:revision>
  <dcterms:created xsi:type="dcterms:W3CDTF">2009-08-18T08:19:59Z</dcterms:created>
  <dcterms:modified xsi:type="dcterms:W3CDTF">2021-02-10T04:27:32Z</dcterms:modified>
</cp:coreProperties>
</file>