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826" r:id="rId3"/>
    <p:sldId id="464" r:id="rId4"/>
    <p:sldId id="865" r:id="rId5"/>
    <p:sldId id="866"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901" r:id="rId20"/>
    <p:sldId id="902" r:id="rId21"/>
    <p:sldId id="903" r:id="rId22"/>
    <p:sldId id="904" r:id="rId23"/>
    <p:sldId id="905" r:id="rId24"/>
    <p:sldId id="906" r:id="rId25"/>
    <p:sldId id="907" r:id="rId26"/>
    <p:sldId id="908" r:id="rId27"/>
    <p:sldId id="909" r:id="rId28"/>
    <p:sldId id="910" r:id="rId29"/>
    <p:sldId id="867" r:id="rId30"/>
    <p:sldId id="868" r:id="rId31"/>
    <p:sldId id="869" r:id="rId32"/>
    <p:sldId id="870" r:id="rId33"/>
    <p:sldId id="871" r:id="rId34"/>
    <p:sldId id="502" r:id="rId35"/>
    <p:sldId id="503" r:id="rId36"/>
    <p:sldId id="795" r:id="rId37"/>
    <p:sldId id="796" r:id="rId38"/>
    <p:sldId id="797" r:id="rId39"/>
    <p:sldId id="794" r:id="rId40"/>
    <p:sldId id="571" r:id="rId41"/>
    <p:sldId id="859"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 Chosen Generation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9:18-25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Night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10,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Text&#10;&#10;Description automatically generated">
            <a:extLst>
              <a:ext uri="{FF2B5EF4-FFF2-40B4-BE49-F238E27FC236}">
                <a16:creationId xmlns:a16="http://schemas.microsoft.com/office/drawing/2014/main" id="{3CFA2414-902C-479A-8125-05941A079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2672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3406" y="5770418"/>
            <a:ext cx="1483976" cy="1112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21 Does not the potter have power over the clay, from the same lump to make one vessel for honor and another for dishonor?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3891"/>
            <a:ext cx="11887200" cy="5103091"/>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Peter 5:6-10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now, O LORD, You are our Father; We are the clay, and You our potter; And all we are the work of Your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24 who Himself bore our sins in His own body on the tree, that we, having died to sins, might live for righteousness--by whose stripes you were healed. 25 For you were like sheep going astray, but have now returned to the Shepherd and Overseer of your souls.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22 What if God, wanting to show His wrath and to make His power known, endured with much longsuffering the vessels of wrath prepared for destruction,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Waiting for the Unbeliever: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wrath of God is revealed from heaven against all ungodliness and unrighteousness of men, who suppress the truth in unrighteousness, 19 because what may be known of God is manifest in them, for God has shown it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9:18-25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He has mercy on whom He wills, and whom He wills He hardens. 19 You will say to me then, "Why does He still find fault? For who has resisted His will?" 20 But indeed, O man, who are you to reply against God? Will the thing formed say to him who formed it, "Why have you made me like this?"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Waiting for the Believer: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5:9-11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For God did not appoint us to wrath, but to obtain salvation through our Lord Jesus Christ, 10 who died for us, that whether we wake or sleep, we should live together with Him. 11 Therefore comfort each other and edify one another, just as you also are doing.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23 and that He might make known the riches of His glory on the vessels of mercy, which He had prepared beforehand for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having made known to us the mystery of His will, according to His good pleasure which He purposed in Himself, 10 that in the dispensation of the fullness of the times He might gather together in one all things in Christ, both which are in heaven and which are on earth--in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Him also we have obtained an inheritance, being predestined according to the purpose of Him who works all things according to the counsel of His will, 12 that we who first trusted in Christ should be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24 even us whom He called, not of the Jews only, but also of the Gentiles?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I thank my God always concerning you for the grace of God which was given to you by Christ Jesus, 5 that you were enriched in everything by Him in all utterance and all knowledge, 6 even as the testimony of Christ was confirmed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7 so that you come short in no gift, eagerly waiting for the revelation of our Lord Jesus Christ, 8 who will also confirm you to the end, that you may be blameless in the day of our Lord Jesus Christ. 9 God is faithful, by whom you were called into the fellowship of His Son, Jesus Christ our Lord.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As He says also in Hosea: "I will call them My people, who were not My people, And her beloved, who was not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Does not the potter have power over the clay, from the same lump to make one vessel for honor and another for dishonor? 22 What if God, wanting to show His wrath and to make His power known, endured with much longsuffering the vessels of wrath prepared for destruction,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Therefore, to you who believe, He is precious; but to those who are disobedient, "The stone which the builders rejected Has become the chief cornerstone," 8 and "A stone of stumbling And a rock of offense." They stumble, being disobedient to the word, to which they also were appointed.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Then I will sow her for Myself in the earth, And I will have mercy on her who had not obtained mercy; Then I will say to those who were not My people, 'You are My people!' And they shall say, 'You are my God!'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23 and that He might make known the riches of His glory on the vessels of mercy, which He had prepared beforehand for glory, 24 even us whom He called, not of the Jews only, but also of the Gentiles? 25 As He says also in Hosea: "I will call them My people, who were not My people, And her beloved, who was not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Therefore He has mercy on whom He wills, and whom He wills He hardens.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19 You will say to me then, "Why does He still find fault? For who has resisted His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20 But indeed, O man, who are you to reply against God? Will the thing formed say to him who formed it, "Why have you made me like this?"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Surely you have things turned around! Shall the potter be esteemed as the clay; For shall the thing made say of him who made it, "He did not make me"? Or shall the thing formed say of him who formed it, "He has no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"Woe to him who strives with his Maker! Let the potsherd strive with the potsherds of the earth! Shall the clay say to him who forms it, 'What are you making?' Or shall your handiwork say, 'He has no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10688</TotalTime>
  <Words>2025</Words>
  <Application>Microsoft Office PowerPoint</Application>
  <PresentationFormat>Widescreen</PresentationFormat>
  <Paragraphs>142</Paragraphs>
  <Slides>40</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730</cp:revision>
  <dcterms:created xsi:type="dcterms:W3CDTF">2009-08-18T08:19:59Z</dcterms:created>
  <dcterms:modified xsi:type="dcterms:W3CDTF">2021-03-09T09:49:06Z</dcterms:modified>
</cp:coreProperties>
</file>