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3"/>
  </p:notesMasterIdLst>
  <p:handoutMasterIdLst>
    <p:handoutMasterId r:id="rId134"/>
  </p:handoutMasterIdLst>
  <p:sldIdLst>
    <p:sldId id="352" r:id="rId5"/>
    <p:sldId id="371" r:id="rId6"/>
    <p:sldId id="372" r:id="rId7"/>
    <p:sldId id="933" r:id="rId8"/>
    <p:sldId id="934" r:id="rId9"/>
    <p:sldId id="93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6" r:id="rId67"/>
    <p:sldId id="437" r:id="rId68"/>
    <p:sldId id="438" r:id="rId69"/>
    <p:sldId id="448" r:id="rId70"/>
    <p:sldId id="449" r:id="rId71"/>
    <p:sldId id="450" r:id="rId72"/>
    <p:sldId id="358" r:id="rId73"/>
    <p:sldId id="451" r:id="rId74"/>
    <p:sldId id="452" r:id="rId75"/>
    <p:sldId id="453" r:id="rId76"/>
    <p:sldId id="454" r:id="rId77"/>
    <p:sldId id="461" r:id="rId78"/>
    <p:sldId id="456" r:id="rId79"/>
    <p:sldId id="457" r:id="rId80"/>
    <p:sldId id="462" r:id="rId81"/>
    <p:sldId id="460" r:id="rId82"/>
    <p:sldId id="932" r:id="rId83"/>
    <p:sldId id="826" r:id="rId84"/>
    <p:sldId id="464" r:id="rId85"/>
    <p:sldId id="865" r:id="rId86"/>
    <p:sldId id="866" r:id="rId87"/>
    <p:sldId id="888" r:id="rId88"/>
    <p:sldId id="889" r:id="rId89"/>
    <p:sldId id="890" r:id="rId90"/>
    <p:sldId id="891" r:id="rId91"/>
    <p:sldId id="892" r:id="rId92"/>
    <p:sldId id="893" r:id="rId93"/>
    <p:sldId id="894" r:id="rId94"/>
    <p:sldId id="895" r:id="rId95"/>
    <p:sldId id="896" r:id="rId96"/>
    <p:sldId id="897" r:id="rId97"/>
    <p:sldId id="898" r:id="rId98"/>
    <p:sldId id="899" r:id="rId99"/>
    <p:sldId id="900" r:id="rId100"/>
    <p:sldId id="901" r:id="rId101"/>
    <p:sldId id="902" r:id="rId102"/>
    <p:sldId id="903" r:id="rId103"/>
    <p:sldId id="904" r:id="rId104"/>
    <p:sldId id="905" r:id="rId105"/>
    <p:sldId id="906" r:id="rId106"/>
    <p:sldId id="907" r:id="rId107"/>
    <p:sldId id="908" r:id="rId108"/>
    <p:sldId id="909" r:id="rId109"/>
    <p:sldId id="910" r:id="rId110"/>
    <p:sldId id="867" r:id="rId111"/>
    <p:sldId id="868" r:id="rId112"/>
    <p:sldId id="869" r:id="rId113"/>
    <p:sldId id="870" r:id="rId114"/>
    <p:sldId id="871" r:id="rId115"/>
    <p:sldId id="872" r:id="rId116"/>
    <p:sldId id="873" r:id="rId117"/>
    <p:sldId id="874" r:id="rId118"/>
    <p:sldId id="875" r:id="rId119"/>
    <p:sldId id="876" r:id="rId120"/>
    <p:sldId id="877" r:id="rId121"/>
    <p:sldId id="878" r:id="rId122"/>
    <p:sldId id="879" r:id="rId123"/>
    <p:sldId id="880" r:id="rId124"/>
    <p:sldId id="502" r:id="rId125"/>
    <p:sldId id="503" r:id="rId126"/>
    <p:sldId id="795" r:id="rId127"/>
    <p:sldId id="796" r:id="rId128"/>
    <p:sldId id="797" r:id="rId129"/>
    <p:sldId id="794" r:id="rId130"/>
    <p:sldId id="571" r:id="rId131"/>
    <p:sldId id="859" r:id="rId13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80</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3/26/2021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9322141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83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3/26/2021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6614598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72562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782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6620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0305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35448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53244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1833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38230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7332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6654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9798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132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842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6395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3366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3245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6588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492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1121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3/26/2021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96544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7656236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t>
            </a:r>
            <a:r>
              <a:rPr lang="en-US" sz="4400" dirty="0">
                <a:solidFill>
                  <a:schemeClr val="bg1"/>
                </a:solidFill>
                <a:latin typeface="Arial"/>
                <a:ea typeface="+mn-lt"/>
                <a:cs typeface="+mn-lt"/>
              </a:rPr>
              <a:t>God So Loved”</a:t>
            </a:r>
          </a:p>
          <a:p>
            <a:pPr marL="0" indent="0" algn="ctr">
              <a:buNone/>
            </a:pPr>
            <a:r>
              <a:rPr lang="en-US" sz="4400"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0853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flow. Praise him, Praise Him,. For the wonder of his love. His amazing love. For God so loved the world</a:t>
            </a:r>
          </a:p>
        </p:txBody>
      </p:sp>
    </p:spTree>
    <p:extLst>
      <p:ext uri="{BB962C8B-B14F-4D97-AF65-F5344CB8AC3E}">
        <p14:creationId xmlns:p14="http://schemas.microsoft.com/office/powerpoint/2010/main" val="25866396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“No temptation has overtaken you except something common to mankind; and God is faithful, so He will not allow you to be tempted beyond what you are able, but with the temptation will provide the way of escape also, so that you will be able to endure 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can have the Peace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peace of God, which surpasses all comprehension, will guard your hearts and minds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Holy Spirit limits the power of Satan in our lives!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Lord is faithful, and He will strengthen and protect you from the evil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so that you come short in no gift, eagerly waiting for the revelation of our Lord Jesus Christ, 8 who will also confirm you to the end, that you may be blameless in the day of our Lord Jesus Christ. 9 God is faithful, by whom you were called into the fellowship of His Son,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When we walk in the Spirit, we’ll have the following characteristics:</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Devoted to God</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will be the only One we follow.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Loyal to God</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will be someone others can count on to do what we say we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he gave us. His one and only son to save. For God so loved. The world that he gave us. His one </a:t>
            </a:r>
          </a:p>
        </p:txBody>
      </p:sp>
    </p:spTree>
    <p:extLst>
      <p:ext uri="{BB962C8B-B14F-4D97-AF65-F5344CB8AC3E}">
        <p14:creationId xmlns:p14="http://schemas.microsoft.com/office/powerpoint/2010/main" val="29109037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Unwavering</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Our reliability won’t vary from day to day.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Steadfast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We’ll be steady in our commitments and unshaken by changing circumstances.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Trustworthy</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Others can believe us because we will always speak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Dependable</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People can rely on us to show up on time and accomplish what we undertake.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Obedient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Although we won’t do it perfectly, our desire and aim will be to obey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3240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Fruitful</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Our lives will have a positive influence on others.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7995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Faithful</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will be faithful to God and to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22078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confident are you that you can trust the Lord in every circumstance?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0911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In what ways has He demonstrated His faithfulness in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451243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faithful are you to other people in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9607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only Son to save us. Whoever believes in him. Will live forever. The power of Hell forever defeated.</a:t>
            </a:r>
          </a:p>
        </p:txBody>
      </p:sp>
    </p:spTree>
    <p:extLst>
      <p:ext uri="{BB962C8B-B14F-4D97-AF65-F5344CB8AC3E}">
        <p14:creationId xmlns:p14="http://schemas.microsoft.com/office/powerpoint/2010/main" val="33546706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How faithful are you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781464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it is well.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walking in freedom. For God so loved. God so loved the world. Bring all your failures</a:t>
            </a:r>
          </a:p>
        </p:txBody>
      </p:sp>
    </p:spTree>
    <p:extLst>
      <p:ext uri="{BB962C8B-B14F-4D97-AF65-F5344CB8AC3E}">
        <p14:creationId xmlns:p14="http://schemas.microsoft.com/office/powerpoint/2010/main" val="362915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Bring your addictions. Come lay them down at the foot of the cross. Jesus is waiting. God </a:t>
            </a:r>
          </a:p>
        </p:txBody>
      </p:sp>
    </p:spTree>
    <p:extLst>
      <p:ext uri="{BB962C8B-B14F-4D97-AF65-F5344CB8AC3E}">
        <p14:creationId xmlns:p14="http://schemas.microsoft.com/office/powerpoint/2010/main" val="307328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a:t>
            </a:r>
          </a:p>
        </p:txBody>
      </p:sp>
    </p:spTree>
    <p:extLst>
      <p:ext uri="{BB962C8B-B14F-4D97-AF65-F5344CB8AC3E}">
        <p14:creationId xmlns:p14="http://schemas.microsoft.com/office/powerpoint/2010/main" val="279186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saw </a:t>
            </a:r>
            <a:r>
              <a:rPr lang="en-US" sz="4000" dirty="0" err="1">
                <a:solidFill>
                  <a:schemeClr val="bg1"/>
                </a:solidFill>
                <a:latin typeface="Arial"/>
                <a:ea typeface="+mn-lt"/>
                <a:cs typeface="+mn-lt"/>
              </a:rPr>
              <a:t>satan</a:t>
            </a:r>
            <a:r>
              <a:rPr lang="en-US" sz="4000" dirty="0">
                <a:solidFill>
                  <a:schemeClr val="bg1"/>
                </a:solidFill>
                <a:latin typeface="Arial"/>
                <a:ea typeface="+mn-lt"/>
                <a:cs typeface="+mn-lt"/>
              </a:rPr>
              <a:t> fall like lightning. I saw darkness run for cover. But the miracle that I just can’t get over.</a:t>
            </a:r>
          </a:p>
        </p:txBody>
      </p:sp>
    </p:spTree>
    <p:extLst>
      <p:ext uri="{BB962C8B-B14F-4D97-AF65-F5344CB8AC3E}">
        <p14:creationId xmlns:p14="http://schemas.microsoft.com/office/powerpoint/2010/main" val="198715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a:t>
            </a:r>
          </a:p>
        </p:txBody>
      </p:sp>
    </p:spTree>
    <p:extLst>
      <p:ext uri="{BB962C8B-B14F-4D97-AF65-F5344CB8AC3E}">
        <p14:creationId xmlns:p14="http://schemas.microsoft.com/office/powerpoint/2010/main" val="260035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that I just cant get over. My name is registered in heaven. My praise belongs to you</a:t>
            </a:r>
          </a:p>
        </p:txBody>
      </p:sp>
    </p:spTree>
    <p:extLst>
      <p:ext uri="{BB962C8B-B14F-4D97-AF65-F5344CB8AC3E}">
        <p14:creationId xmlns:p14="http://schemas.microsoft.com/office/powerpoint/2010/main" val="74973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death to </a:t>
            </a:r>
            <a:r>
              <a:rPr lang="en-US" sz="4000" dirty="0" err="1">
                <a:solidFill>
                  <a:schemeClr val="bg1"/>
                </a:solidFill>
                <a:latin typeface="Arial"/>
                <a:ea typeface="+mn-lt"/>
                <a:cs typeface="+mn-lt"/>
              </a:rPr>
              <a:t>life.Cause</a:t>
            </a:r>
            <a:r>
              <a:rPr lang="en-US" sz="4000" dirty="0">
                <a:solidFill>
                  <a:schemeClr val="bg1"/>
                </a:solidFill>
                <a:latin typeface="Arial"/>
                <a:ea typeface="+mn-lt"/>
                <a:cs typeface="+mn-lt"/>
              </a:rPr>
              <a:t> grace rewrote my story, I’ll testify. By </a:t>
            </a:r>
          </a:p>
        </p:txBody>
      </p:sp>
    </p:spTree>
    <p:extLst>
      <p:ext uri="{BB962C8B-B14F-4D97-AF65-F5344CB8AC3E}">
        <p14:creationId xmlns:p14="http://schemas.microsoft.com/office/powerpoint/2010/main" val="348434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 </a:t>
            </a:r>
          </a:p>
        </p:txBody>
      </p:sp>
    </p:spTree>
    <p:extLst>
      <p:ext uri="{BB962C8B-B14F-4D97-AF65-F5344CB8AC3E}">
        <p14:creationId xmlns:p14="http://schemas.microsoft.com/office/powerpoint/2010/main" val="61405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Christ the righteous. I’m justified. Tis is my testimony. This is my testimony. Come together</a:t>
            </a:r>
          </a:p>
        </p:txBody>
      </p:sp>
    </p:spTree>
    <p:extLst>
      <p:ext uri="{BB962C8B-B14F-4D97-AF65-F5344CB8AC3E}">
        <p14:creationId xmlns:p14="http://schemas.microsoft.com/office/powerpoint/2010/main" val="128048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a:t>
            </a:r>
            <a:r>
              <a:rPr lang="en-US" sz="4000" dirty="0" err="1">
                <a:solidFill>
                  <a:schemeClr val="bg1"/>
                </a:solidFill>
                <a:latin typeface="Arial"/>
                <a:ea typeface="+mn-lt"/>
                <a:cs typeface="+mn-lt"/>
              </a:rPr>
              <a:t>daughters.Bought</a:t>
            </a:r>
            <a:r>
              <a:rPr lang="en-US" sz="4000" dirty="0">
                <a:solidFill>
                  <a:schemeClr val="bg1"/>
                </a:solidFill>
                <a:latin typeface="Arial"/>
                <a:ea typeface="+mn-lt"/>
                <a:cs typeface="+mn-lt"/>
              </a:rPr>
              <a:t> with blood and washed in water. Sing the praises of the spirit, son, and </a:t>
            </a:r>
          </a:p>
        </p:txBody>
      </p:sp>
    </p:spTree>
    <p:extLst>
      <p:ext uri="{BB962C8B-B14F-4D97-AF65-F5344CB8AC3E}">
        <p14:creationId xmlns:p14="http://schemas.microsoft.com/office/powerpoint/2010/main" val="392694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Father. Our God will finish what he started. Our God will finish what he started. If I’m not dead then your</a:t>
            </a:r>
          </a:p>
        </p:txBody>
      </p:sp>
    </p:spTree>
    <p:extLst>
      <p:ext uri="{BB962C8B-B14F-4D97-AF65-F5344CB8AC3E}">
        <p14:creationId xmlns:p14="http://schemas.microsoft.com/office/powerpoint/2010/main" val="406802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 done. Greater things are still to come. Oh I believe. If I’m not dead your not done greater things</a:t>
            </a:r>
          </a:p>
        </p:txBody>
      </p:sp>
    </p:spTree>
    <p:extLst>
      <p:ext uri="{BB962C8B-B14F-4D97-AF65-F5344CB8AC3E}">
        <p14:creationId xmlns:p14="http://schemas.microsoft.com/office/powerpoint/2010/main" val="3053466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still to come. Oh I believe. If I’m not dead your not done greater things are still to come. Oh I </a:t>
            </a:r>
          </a:p>
        </p:txBody>
      </p:sp>
    </p:spTree>
    <p:extLst>
      <p:ext uri="{BB962C8B-B14F-4D97-AF65-F5344CB8AC3E}">
        <p14:creationId xmlns:p14="http://schemas.microsoft.com/office/powerpoint/2010/main" val="1161961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a:t>
            </a:r>
            <a:r>
              <a:rPr lang="en-US" sz="4000" dirty="0" err="1">
                <a:solidFill>
                  <a:schemeClr val="bg1"/>
                </a:solidFill>
                <a:latin typeface="Arial"/>
                <a:ea typeface="+mn-lt"/>
                <a:cs typeface="+mn-lt"/>
              </a:rPr>
              <a:t>life.Cause</a:t>
            </a:r>
            <a:r>
              <a:rPr lang="en-US" sz="4000" dirty="0">
                <a:solidFill>
                  <a:schemeClr val="bg1"/>
                </a:solidFill>
                <a:latin typeface="Arial"/>
                <a:ea typeface="+mn-lt"/>
                <a:cs typeface="+mn-lt"/>
              </a:rPr>
              <a:t> grace rewrote my story. I’ll testify. By </a:t>
            </a:r>
          </a:p>
        </p:txBody>
      </p:sp>
    </p:spTree>
    <p:extLst>
      <p:ext uri="{BB962C8B-B14F-4D97-AF65-F5344CB8AC3E}">
        <p14:creationId xmlns:p14="http://schemas.microsoft.com/office/powerpoint/2010/main" val="2104307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Christ the righteous. I’m justified. This is my testimony. This is my testimony. This is my testimony</a:t>
            </a:r>
          </a:p>
        </p:txBody>
      </p:sp>
    </p:spTree>
    <p:extLst>
      <p:ext uri="{BB962C8B-B14F-4D97-AF65-F5344CB8AC3E}">
        <p14:creationId xmlns:p14="http://schemas.microsoft.com/office/powerpoint/2010/main" val="199415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from death to life. Cause grace rewrote my story., I’ll testify. By Jesus Christ the righteous. I’m justified.</a:t>
            </a:r>
          </a:p>
        </p:txBody>
      </p:sp>
    </p:spTree>
    <p:extLst>
      <p:ext uri="{BB962C8B-B14F-4D97-AF65-F5344CB8AC3E}">
        <p14:creationId xmlns:p14="http://schemas.microsoft.com/office/powerpoint/2010/main" val="2163887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this is my testimony. This is my testimony.</a:t>
            </a:r>
          </a:p>
        </p:txBody>
      </p:sp>
    </p:spTree>
    <p:extLst>
      <p:ext uri="{BB962C8B-B14F-4D97-AF65-F5344CB8AC3E}">
        <p14:creationId xmlns:p14="http://schemas.microsoft.com/office/powerpoint/2010/main" val="30839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Reckless Love”</a:t>
            </a:r>
          </a:p>
          <a:p>
            <a:pPr marL="0" indent="0" algn="ctr">
              <a:buNone/>
            </a:pPr>
            <a:r>
              <a:rPr lang="en-US" sz="4400" b="1" dirty="0">
                <a:solidFill>
                  <a:schemeClr val="bg1"/>
                </a:solidFill>
                <a:latin typeface="Arial"/>
                <a:ea typeface="+mn-lt"/>
                <a:cs typeface="+mn-lt"/>
              </a:rPr>
              <a:t> (Cory Ashbury)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8982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 Come find his mercy. Come to the table he will </a:t>
            </a:r>
          </a:p>
        </p:txBody>
      </p:sp>
    </p:spTree>
    <p:extLst>
      <p:ext uri="{BB962C8B-B14F-4D97-AF65-F5344CB8AC3E}">
        <p14:creationId xmlns:p14="http://schemas.microsoft.com/office/powerpoint/2010/main" val="1126391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Before I spoke a word. You were singing over me. You have been so, so good to me. Before I took</a:t>
            </a:r>
          </a:p>
        </p:txBody>
      </p:sp>
    </p:spTree>
    <p:extLst>
      <p:ext uri="{BB962C8B-B14F-4D97-AF65-F5344CB8AC3E}">
        <p14:creationId xmlns:p14="http://schemas.microsoft.com/office/powerpoint/2010/main" val="211745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breath you breathed your life in </a:t>
            </a:r>
            <a:r>
              <a:rPr lang="en-US" sz="4000" dirty="0" err="1">
                <a:solidFill>
                  <a:schemeClr val="bg1"/>
                </a:solidFill>
                <a:latin typeface="Arial"/>
                <a:ea typeface="+mn-lt"/>
                <a:cs typeface="+mn-lt"/>
              </a:rPr>
              <a:t>me.You</a:t>
            </a:r>
            <a:r>
              <a:rPr lang="en-US" sz="4000" dirty="0">
                <a:solidFill>
                  <a:schemeClr val="bg1"/>
                </a:solidFill>
                <a:latin typeface="Arial"/>
                <a:ea typeface="+mn-lt"/>
                <a:cs typeface="+mn-lt"/>
              </a:rPr>
              <a:t> have been so so kind to me. Oh the overwhelming,  </a:t>
            </a:r>
          </a:p>
        </p:txBody>
      </p:sp>
    </p:spTree>
    <p:extLst>
      <p:ext uri="{BB962C8B-B14F-4D97-AF65-F5344CB8AC3E}">
        <p14:creationId xmlns:p14="http://schemas.microsoft.com/office/powerpoint/2010/main" val="151796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Never-ending, reckless love of God. 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found leaves the 99. And I </a:t>
            </a:r>
          </a:p>
        </p:txBody>
      </p:sp>
    </p:spTree>
    <p:extLst>
      <p:ext uri="{BB962C8B-B14F-4D97-AF65-F5344CB8AC3E}">
        <p14:creationId xmlns:p14="http://schemas.microsoft.com/office/powerpoint/2010/main" val="79204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couldn’t earn it. I don’t deserve it. Still you give yourself away. Oh, the overwhelming, never-ending</a:t>
            </a:r>
          </a:p>
        </p:txBody>
      </p:sp>
    </p:spTree>
    <p:extLst>
      <p:ext uri="{BB962C8B-B14F-4D97-AF65-F5344CB8AC3E}">
        <p14:creationId xmlns:p14="http://schemas.microsoft.com/office/powerpoint/2010/main" val="3909491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reckless love of God. When I was your foe, still your love fought for me. You have been </a:t>
            </a:r>
            <a:r>
              <a:rPr lang="en-US" sz="4000" dirty="0" err="1">
                <a:solidFill>
                  <a:schemeClr val="bg1"/>
                </a:solidFill>
                <a:latin typeface="Arial"/>
                <a:ea typeface="+mn-lt"/>
                <a:cs typeface="+mn-lt"/>
              </a:rPr>
              <a:t>so,so</a:t>
            </a:r>
            <a:r>
              <a:rPr lang="en-US" sz="4000" dirty="0">
                <a:solidFill>
                  <a:schemeClr val="bg1"/>
                </a:solidFill>
                <a:latin typeface="Arial"/>
                <a:ea typeface="+mn-lt"/>
                <a:cs typeface="+mn-lt"/>
              </a:rPr>
              <a:t> good to me</a:t>
            </a:r>
          </a:p>
        </p:txBody>
      </p:sp>
    </p:spTree>
    <p:extLst>
      <p:ext uri="{BB962C8B-B14F-4D97-AF65-F5344CB8AC3E}">
        <p14:creationId xmlns:p14="http://schemas.microsoft.com/office/powerpoint/2010/main" val="2332429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felt no worth, you paid it all for me. You have been </a:t>
            </a:r>
            <a:r>
              <a:rPr lang="en-US" sz="4000" dirty="0" err="1">
                <a:solidFill>
                  <a:schemeClr val="bg1"/>
                </a:solidFill>
                <a:latin typeface="Arial"/>
                <a:ea typeface="+mn-lt"/>
                <a:cs typeface="+mn-lt"/>
              </a:rPr>
              <a:t>so,so</a:t>
            </a:r>
            <a:r>
              <a:rPr lang="en-US" sz="4000" dirty="0">
                <a:solidFill>
                  <a:schemeClr val="bg1"/>
                </a:solidFill>
                <a:latin typeface="Arial"/>
                <a:ea typeface="+mn-lt"/>
                <a:cs typeface="+mn-lt"/>
              </a:rPr>
              <a:t> kind to me. Oh the overwhelming never</a:t>
            </a:r>
          </a:p>
        </p:txBody>
      </p:sp>
    </p:spTree>
    <p:extLst>
      <p:ext uri="{BB962C8B-B14F-4D97-AF65-F5344CB8AC3E}">
        <p14:creationId xmlns:p14="http://schemas.microsoft.com/office/powerpoint/2010/main" val="1184967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never-ending reckless love of God. 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found leave the 99. And I </a:t>
            </a:r>
            <a:r>
              <a:rPr lang="en-US" sz="4000" dirty="0" err="1">
                <a:solidFill>
                  <a:schemeClr val="bg1"/>
                </a:solidFill>
                <a:latin typeface="Arial"/>
                <a:ea typeface="+mn-lt"/>
                <a:cs typeface="+mn-lt"/>
              </a:rPr>
              <a:t>couldnt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53285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earn it. I don’t deserve it. Still you give yourself away. Oh, the overwhelming, never-ending reckless love of</a:t>
            </a:r>
          </a:p>
        </p:txBody>
      </p:sp>
    </p:spTree>
    <p:extLst>
      <p:ext uri="{BB962C8B-B14F-4D97-AF65-F5344CB8AC3E}">
        <p14:creationId xmlns:p14="http://schemas.microsoft.com/office/powerpoint/2010/main" val="1453764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There’s no shadow you wont light up. Mountain you wont climb up. Coming after me. There’s no wall. </a:t>
            </a:r>
          </a:p>
        </p:txBody>
      </p:sp>
    </p:spTree>
    <p:extLst>
      <p:ext uri="{BB962C8B-B14F-4D97-AF65-F5344CB8AC3E}">
        <p14:creationId xmlns:p14="http://schemas.microsoft.com/office/powerpoint/2010/main" val="1808061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wont kick down. Lie you wont tear down. Coming after me. There’s no shadow you wont light</a:t>
            </a:r>
          </a:p>
        </p:txBody>
      </p:sp>
    </p:spTree>
    <p:extLst>
      <p:ext uri="{BB962C8B-B14F-4D97-AF65-F5344CB8AC3E}">
        <p14:creationId xmlns:p14="http://schemas.microsoft.com/office/powerpoint/2010/main" val="260064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Satisfy. Taste of his goodness. Find what you’re looking for. For God so loved the world that he gave </a:t>
            </a:r>
          </a:p>
        </p:txBody>
      </p:sp>
    </p:spTree>
    <p:extLst>
      <p:ext uri="{BB962C8B-B14F-4D97-AF65-F5344CB8AC3E}">
        <p14:creationId xmlns:p14="http://schemas.microsoft.com/office/powerpoint/2010/main" val="351724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 Mountain you wont climb up. Coming after me. There’s no wall you wont kick down. Lie you wont </a:t>
            </a:r>
          </a:p>
        </p:txBody>
      </p:sp>
    </p:spTree>
    <p:extLst>
      <p:ext uri="{BB962C8B-B14F-4D97-AF65-F5344CB8AC3E}">
        <p14:creationId xmlns:p14="http://schemas.microsoft.com/office/powerpoint/2010/main" val="1273724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tear down coming after me. There’s no shadow you wont light up. Mountain you wont climb up coming </a:t>
            </a:r>
          </a:p>
        </p:txBody>
      </p:sp>
    </p:spTree>
    <p:extLst>
      <p:ext uri="{BB962C8B-B14F-4D97-AF65-F5344CB8AC3E}">
        <p14:creationId xmlns:p14="http://schemas.microsoft.com/office/powerpoint/2010/main" val="2336854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after me. There’s no wall you wont kick down. Lie you wont tear down. Coming after me.</a:t>
            </a:r>
          </a:p>
        </p:txBody>
      </p:sp>
    </p:spTree>
    <p:extLst>
      <p:ext uri="{BB962C8B-B14F-4D97-AF65-F5344CB8AC3E}">
        <p14:creationId xmlns:p14="http://schemas.microsoft.com/office/powerpoint/2010/main" val="3407291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the overwhelming, never-ending reckless love of God. Oh’ </a:t>
            </a:r>
            <a:r>
              <a:rPr lang="en-US" sz="4000" dirty="0" err="1">
                <a:solidFill>
                  <a:schemeClr val="bg1"/>
                </a:solidFill>
                <a:latin typeface="Arial"/>
                <a:ea typeface="+mn-lt"/>
                <a:cs typeface="+mn-lt"/>
              </a:rPr>
              <a:t>ot</a:t>
            </a:r>
            <a:r>
              <a:rPr lang="en-US" sz="4000" dirty="0">
                <a:solidFill>
                  <a:schemeClr val="bg1"/>
                </a:solidFill>
                <a:latin typeface="Arial"/>
                <a:ea typeface="+mn-lt"/>
                <a:cs typeface="+mn-lt"/>
              </a:rPr>
              <a: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a:t>
            </a:r>
          </a:p>
        </p:txBody>
      </p:sp>
    </p:spTree>
    <p:extLst>
      <p:ext uri="{BB962C8B-B14F-4D97-AF65-F5344CB8AC3E}">
        <p14:creationId xmlns:p14="http://schemas.microsoft.com/office/powerpoint/2010/main" val="2165700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leaves the 99. I couldn’t earn it. I don’t deserve it. Still you give yourself away. Oh, the overwhelming, </a:t>
            </a:r>
          </a:p>
        </p:txBody>
      </p:sp>
    </p:spTree>
    <p:extLst>
      <p:ext uri="{BB962C8B-B14F-4D97-AF65-F5344CB8AC3E}">
        <p14:creationId xmlns:p14="http://schemas.microsoft.com/office/powerpoint/2010/main" val="1868756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Never-ending reckless love of God.</a:t>
            </a:r>
          </a:p>
        </p:txBody>
      </p:sp>
    </p:spTree>
    <p:extLst>
      <p:ext uri="{BB962C8B-B14F-4D97-AF65-F5344CB8AC3E}">
        <p14:creationId xmlns:p14="http://schemas.microsoft.com/office/powerpoint/2010/main" val="3965846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90825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318089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a:t>
            </a:r>
            <a:r>
              <a:rPr lang="en-US" sz="4000" dirty="0" err="1">
                <a:solidFill>
                  <a:schemeClr val="bg1"/>
                </a:solidFill>
                <a:latin typeface="Arial"/>
                <a:ea typeface="+mn-lt"/>
                <a:cs typeface="+mn-lt"/>
              </a:rPr>
              <a:t>Ive</a:t>
            </a:r>
            <a:r>
              <a:rPr lang="en-US" sz="4000" dirty="0">
                <a:solidFill>
                  <a:schemeClr val="bg1"/>
                </a:solidFill>
                <a:latin typeface="Arial"/>
                <a:ea typeface="+mn-lt"/>
                <a:cs typeface="+mn-lt"/>
              </a:rPr>
              <a:t> tasted and seen. Of the sweetest of loves. Where my heart becomes free</a:t>
            </a:r>
          </a:p>
        </p:txBody>
      </p:sp>
    </p:spTree>
    <p:extLst>
      <p:ext uri="{BB962C8B-B14F-4D97-AF65-F5344CB8AC3E}">
        <p14:creationId xmlns:p14="http://schemas.microsoft.com/office/powerpoint/2010/main" val="1172885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my shame is </a:t>
            </a:r>
            <a:r>
              <a:rPr lang="en-US" sz="4000" dirty="0" err="1">
                <a:solidFill>
                  <a:schemeClr val="bg1"/>
                </a:solidFill>
                <a:latin typeface="Arial"/>
                <a:ea typeface="+mn-lt"/>
                <a:cs typeface="+mn-lt"/>
              </a:rPr>
              <a:t>undone.Your</a:t>
            </a:r>
            <a:r>
              <a:rPr lang="en-US" sz="4000" dirty="0">
                <a:solidFill>
                  <a:schemeClr val="bg1"/>
                </a:solidFill>
                <a:latin typeface="Arial"/>
                <a:ea typeface="+mn-lt"/>
                <a:cs typeface="+mn-lt"/>
              </a:rPr>
              <a:t> presence, Lord. Holy spirit you are welcomed here. Come flood this place</a:t>
            </a:r>
          </a:p>
        </p:txBody>
      </p:sp>
    </p:spTree>
    <p:extLst>
      <p:ext uri="{BB962C8B-B14F-4D97-AF65-F5344CB8AC3E}">
        <p14:creationId xmlns:p14="http://schemas.microsoft.com/office/powerpoint/2010/main" val="188572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His one and only Son to save us. Whoever believes in him. Will live forever. Bring all your </a:t>
            </a:r>
          </a:p>
        </p:txBody>
      </p:sp>
    </p:spTree>
    <p:extLst>
      <p:ext uri="{BB962C8B-B14F-4D97-AF65-F5344CB8AC3E}">
        <p14:creationId xmlns:p14="http://schemas.microsoft.com/office/powerpoint/2010/main" val="3585363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fill the atmosphere. Your glory, God, is what our hearts long for to be overcome by your presence </a:t>
            </a:r>
          </a:p>
        </p:txBody>
      </p:sp>
    </p:spTree>
    <p:extLst>
      <p:ext uri="{BB962C8B-B14F-4D97-AF65-F5344CB8AC3E}">
        <p14:creationId xmlns:p14="http://schemas.microsoft.com/office/powerpoint/2010/main" val="299986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There’s nothing worth more. That could ever come close. No thing can compare. You’re our</a:t>
            </a:r>
          </a:p>
        </p:txBody>
      </p:sp>
    </p:spTree>
    <p:extLst>
      <p:ext uri="{BB962C8B-B14F-4D97-AF65-F5344CB8AC3E}">
        <p14:creationId xmlns:p14="http://schemas.microsoft.com/office/powerpoint/2010/main" val="258255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living hope. Your presence Lord. I’ve tasted and seen. Of the sweetest of loves. Where my heart </a:t>
            </a:r>
          </a:p>
        </p:txBody>
      </p:sp>
    </p:spTree>
    <p:extLst>
      <p:ext uri="{BB962C8B-B14F-4D97-AF65-F5344CB8AC3E}">
        <p14:creationId xmlns:p14="http://schemas.microsoft.com/office/powerpoint/2010/main" val="2838246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686975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 fill the atmosphere. Your glory, God, is what our hearts long for. To be </a:t>
            </a:r>
          </a:p>
        </p:txBody>
      </p:sp>
    </p:spTree>
    <p:extLst>
      <p:ext uri="{BB962C8B-B14F-4D97-AF65-F5344CB8AC3E}">
        <p14:creationId xmlns:p14="http://schemas.microsoft.com/office/powerpoint/2010/main" val="2587314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Holy spirit you are welcome here</a:t>
            </a:r>
          </a:p>
        </p:txBody>
      </p:sp>
    </p:spTree>
    <p:extLst>
      <p:ext uri="{BB962C8B-B14F-4D97-AF65-F5344CB8AC3E}">
        <p14:creationId xmlns:p14="http://schemas.microsoft.com/office/powerpoint/2010/main" val="1212621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flood this place an fill the atmosphere. Your glory, God, is what our hearts long for. To be</a:t>
            </a:r>
          </a:p>
        </p:txBody>
      </p:sp>
    </p:spTree>
    <p:extLst>
      <p:ext uri="{BB962C8B-B14F-4D97-AF65-F5344CB8AC3E}">
        <p14:creationId xmlns:p14="http://schemas.microsoft.com/office/powerpoint/2010/main" val="3925146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overcome by your presence, Lord. Let us become more aware of your presence. Let us experience</a:t>
            </a:r>
          </a:p>
        </p:txBody>
      </p:sp>
    </p:spTree>
    <p:extLst>
      <p:ext uri="{BB962C8B-B14F-4D97-AF65-F5344CB8AC3E}">
        <p14:creationId xmlns:p14="http://schemas.microsoft.com/office/powerpoint/2010/main" val="644902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glory of your goodness. Let us become more aware of your presence. Let us experience the</a:t>
            </a:r>
          </a:p>
        </p:txBody>
      </p:sp>
    </p:spTree>
    <p:extLst>
      <p:ext uri="{BB962C8B-B14F-4D97-AF65-F5344CB8AC3E}">
        <p14:creationId xmlns:p14="http://schemas.microsoft.com/office/powerpoint/2010/main" val="925066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glory of your goodness. Let us become more aware of your presence. Let us experience the</a:t>
            </a:r>
          </a:p>
        </p:txBody>
      </p:sp>
    </p:spTree>
    <p:extLst>
      <p:ext uri="{BB962C8B-B14F-4D97-AF65-F5344CB8AC3E}">
        <p14:creationId xmlns:p14="http://schemas.microsoft.com/office/powerpoint/2010/main" val="38245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failures. Bring your addictions. Come lay them down at the foot of the cross. Jesus is waiting there with</a:t>
            </a:r>
          </a:p>
        </p:txBody>
      </p:sp>
    </p:spTree>
    <p:extLst>
      <p:ext uri="{BB962C8B-B14F-4D97-AF65-F5344CB8AC3E}">
        <p14:creationId xmlns:p14="http://schemas.microsoft.com/office/powerpoint/2010/main" val="996844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of your goodness. Let us become more aware of your presence. Let us experience the glory of your</a:t>
            </a:r>
          </a:p>
        </p:txBody>
      </p:sp>
    </p:spTree>
    <p:extLst>
      <p:ext uri="{BB962C8B-B14F-4D97-AF65-F5344CB8AC3E}">
        <p14:creationId xmlns:p14="http://schemas.microsoft.com/office/powerpoint/2010/main" val="2818203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goodness. Holy spirit, You are welcome here. Come </a:t>
            </a:r>
            <a:r>
              <a:rPr lang="en-US" sz="4000" dirty="0" err="1">
                <a:solidFill>
                  <a:schemeClr val="bg1"/>
                </a:solidFill>
                <a:latin typeface="Arial"/>
                <a:ea typeface="+mn-lt"/>
                <a:cs typeface="+mn-lt"/>
              </a:rPr>
              <a:t>flod</a:t>
            </a:r>
            <a:r>
              <a:rPr lang="en-US" sz="4000" dirty="0">
                <a:solidFill>
                  <a:schemeClr val="bg1"/>
                </a:solidFill>
                <a:latin typeface="Arial"/>
                <a:ea typeface="+mn-lt"/>
                <a:cs typeface="+mn-lt"/>
              </a:rPr>
              <a:t> this place and fill the atmosphere. Your glory</a:t>
            </a:r>
          </a:p>
        </p:txBody>
      </p:sp>
    </p:spTree>
    <p:extLst>
      <p:ext uri="{BB962C8B-B14F-4D97-AF65-F5344CB8AC3E}">
        <p14:creationId xmlns:p14="http://schemas.microsoft.com/office/powerpoint/2010/main" val="2964164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is what our hearts long for. To be over come by your presence, Lord.</a:t>
            </a:r>
          </a:p>
        </p:txBody>
      </p:sp>
    </p:spTree>
    <p:extLst>
      <p:ext uri="{BB962C8B-B14F-4D97-AF65-F5344CB8AC3E}">
        <p14:creationId xmlns:p14="http://schemas.microsoft.com/office/powerpoint/2010/main" val="3871013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Cornerstone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4551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3459808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3747225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2309557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1686910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3949131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271695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Open arms. For god so loved the world that he gave us. His one and only Son to save us. Whoever </a:t>
            </a:r>
          </a:p>
        </p:txBody>
      </p:sp>
    </p:spTree>
    <p:extLst>
      <p:ext uri="{BB962C8B-B14F-4D97-AF65-F5344CB8AC3E}">
        <p14:creationId xmlns:p14="http://schemas.microsoft.com/office/powerpoint/2010/main" val="2550112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4128805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632303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3725755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148318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2997911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 In the Savior’s love. Through the storm. He is Lord lord of </a:t>
            </a:r>
          </a:p>
        </p:txBody>
      </p:sp>
    </p:spTree>
    <p:extLst>
      <p:ext uri="{BB962C8B-B14F-4D97-AF65-F5344CB8AC3E}">
        <p14:creationId xmlns:p14="http://schemas.microsoft.com/office/powerpoint/2010/main" val="13239620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Christ alone. Cornerstone weak made strong in saviors love. Through the storm. He is Lord</a:t>
            </a:r>
          </a:p>
        </p:txBody>
      </p:sp>
    </p:spTree>
    <p:extLst>
      <p:ext uri="{BB962C8B-B14F-4D97-AF65-F5344CB8AC3E}">
        <p14:creationId xmlns:p14="http://schemas.microsoft.com/office/powerpoint/2010/main" val="20583686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of all.</a:t>
            </a:r>
          </a:p>
        </p:txBody>
      </p:sp>
    </p:spTree>
    <p:extLst>
      <p:ext uri="{BB962C8B-B14F-4D97-AF65-F5344CB8AC3E}">
        <p14:creationId xmlns:p14="http://schemas.microsoft.com/office/powerpoint/2010/main" val="39693416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AB5A12B-3F05-4644-8A12-FF87D10B5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Believes in him will live forever. The power of Hell forever defeated. Now it is well. I’m walking in </a:t>
            </a:r>
          </a:p>
        </p:txBody>
      </p:sp>
    </p:spTree>
    <p:extLst>
      <p:ext uri="{BB962C8B-B14F-4D97-AF65-F5344CB8AC3E}">
        <p14:creationId xmlns:p14="http://schemas.microsoft.com/office/powerpoint/2010/main" val="554812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Help Me Be Faithful Like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5:16-24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background pattern&#10;&#10;Description automatically generated">
            <a:extLst>
              <a:ext uri="{FF2B5EF4-FFF2-40B4-BE49-F238E27FC236}">
                <a16:creationId xmlns:a16="http://schemas.microsoft.com/office/drawing/2014/main" id="{791A7022-24EC-4EDC-BDEC-D810AE196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19569" y="5745018"/>
            <a:ext cx="1483976" cy="111298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5:16-24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Rejoice always, 17 pray without ceasing, 18 in everything give thanks; for this is the will of God in Christ Jesus for you. 19 Do not quench the Spirit. 20 Do not despise prophecies. 21 Test all things; hold fast what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Now may the God of peace Himself sanctify you completely; and may your whole spirit, soul, and body be preserved blameless at the coming of our Lord Jesus Christ. 24 He who calls you is faithful, who also will do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Faithfulness is one of the most important qualities in a Person’s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Then Jacob said, "O God of my father Abraham and God of my father Isaac, the LORD who said to me, 'Return to your country and to your family, and I will deal well with you': 10 I am not worthy of the least of all the mercies and of all the truth which You have shown Your servant…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Scripture affirms God’s Faithfulness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Deuteronomy 7:9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“Know therefore that the Lord your God, He is God, the faithful God, who keeps His covenant and His faithfulness to a thousand generations for those who love Him and keep His commandments.”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33:4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word of the Lord is right, And all His work is done in faithfulness.”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36:5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“Your mercy, Lord, extends to the heavens, Your faithfulness reaches to the skies.”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119:90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“Your faithfulness continues throughout generations.”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freedom. For god so loved. God so loved the world. Praise God, Praise God. From whom all blessings</a:t>
            </a:r>
          </a:p>
        </p:txBody>
      </p:sp>
    </p:spTree>
    <p:extLst>
      <p:ext uri="{BB962C8B-B14F-4D97-AF65-F5344CB8AC3E}">
        <p14:creationId xmlns:p14="http://schemas.microsoft.com/office/powerpoint/2010/main" val="23997083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Lamentations 3:22-23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Lord’s acts of mercy indeed do not end, for His compassions do not fail. They are new every morning; great is Your faithfulness.”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are faithless, He remains faithful, for He cannot deny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never desert you, nor will I ever abandon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24:49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“clothed with power from on high”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1:12-14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that we who first trusted in Christ should be to the praise of His glory. 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4:30-32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And do not grieve the Holy Spirit of God, by whom you were sealed for the day of redemption. 31 Let all bitterness, wrath, anger, clamor, and evil speaking be put away from you, with all malice. 32 And be kind to one another, tenderhearted, forgiving one another, just as God in Christ forgave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has promised to be Faithful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He will always forgive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righteous, so that He will forgive us our sins and cleanse us from all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God’s Faithfulness limits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Power of our Temptation!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10711</TotalTime>
  <Words>3208</Words>
  <Application>Microsoft Office PowerPoint</Application>
  <PresentationFormat>Widescreen</PresentationFormat>
  <Paragraphs>254</Paragraphs>
  <Slides>128</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128</vt:i4>
      </vt:variant>
    </vt:vector>
  </HeadingPairs>
  <TitlesOfParts>
    <vt:vector size="139"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731</cp:revision>
  <dcterms:created xsi:type="dcterms:W3CDTF">2009-08-18T08:19:59Z</dcterms:created>
  <dcterms:modified xsi:type="dcterms:W3CDTF">2021-03-26T22:09:01Z</dcterms:modified>
</cp:coreProperties>
</file>