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464" r:id="rId3"/>
    <p:sldId id="826" r:id="rId4"/>
    <p:sldId id="911" r:id="rId5"/>
    <p:sldId id="865" r:id="rId6"/>
    <p:sldId id="866" r:id="rId7"/>
    <p:sldId id="888"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867" r:id="rId31"/>
    <p:sldId id="502" r:id="rId32"/>
    <p:sldId id="503" r:id="rId33"/>
    <p:sldId id="795" r:id="rId34"/>
    <p:sldId id="796" r:id="rId35"/>
    <p:sldId id="797" r:id="rId36"/>
    <p:sldId id="794" r:id="rId37"/>
    <p:sldId id="571" r:id="rId38"/>
    <p:sldId id="859"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98" d="100"/>
          <a:sy n="98" d="100"/>
        </p:scale>
        <p:origin x="78" y="22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AB5A12B-3F05-4644-8A12-FF87D10B5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was led up by the Spirit into the wilderness to be tempted by the devil. 2 And when He had fasted forty days and forty nights, afterward He was hungry. 3 Now when the tempter came to Him, he said, "If You are the Son of God, command that these stones become bread."</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4 But He answered and said,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"It is written, 'Man shall not live by bread alone, but by every word that proceeds from the mouth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4:7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"Jesus said to him</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"It is written again, 'You shall not tempt the LORD your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3891"/>
            <a:ext cx="11887200" cy="510309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"It is written again, 'You shall not tempt the LORD your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14 But each one is tempted when he is drawn away by his own desires and enticed.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heart is deceitful above all things, And desperately wicked; Who can know it? 10 I, the LORD, search the heart, I test the mind, Even to give every man according to his ways, According to the fruit of his doings.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7:18-21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18 For I know that in me (that is, in my flesh) nothing good dwells; for to will is present with me, but how to perform what is good I do not find. 19 For the good that I will to do, I do not do; but the evil I will not to do, that I practice.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if I do what I will not to do, it is no longer I who do it, but sin that dwells in me. 21 I find then a law, that evil is present with me, the one who wills to do 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"Flee also youthful lusts; but pursue righteousness, faith, love, peace with those who call on the Lord out of a pure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Then, when desire has conceived, it gives birth to sin; and sin, when it is full-grown, brings forth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Age of Deception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1:12-16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703E5359-7E1B-4AF8-80E4-99925FF3F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402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689551" y="5731163"/>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What then? Shall we sin because we are not under law but under grace? Certainly not! 16 Do you not know that to whom you present yourselves slaves to obey, you are that one's slaves whom you obey, whether of sin leading to death, or of obedience leading to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But God be thanked that though you were slaves of sin, yet you obeyed from the heart that form of doctrine to which you were delivered. 18 And having been set free from sin, you became slaves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I speak in human terms because of the weakness of your flesh. For just as you presented your members as slaves of uncleanness, and of lawlessness leading to more lawlessness, so now present your members as slaves of righteousness for holiness. 20 For when you were slaves of sin, you were free in regard to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Do not be deceived,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my beloved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went out and departed from the temple, and His disciples came up to show Him the buildings of the temple. 2 And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see all these things? Assuredly, I say to you, not one stone shall be left here upon another, that shall not be thrown down."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Now as He sat on the Mount of Olives, the disciples came to Him privately, saying, "Tell us, when will these things be? And what will be the sign of Your coming, and of the end of the age?" 4 And Jesus answered and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no one deceives you. 5 For many will come in My name, saying, 'I am the Christ,' and will deceive many.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nor thieves, nor covetous, nor drunkards, nor revilers, nor extortioners will inherit the kingdom of God. 11 And such were some of you. But you were washed, but you were sanctified, but you were justified in the name of the Lord Jesus and by the Spirit of 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Jeremiah 17:7-8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"Blessed is the man who trusts in the LORD, And whose hope is the LORD. 8 For he shall be like a tree planted by the waters, Which spreads out its roots by the river, And will not fear when heat comes; But its leaf will be green, And will not be anxious in the year of drought, Nor will cease from yielding fruit.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James 1:12-16</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12 Blessed is the man who endures temptation; for when he has been approved, he will receive the crown of life which the Lord has promised to those who love Him. 13 Let no one say when he is tempted, "I am tempted by God"; for God cannot be tempted by evil, nor does He Himself tempt anyone.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01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But each one is tempted when he is drawn away by his own desires and enticed. 15 Then, when desire has conceived, it gives birth to sin; and sin, when it is full-grown, brings forth death. 16 Do not be deceived, my beloved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12 Blessed is the man who endures temptation; for when he has been approved, he will receive the crown of life which the Lord has promised to those who love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5:17-19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"Behold, happy is the man whom God corrects; Therefore do not despise the chastening of the Almighty. 18 For He bruises, but He binds up; He wounds, but His hands make whole. 19 He shall deliver you in six troubles,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 LORD tests the righteous, But the wicked and the one who loves violence His soul hates. 6 Upon the wicked He will rain coals; Fire and brimstone and a burning wind Shall be the portion of their cup.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Timothy 4:7-8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I have fought the good fight, I have finished the race, I have kept the faith. 8 Finally, there is laid up for me the crown of righteousness, which the Lord, the righteous Judge, will give to me on that Day, and not to me only but also to all who have loved His appearing.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Let no one say when he is tempted, "I am tempted by God"; for God cannot be tempted by evil, nor does He Himself tempt anyone.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10871</TotalTime>
  <Words>1959</Words>
  <Application>Microsoft Office PowerPoint</Application>
  <PresentationFormat>Widescreen</PresentationFormat>
  <Paragraphs>140</Paragraphs>
  <Slides>37</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737</cp:revision>
  <dcterms:created xsi:type="dcterms:W3CDTF">2009-08-18T08:19:59Z</dcterms:created>
  <dcterms:modified xsi:type="dcterms:W3CDTF">2021-03-23T20:41:14Z</dcterms:modified>
</cp:coreProperties>
</file>