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29"/>
  </p:notesMasterIdLst>
  <p:handoutMasterIdLst>
    <p:handoutMasterId r:id="rId130"/>
  </p:handoutMasterIdLst>
  <p:sldIdLst>
    <p:sldId id="938" r:id="rId5"/>
    <p:sldId id="300" r:id="rId6"/>
    <p:sldId id="299" r:id="rId7"/>
    <p:sldId id="302" r:id="rId8"/>
    <p:sldId id="298" r:id="rId9"/>
    <p:sldId id="258" r:id="rId10"/>
    <p:sldId id="259" r:id="rId11"/>
    <p:sldId id="260" r:id="rId12"/>
    <p:sldId id="261" r:id="rId13"/>
    <p:sldId id="311" r:id="rId14"/>
    <p:sldId id="262" r:id="rId15"/>
    <p:sldId id="303" r:id="rId16"/>
    <p:sldId id="312" r:id="rId17"/>
    <p:sldId id="313" r:id="rId18"/>
    <p:sldId id="314" r:id="rId19"/>
    <p:sldId id="315" r:id="rId20"/>
    <p:sldId id="389" r:id="rId21"/>
    <p:sldId id="390" r:id="rId22"/>
    <p:sldId id="391" r:id="rId23"/>
    <p:sldId id="392" r:id="rId24"/>
    <p:sldId id="437" r:id="rId25"/>
    <p:sldId id="393" r:id="rId26"/>
    <p:sldId id="394" r:id="rId27"/>
    <p:sldId id="395" r:id="rId28"/>
    <p:sldId id="396" r:id="rId29"/>
    <p:sldId id="397" r:id="rId30"/>
    <p:sldId id="398" r:id="rId31"/>
    <p:sldId id="399" r:id="rId32"/>
    <p:sldId id="400" r:id="rId33"/>
    <p:sldId id="401" r:id="rId34"/>
    <p:sldId id="402" r:id="rId35"/>
    <p:sldId id="403" r:id="rId36"/>
    <p:sldId id="310" r:id="rId37"/>
    <p:sldId id="309" r:id="rId38"/>
    <p:sldId id="316" r:id="rId39"/>
    <p:sldId id="317" r:id="rId40"/>
    <p:sldId id="321" r:id="rId41"/>
    <p:sldId id="322" r:id="rId42"/>
    <p:sldId id="319" r:id="rId43"/>
    <p:sldId id="320" r:id="rId44"/>
    <p:sldId id="323" r:id="rId45"/>
    <p:sldId id="324" r:id="rId46"/>
    <p:sldId id="325" r:id="rId47"/>
    <p:sldId id="326" r:id="rId48"/>
    <p:sldId id="327" r:id="rId49"/>
    <p:sldId id="328" r:id="rId50"/>
    <p:sldId id="329" r:id="rId51"/>
    <p:sldId id="330" r:id="rId52"/>
    <p:sldId id="331" r:id="rId53"/>
    <p:sldId id="332" r:id="rId54"/>
    <p:sldId id="333" r:id="rId55"/>
    <p:sldId id="421" r:id="rId56"/>
    <p:sldId id="422" r:id="rId57"/>
    <p:sldId id="423" r:id="rId58"/>
    <p:sldId id="424" r:id="rId59"/>
    <p:sldId id="425" r:id="rId60"/>
    <p:sldId id="426" r:id="rId61"/>
    <p:sldId id="427" r:id="rId62"/>
    <p:sldId id="428" r:id="rId63"/>
    <p:sldId id="434" r:id="rId64"/>
    <p:sldId id="435" r:id="rId65"/>
    <p:sldId id="436" r:id="rId66"/>
    <p:sldId id="429" r:id="rId67"/>
    <p:sldId id="430" r:id="rId68"/>
    <p:sldId id="431" r:id="rId69"/>
    <p:sldId id="432" r:id="rId70"/>
    <p:sldId id="433" r:id="rId71"/>
    <p:sldId id="404" r:id="rId72"/>
    <p:sldId id="405" r:id="rId73"/>
    <p:sldId id="406" r:id="rId74"/>
    <p:sldId id="407" r:id="rId75"/>
    <p:sldId id="408" r:id="rId76"/>
    <p:sldId id="409" r:id="rId77"/>
    <p:sldId id="410" r:id="rId78"/>
    <p:sldId id="411" r:id="rId79"/>
    <p:sldId id="412" r:id="rId80"/>
    <p:sldId id="413" r:id="rId81"/>
    <p:sldId id="414" r:id="rId82"/>
    <p:sldId id="415" r:id="rId83"/>
    <p:sldId id="416" r:id="rId84"/>
    <p:sldId id="417" r:id="rId85"/>
    <p:sldId id="976" r:id="rId86"/>
    <p:sldId id="978" r:id="rId87"/>
    <p:sldId id="826" r:id="rId88"/>
    <p:sldId id="464" r:id="rId89"/>
    <p:sldId id="865" r:id="rId90"/>
    <p:sldId id="888" r:id="rId91"/>
    <p:sldId id="889" r:id="rId92"/>
    <p:sldId id="890" r:id="rId93"/>
    <p:sldId id="891" r:id="rId94"/>
    <p:sldId id="892" r:id="rId95"/>
    <p:sldId id="893" r:id="rId96"/>
    <p:sldId id="894" r:id="rId97"/>
    <p:sldId id="895" r:id="rId98"/>
    <p:sldId id="954" r:id="rId99"/>
    <p:sldId id="898" r:id="rId100"/>
    <p:sldId id="899" r:id="rId101"/>
    <p:sldId id="900" r:id="rId102"/>
    <p:sldId id="901" r:id="rId103"/>
    <p:sldId id="903" r:id="rId104"/>
    <p:sldId id="904" r:id="rId105"/>
    <p:sldId id="905" r:id="rId106"/>
    <p:sldId id="906" r:id="rId107"/>
    <p:sldId id="955" r:id="rId108"/>
    <p:sldId id="968" r:id="rId109"/>
    <p:sldId id="967" r:id="rId110"/>
    <p:sldId id="966" r:id="rId111"/>
    <p:sldId id="502" r:id="rId112"/>
    <p:sldId id="981" r:id="rId113"/>
    <p:sldId id="503" r:id="rId114"/>
    <p:sldId id="795" r:id="rId115"/>
    <p:sldId id="796" r:id="rId116"/>
    <p:sldId id="797" r:id="rId117"/>
    <p:sldId id="794" r:id="rId118"/>
    <p:sldId id="979" r:id="rId119"/>
    <p:sldId id="980" r:id="rId120"/>
    <p:sldId id="969" r:id="rId121"/>
    <p:sldId id="970" r:id="rId122"/>
    <p:sldId id="971" r:id="rId123"/>
    <p:sldId id="972" r:id="rId124"/>
    <p:sldId id="973" r:id="rId125"/>
    <p:sldId id="974" r:id="rId126"/>
    <p:sldId id="975" r:id="rId127"/>
    <p:sldId id="859" r:id="rId12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10/22/2021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10/22/2021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10/22/2021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5101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71247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2813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280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1734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52346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4801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3112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8772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257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33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10/22/2021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885759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endParaRPr lang="en-US" sz="4000" dirty="0">
              <a:solidFill>
                <a:schemeClr val="bg1"/>
              </a:solidFill>
              <a:latin typeface="Arial Black"/>
              <a:ea typeface="+mn-lt"/>
              <a:cs typeface="+mn-lt"/>
            </a:endParaRPr>
          </a:p>
        </p:txBody>
      </p:sp>
    </p:spTree>
    <p:extLst>
      <p:ext uri="{BB962C8B-B14F-4D97-AF65-F5344CB8AC3E}">
        <p14:creationId xmlns:p14="http://schemas.microsoft.com/office/powerpoint/2010/main" val="36143881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To draw us away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thwart God’s purposes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To deny God the worship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and glory He deserves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To destroy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Satan’s strategies?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Remember the 3 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Deceive, Divide and Destroy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Deceive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Divide</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71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heart and filling every part of our </a:t>
            </a:r>
            <a:r>
              <a:rPr lang="en-US" sz="4000" dirty="0" err="1">
                <a:solidFill>
                  <a:schemeClr val="bg1"/>
                </a:solidFill>
                <a:latin typeface="Arial"/>
                <a:ea typeface="+mn-lt"/>
                <a:cs typeface="+mn-lt"/>
              </a:rPr>
              <a:t>praise.Show</a:t>
            </a:r>
            <a:r>
              <a:rPr lang="en-US" sz="4000" dirty="0">
                <a:solidFill>
                  <a:schemeClr val="bg1"/>
                </a:solidFill>
                <a:latin typeface="Arial"/>
                <a:ea typeface="+mn-lt"/>
                <a:cs typeface="+mn-lt"/>
              </a:rPr>
              <a:t> us, show us your glory. Show us, show us your  </a:t>
            </a:r>
          </a:p>
        </p:txBody>
      </p:sp>
    </p:spTree>
    <p:extLst>
      <p:ext uri="{BB962C8B-B14F-4D97-AF65-F5344CB8AC3E}">
        <p14:creationId xmlns:p14="http://schemas.microsoft.com/office/powerpoint/2010/main" val="1082431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Destroy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kind of temptations do you regularly face?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590214"/>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Do you have a particular weakness that makes you more vulnerable to these enticements?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reasons have you used to excuse yielding to temptation?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has successfully overcoming temptations affected your ability to resist next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Show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show us your 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Open up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heavens we want to see you. Open up the floodgates a mighty river flowing from our hearts and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Filling every part of our praise. Yes open up the heavens we want to see you open up the floodgates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mighty river flowing from our hearts and filling every part of our praise.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299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a:t>
            </a:r>
          </a:p>
        </p:txBody>
      </p:sp>
    </p:spTree>
    <p:extLst>
      <p:ext uri="{BB962C8B-B14F-4D97-AF65-F5344CB8AC3E}">
        <p14:creationId xmlns:p14="http://schemas.microsoft.com/office/powerpoint/2010/main" val="179456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53912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lstStyle/>
          <a:p>
            <a:pPr algn="ctr"/>
            <a:r>
              <a:rPr lang="en-US" dirty="0">
                <a:solidFill>
                  <a:schemeClr val="bg1"/>
                </a:solidFill>
                <a:latin typeface="Arial Black"/>
                <a:cs typeface="Calibri Light"/>
              </a:rPr>
              <a:t>Open Up The Heavens</a:t>
            </a:r>
          </a:p>
        </p:txBody>
      </p:sp>
    </p:spTree>
    <p:extLst>
      <p:ext uri="{BB962C8B-B14F-4D97-AF65-F5344CB8AC3E}">
        <p14:creationId xmlns:p14="http://schemas.microsoft.com/office/powerpoint/2010/main" val="299329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goodness. Find what your looking for. For God so loved the world that he gave</a:t>
            </a:r>
          </a:p>
        </p:txBody>
      </p:sp>
    </p:spTree>
    <p:extLst>
      <p:ext uri="{BB962C8B-B14F-4D97-AF65-F5344CB8AC3E}">
        <p14:creationId xmlns:p14="http://schemas.microsoft.com/office/powerpoint/2010/main" val="231637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His one and only son to save us. Whoever believes</a:t>
            </a:r>
          </a:p>
        </p:txBody>
      </p:sp>
    </p:spTree>
    <p:extLst>
      <p:ext uri="{BB962C8B-B14F-4D97-AF65-F5344CB8AC3E}">
        <p14:creationId xmlns:p14="http://schemas.microsoft.com/office/powerpoint/2010/main" val="290695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him will live forever. Bring all your failures. Bring your addictions. Come lay them down at the foot of</a:t>
            </a:r>
          </a:p>
        </p:txBody>
      </p:sp>
    </p:spTree>
    <p:extLst>
      <p:ext uri="{BB962C8B-B14F-4D97-AF65-F5344CB8AC3E}">
        <p14:creationId xmlns:p14="http://schemas.microsoft.com/office/powerpoint/2010/main" val="53332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cross. Jesus is waiting there with open arms. See his open arms. For God so loved the world.</a:t>
            </a:r>
          </a:p>
        </p:txBody>
      </p:sp>
    </p:spTree>
    <p:extLst>
      <p:ext uri="{BB962C8B-B14F-4D97-AF65-F5344CB8AC3E}">
        <p14:creationId xmlns:p14="http://schemas.microsoft.com/office/powerpoint/2010/main" val="364061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us. Whoever believes in him. Will live forever. The </a:t>
            </a:r>
          </a:p>
        </p:txBody>
      </p:sp>
    </p:spTree>
    <p:extLst>
      <p:ext uri="{BB962C8B-B14F-4D97-AF65-F5344CB8AC3E}">
        <p14:creationId xmlns:p14="http://schemas.microsoft.com/office/powerpoint/2010/main" val="365882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a:t>
            </a:r>
          </a:p>
        </p:txBody>
      </p:sp>
    </p:spTree>
    <p:extLst>
      <p:ext uri="{BB962C8B-B14F-4D97-AF65-F5344CB8AC3E}">
        <p14:creationId xmlns:p14="http://schemas.microsoft.com/office/powerpoint/2010/main" val="85651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34892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96126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268358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23811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waited for this day were gathered in your name</a:t>
            </a:r>
          </a:p>
          <a:p>
            <a:pPr marL="0" indent="0" algn="ctr">
              <a:buNone/>
            </a:pPr>
            <a:r>
              <a:rPr lang="en-US" sz="4000" dirty="0">
                <a:solidFill>
                  <a:schemeClr val="bg1"/>
                </a:solidFill>
                <a:latin typeface="Arial"/>
                <a:ea typeface="+mn-lt"/>
                <a:cs typeface="+mn-lt"/>
              </a:rPr>
              <a:t>calling out to you. Your glory like a fire </a:t>
            </a:r>
          </a:p>
        </p:txBody>
      </p:sp>
    </p:spTree>
    <p:extLst>
      <p:ext uri="{BB962C8B-B14F-4D97-AF65-F5344CB8AC3E}">
        <p14:creationId xmlns:p14="http://schemas.microsoft.com/office/powerpoint/2010/main" val="902906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222709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1776672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584945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Man Of Your Word</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52098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are possible when we believe. Old chains are breakable when we receive. Yahweh, You keep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965886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promises If you said it, we believe it, if you said it. If you said it we believe it. You’re a man of your</a:t>
            </a:r>
          </a:p>
        </p:txBody>
      </p:sp>
    </p:spTree>
    <p:extLst>
      <p:ext uri="{BB962C8B-B14F-4D97-AF65-F5344CB8AC3E}">
        <p14:creationId xmlns:p14="http://schemas.microsoft.com/office/powerpoint/2010/main" val="3094420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Word. If you said it , we believe it. If you said it, we believe it. You’re a man of your word. All things are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50932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Possible when we believe. Old chains are breakable When we receive. Yahweh, you keep your promises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81945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you said it , we believe it. If you said it, we believe it. If you said it, we believe it. If you said it we believe  </a:t>
            </a: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57932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You’re a man of your word. If you said it we believe it. If you said it we believe it . You’re a man of</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48974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awakening desire Will burn our hearts with truth</a:t>
            </a:r>
          </a:p>
          <a:p>
            <a:pPr marL="0" indent="0" algn="ctr">
              <a:buNone/>
            </a:pPr>
            <a:r>
              <a:rPr lang="en-US" sz="4000" dirty="0">
                <a:solidFill>
                  <a:schemeClr val="bg1"/>
                </a:solidFill>
                <a:latin typeface="Arial"/>
                <a:ea typeface="+mn-lt"/>
                <a:cs typeface="+mn-lt"/>
              </a:rPr>
              <a:t>You're the reason we're here You're the reason we're</a:t>
            </a:r>
          </a:p>
        </p:txBody>
      </p:sp>
    </p:spTree>
    <p:extLst>
      <p:ext uri="{BB962C8B-B14F-4D97-AF65-F5344CB8AC3E}">
        <p14:creationId xmlns:p14="http://schemas.microsoft.com/office/powerpoint/2010/main" val="3766081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word. All things are possible when we believe. Old chains are breakable when we receive. Yahweh,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1362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keep your promises. If you said, We believe it, If you said it. If you said it, we believe it. If you said it, </a:t>
            </a:r>
            <a:br>
              <a:rPr lang="en-US" sz="4000" dirty="0">
                <a:solidFill>
                  <a:schemeClr val="bg1"/>
                </a:solidFill>
                <a:latin typeface="Arial"/>
                <a:ea typeface="+mn-lt"/>
                <a:cs typeface="+mn-lt"/>
              </a:rPr>
            </a:b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69402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believe it. You’re a man of your word. If you said it, we believe it. If you said it, we believe it. You’re a </a:t>
            </a:r>
          </a:p>
        </p:txBody>
      </p:sp>
    </p:spTree>
    <p:extLst>
      <p:ext uri="{BB962C8B-B14F-4D97-AF65-F5344CB8AC3E}">
        <p14:creationId xmlns:p14="http://schemas.microsoft.com/office/powerpoint/2010/main" val="2184173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Man of your word. We have this confidence. You’ll finish what you started. God, you have never failed </a:t>
            </a:r>
          </a:p>
        </p:txBody>
      </p:sp>
    </p:spTree>
    <p:extLst>
      <p:ext uri="{BB962C8B-B14F-4D97-AF65-F5344CB8AC3E}">
        <p14:creationId xmlns:p14="http://schemas.microsoft.com/office/powerpoint/2010/main" val="3680973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start with me. </a:t>
            </a:r>
            <a:r>
              <a:rPr lang="en-US" sz="4000" dirty="0" err="1">
                <a:solidFill>
                  <a:schemeClr val="bg1"/>
                </a:solidFill>
                <a:latin typeface="Arial"/>
                <a:ea typeface="+mn-lt"/>
                <a:cs typeface="+mn-lt"/>
              </a:rPr>
              <a:t>Your’re</a:t>
            </a:r>
            <a:r>
              <a:rPr lang="en-US" sz="4000" dirty="0">
                <a:solidFill>
                  <a:schemeClr val="bg1"/>
                </a:solidFill>
                <a:latin typeface="Arial"/>
                <a:ea typeface="+mn-lt"/>
                <a:cs typeface="+mn-lt"/>
              </a:rPr>
              <a:t> present in every step patient in every heartache. God, you have never  </a:t>
            </a:r>
          </a:p>
        </p:txBody>
      </p:sp>
    </p:spTree>
    <p:extLst>
      <p:ext uri="{BB962C8B-B14F-4D97-AF65-F5344CB8AC3E}">
        <p14:creationId xmlns:p14="http://schemas.microsoft.com/office/powerpoint/2010/main" val="1561953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Failed you wont start with me. . If you said it, We believe it, If you said it we believe it. You’re a man of </a:t>
            </a:r>
            <a:br>
              <a:rPr lang="en-US" sz="4000" dirty="0">
                <a:solidFill>
                  <a:schemeClr val="bg1"/>
                </a:solidFill>
                <a:latin typeface="Arial"/>
                <a:ea typeface="+mn-lt"/>
                <a:cs typeface="+mn-lt"/>
              </a:rPr>
            </a:b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324310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a:t>
            </a:r>
            <a:r>
              <a:rPr lang="en-US" sz="4000" dirty="0" err="1">
                <a:solidFill>
                  <a:schemeClr val="bg1"/>
                </a:solidFill>
                <a:latin typeface="Arial"/>
                <a:ea typeface="+mn-lt"/>
                <a:cs typeface="+mn-lt"/>
              </a:rPr>
              <a:t>word.If</a:t>
            </a:r>
            <a:r>
              <a:rPr lang="en-US" sz="4000" dirty="0">
                <a:solidFill>
                  <a:schemeClr val="bg1"/>
                </a:solidFill>
                <a:latin typeface="Arial"/>
                <a:ea typeface="+mn-lt"/>
                <a:cs typeface="+mn-lt"/>
              </a:rPr>
              <a:t> you said it, we believe it. If you said it, we believe it. You’re a man of your word. We have </a:t>
            </a:r>
          </a:p>
        </p:txBody>
      </p:sp>
    </p:spTree>
    <p:extLst>
      <p:ext uri="{BB962C8B-B14F-4D97-AF65-F5344CB8AC3E}">
        <p14:creationId xmlns:p14="http://schemas.microsoft.com/office/powerpoint/2010/main" val="2398477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this confidence. You’ll finish what you started. God, you have never failed. You wont start with me. You’re</a:t>
            </a:r>
          </a:p>
        </p:txBody>
      </p:sp>
    </p:spTree>
    <p:extLst>
      <p:ext uri="{BB962C8B-B14F-4D97-AF65-F5344CB8AC3E}">
        <p14:creationId xmlns:p14="http://schemas.microsoft.com/office/powerpoint/2010/main" val="610918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Your’re</a:t>
            </a:r>
            <a:r>
              <a:rPr lang="en-US" sz="4000" dirty="0">
                <a:solidFill>
                  <a:schemeClr val="bg1"/>
                </a:solidFill>
                <a:latin typeface="Arial"/>
                <a:ea typeface="+mn-lt"/>
                <a:cs typeface="+mn-lt"/>
              </a:rPr>
              <a:t> present in every step patient in every heartache. God, you have never failed . You won’t </a:t>
            </a:r>
          </a:p>
        </p:txBody>
      </p:sp>
    </p:spTree>
    <p:extLst>
      <p:ext uri="{BB962C8B-B14F-4D97-AF65-F5344CB8AC3E}">
        <p14:creationId xmlns:p14="http://schemas.microsoft.com/office/powerpoint/2010/main" val="1149754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start with me. If you said it, we believe it. If you said it, we believe it. You’re a man of your word. If you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7834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Singing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p>
          <a:p>
            <a:pPr marL="0" indent="0" algn="ctr">
              <a:buNone/>
            </a:pPr>
            <a:br>
              <a:rPr lang="en-US" sz="4000" dirty="0">
                <a:latin typeface="Arial"/>
                <a:ea typeface="+mn-lt"/>
                <a:cs typeface="+mn-lt"/>
              </a:rPr>
            </a:br>
            <a:endParaRPr lang="en-US" sz="4000" dirty="0">
              <a:latin typeface="Arial Black"/>
              <a:ea typeface="+mn-lt"/>
              <a:cs typeface="+mn-lt"/>
            </a:endParaRPr>
          </a:p>
        </p:txBody>
      </p:sp>
    </p:spTree>
    <p:extLst>
      <p:ext uri="{BB962C8B-B14F-4D97-AF65-F5344CB8AC3E}">
        <p14:creationId xmlns:p14="http://schemas.microsoft.com/office/powerpoint/2010/main" val="3122039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it, we believe it. If you said it, we believe it. You’re a man of your word. If you said it we believe </a:t>
            </a:r>
          </a:p>
        </p:txBody>
      </p:sp>
    </p:spTree>
    <p:extLst>
      <p:ext uri="{BB962C8B-B14F-4D97-AF65-F5344CB8AC3E}">
        <p14:creationId xmlns:p14="http://schemas.microsoft.com/office/powerpoint/2010/main" val="2599157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 If you said it, we believe it. You’re a man of your word.  </a:t>
            </a:r>
          </a:p>
        </p:txBody>
      </p:sp>
    </p:spTree>
    <p:extLst>
      <p:ext uri="{BB962C8B-B14F-4D97-AF65-F5344CB8AC3E}">
        <p14:creationId xmlns:p14="http://schemas.microsoft.com/office/powerpoint/2010/main" val="3986407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See A Victory”</a:t>
            </a:r>
          </a:p>
        </p:txBody>
      </p:sp>
    </p:spTree>
    <p:extLst>
      <p:ext uri="{BB962C8B-B14F-4D97-AF65-F5344CB8AC3E}">
        <p14:creationId xmlns:p14="http://schemas.microsoft.com/office/powerpoint/2010/main" val="1965643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weapon may be formed, but it wont prosper. When the darkness falls, it won’t prevail. Cause the</a:t>
            </a:r>
          </a:p>
        </p:txBody>
      </p:sp>
    </p:spTree>
    <p:extLst>
      <p:ext uri="{BB962C8B-B14F-4D97-AF65-F5344CB8AC3E}">
        <p14:creationId xmlns:p14="http://schemas.microsoft.com/office/powerpoint/2010/main" val="1793684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I serve knows only how to triumph. My God will never fail. Oh, my God will never fail.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a:t>
            </a:r>
          </a:p>
        </p:txBody>
      </p:sp>
    </p:spTree>
    <p:extLst>
      <p:ext uri="{BB962C8B-B14F-4D97-AF65-F5344CB8AC3E}">
        <p14:creationId xmlns:p14="http://schemas.microsoft.com/office/powerpoint/2010/main" val="632805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1980675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There’s power in the mighty name of Jesus.</a:t>
            </a:r>
          </a:p>
        </p:txBody>
      </p:sp>
    </p:spTree>
    <p:extLst>
      <p:ext uri="{BB962C8B-B14F-4D97-AF65-F5344CB8AC3E}">
        <p14:creationId xmlns:p14="http://schemas.microsoft.com/office/powerpoint/2010/main" val="3235436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war He wages He will win. I’m not backing down from any giant. Cause I know how this story </a:t>
            </a:r>
          </a:p>
        </p:txBody>
      </p:sp>
    </p:spTree>
    <p:extLst>
      <p:ext uri="{BB962C8B-B14F-4D97-AF65-F5344CB8AC3E}">
        <p14:creationId xmlns:p14="http://schemas.microsoft.com/office/powerpoint/2010/main" val="997339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ends. Yes I know how this story ends.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a:t>
            </a:r>
          </a:p>
        </p:txBody>
      </p:sp>
    </p:spTree>
    <p:extLst>
      <p:ext uri="{BB962C8B-B14F-4D97-AF65-F5344CB8AC3E}">
        <p14:creationId xmlns:p14="http://schemas.microsoft.com/office/powerpoint/2010/main" val="2597149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a:t>
            </a:r>
          </a:p>
        </p:txBody>
      </p:sp>
    </p:spTree>
    <p:extLst>
      <p:ext uri="{BB962C8B-B14F-4D97-AF65-F5344CB8AC3E}">
        <p14:creationId xmlns:p14="http://schemas.microsoft.com/office/powerpoint/2010/main" val="391107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rmAutofit/>
          </a:bodyPr>
          <a:lstStyle/>
          <a:p>
            <a:pPr marL="0" indent="0" algn="ctr">
              <a:buNone/>
            </a:pPr>
            <a:r>
              <a:rPr lang="en-US" sz="4000" dirty="0">
                <a:solidFill>
                  <a:schemeClr val="bg1"/>
                </a:solidFill>
                <a:latin typeface="Arial"/>
                <a:ea typeface="+mn-lt"/>
                <a:cs typeface="+mn-lt"/>
              </a:rPr>
              <a:t>Your heart, filling every part of our praise. Your presence in this place Your glory on our face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88772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a:t>
            </a:r>
            <a:r>
              <a:rPr lang="en-US" sz="4000" dirty="0" err="1">
                <a:solidFill>
                  <a:schemeClr val="bg1"/>
                </a:solidFill>
                <a:latin typeface="Arial"/>
                <a:ea typeface="+mn-lt"/>
                <a:cs typeface="+mn-lt"/>
              </a:rPr>
              <a:t>Lord.I’m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39766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You take what the enemy</a:t>
            </a:r>
          </a:p>
        </p:txBody>
      </p:sp>
    </p:spTree>
    <p:extLst>
      <p:ext uri="{BB962C8B-B14F-4D97-AF65-F5344CB8AC3E}">
        <p14:creationId xmlns:p14="http://schemas.microsoft.com/office/powerpoint/2010/main" val="971644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meant for evil. And you turn it for good. You turn it for good. You take what the enemy meant for evil. </a:t>
            </a:r>
          </a:p>
        </p:txBody>
      </p:sp>
    </p:spTree>
    <p:extLst>
      <p:ext uri="{BB962C8B-B14F-4D97-AF65-F5344CB8AC3E}">
        <p14:creationId xmlns:p14="http://schemas.microsoft.com/office/powerpoint/2010/main" val="1718050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turn it for good. You turn it for good. You take what the enemy meant for evil. You turn it for good</a:t>
            </a:r>
          </a:p>
        </p:txBody>
      </p:sp>
    </p:spTree>
    <p:extLst>
      <p:ext uri="{BB962C8B-B14F-4D97-AF65-F5344CB8AC3E}">
        <p14:creationId xmlns:p14="http://schemas.microsoft.com/office/powerpoint/2010/main" val="187702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turn it for good. You take what the enemy meant for evil and you turn it for good. You turn it for good.</a:t>
            </a:r>
          </a:p>
        </p:txBody>
      </p:sp>
    </p:spTree>
    <p:extLst>
      <p:ext uri="{BB962C8B-B14F-4D97-AF65-F5344CB8AC3E}">
        <p14:creationId xmlns:p14="http://schemas.microsoft.com/office/powerpoint/2010/main" val="277091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a:t>
            </a:r>
          </a:p>
        </p:txBody>
      </p:sp>
    </p:spTree>
    <p:extLst>
      <p:ext uri="{BB962C8B-B14F-4D97-AF65-F5344CB8AC3E}">
        <p14:creationId xmlns:p14="http://schemas.microsoft.com/office/powerpoint/2010/main" val="510273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3204626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a:t>
            </a:r>
          </a:p>
        </p:txBody>
      </p:sp>
    </p:spTree>
    <p:extLst>
      <p:ext uri="{BB962C8B-B14F-4D97-AF65-F5344CB8AC3E}">
        <p14:creationId xmlns:p14="http://schemas.microsoft.com/office/powerpoint/2010/main" val="2272167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74354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135837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looking to the sky Descending like a cloud</a:t>
            </a:r>
          </a:p>
          <a:p>
            <a:pPr marL="0" indent="0" algn="ctr">
              <a:buNone/>
            </a:pPr>
            <a:r>
              <a:rPr lang="en-US" sz="4000" dirty="0">
                <a:solidFill>
                  <a:schemeClr val="bg1"/>
                </a:solidFill>
                <a:latin typeface="Arial"/>
                <a:ea typeface="+mn-lt"/>
                <a:cs typeface="+mn-lt"/>
              </a:rPr>
              <a:t>You're standing with us now Lord unveil our eyes</a:t>
            </a:r>
          </a:p>
        </p:txBody>
      </p:sp>
    </p:spTree>
    <p:extLst>
      <p:ext uri="{BB962C8B-B14F-4D97-AF65-F5344CB8AC3E}">
        <p14:creationId xmlns:p14="http://schemas.microsoft.com/office/powerpoint/2010/main" val="2822260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395577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167212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344120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1132506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3779405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1912736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2272376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3300211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482285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40466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reason we're here You're the reason we're singing So open up the heaven we </a:t>
            </a:r>
            <a:r>
              <a:rPr lang="en-US" sz="4000" dirty="0" err="1">
                <a:solidFill>
                  <a:schemeClr val="bg1"/>
                </a:solidFill>
                <a:latin typeface="Arial"/>
                <a:ea typeface="+mn-lt"/>
                <a:cs typeface="+mn-lt"/>
              </a:rPr>
              <a:t>wanna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2330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525397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649196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Exposes the Enemies Tactics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outdoor&#10;&#10;Description automatically generated">
            <a:extLst>
              <a:ext uri="{FF2B5EF4-FFF2-40B4-BE49-F238E27FC236}">
                <a16:creationId xmlns:a16="http://schemas.microsoft.com/office/drawing/2014/main" id="{90B2B8A9-1D64-4209-95BC-3C5A481D4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44818"/>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24188" y="5805054"/>
            <a:ext cx="1483976" cy="111298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above all, taking the shield of faith with which you will be able to quench all the fiery darts of the wicked one. 17 And take the helmet of salvation, and the sword of the Spirit, which is the word of God; 18 praying always with all prayer and supplication in the Spirit, being watchful to this end with all perseverance and supplication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When was the last time you felt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vulnerable to a temptation?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Luke 3:15-22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15 Now as the people were in expectation, and all reasoned in their hearts about John, whether he was the Christ or not, 16 John answered, saying to all, "I indeed baptize you with water; but One mightier than I is coming, whose sandal strap I am not worthy to loose. He will baptize you with the </a:t>
            </a: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Holy Spirit and fire.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You Open up the floodgates, a mighty river</a:t>
            </a:r>
          </a:p>
          <a:p>
            <a:pPr marL="0" indent="0" algn="ctr">
              <a:buNone/>
            </a:pPr>
            <a:r>
              <a:rPr lang="en-US" sz="4000" dirty="0">
                <a:solidFill>
                  <a:schemeClr val="bg1"/>
                </a:solidFill>
                <a:latin typeface="Arial"/>
                <a:ea typeface="+mn-lt"/>
                <a:cs typeface="+mn-lt"/>
              </a:rPr>
              <a:t>Flowing from Your heart, filling every part of our</a:t>
            </a:r>
            <a:br>
              <a:rPr lang="en-US" sz="4000" dirty="0">
                <a:latin typeface="Arial"/>
                <a:cs typeface="Calibri"/>
              </a:rPr>
            </a:br>
            <a:endParaRPr lang="en-US" sz="4000" dirty="0">
              <a:latin typeface="Arial"/>
              <a:ea typeface="+mn-lt"/>
              <a:cs typeface="+mn-lt"/>
            </a:endParaRPr>
          </a:p>
        </p:txBody>
      </p:sp>
    </p:spTree>
    <p:extLst>
      <p:ext uri="{BB962C8B-B14F-4D97-AF65-F5344CB8AC3E}">
        <p14:creationId xmlns:p14="http://schemas.microsoft.com/office/powerpoint/2010/main" val="2286472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His winnowing fan is in His hand, and He will thoroughly clean out His threshing floor, and gather the wheat into His barn; but the chaff He will burn with unquenchable fire." 18 And with many other exhortations he preached to the people. 19 But Herod the tetrarch, being rebuked by him concerning Herodias, his brother Philip's wife, and for all the evils which Herod had 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also added this, above all, that he shut John up in prison. 21 When all the people were baptized, it came to pass that Jesus also was baptized; and while He prayed, the heaven was opened. 22 And the Holy Spirit descended in bodily form like a dove upon Him, and a voice came from heaven which said, "You are My beloved Son; in You I am well pleased."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3 And the devil said to Him, "If You are the Son of God, command this stone to become bread."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But Jesus answered him, saying,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of God.'</a:t>
            </a:r>
            <a:r>
              <a:rPr lang="en-US" sz="3800" dirty="0">
                <a:effectLst/>
                <a:latin typeface="Verdana" panose="020B0604030504040204" pitchFamily="34" charset="0"/>
                <a:ea typeface="Calibri" panose="020F0502020204030204" pitchFamily="34" charset="0"/>
                <a:cs typeface="Times New Roman" panose="02020603050405020304" pitchFamily="18" charset="0"/>
              </a:rPr>
              <a:t> " 5 Then the devil, taking Him up on a high mountain, showed Him all the kingdoms of the world in a moment of time. 6 And the devil said to Him, "All this authority I will give You, and their glory; for this has been delivered to me, and I give it to whomever I wish. 7 Therefore, if You will worship before me, all will be Yours."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And Jesus answered and said to him,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"Get behind Me, Satan! For it is written, 'You shall worship the LORD your God, and Him only you shall serve.'</a:t>
            </a:r>
            <a:r>
              <a:rPr lang="en-US" sz="3600" dirty="0">
                <a:effectLst/>
                <a:latin typeface="Verdana" panose="020B0604030504040204" pitchFamily="34" charset="0"/>
                <a:ea typeface="Calibri" panose="020F0502020204030204" pitchFamily="34" charset="0"/>
                <a:cs typeface="Times New Roman" panose="02020603050405020304" pitchFamily="18" charset="0"/>
              </a:rPr>
              <a:t> " 9 Then he brought Him to Jerusalem, set Him on the pinnacle of the temple, and said to Him, "If You are the Son of God, throw Yourself down from here. 10 For it is written: 'He shall give His angels charge over You, To keep You,' 11 "and, 'In their hands they shall bear you up, Lest you dash your foot against a stone.' "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has been said, 'You shall not tempt the LORD your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Now when the devil had ended every temptation, he departed from Him until an opportune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“You deserve to have this. No one’s perfect. God still loves you and will forgive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6:10-12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is a Satanic attack?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Satan’s objectives?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12309</TotalTime>
  <Words>3609</Words>
  <Application>Microsoft Office PowerPoint</Application>
  <PresentationFormat>Widescreen</PresentationFormat>
  <Paragraphs>260</Paragraphs>
  <Slides>124</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124</vt:i4>
      </vt:variant>
    </vt:vector>
  </HeadingPairs>
  <TitlesOfParts>
    <vt:vector size="136" baseType="lpstr">
      <vt:lpstr>Arial</vt:lpstr>
      <vt:lpstr>Arial Black</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Open Up The Heavens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791</cp:revision>
  <dcterms:created xsi:type="dcterms:W3CDTF">2009-08-18T08:19:59Z</dcterms:created>
  <dcterms:modified xsi:type="dcterms:W3CDTF">2021-10-22T20:40:30Z</dcterms:modified>
</cp:coreProperties>
</file>