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976" r:id="rId3"/>
    <p:sldId id="826" r:id="rId4"/>
    <p:sldId id="464" r:id="rId5"/>
    <p:sldId id="833" r:id="rId6"/>
    <p:sldId id="465" r:id="rId7"/>
    <p:sldId id="994" r:id="rId8"/>
    <p:sldId id="373" r:id="rId9"/>
    <p:sldId id="978" r:id="rId10"/>
    <p:sldId id="977" r:id="rId11"/>
    <p:sldId id="374" r:id="rId12"/>
    <p:sldId id="979" r:id="rId13"/>
    <p:sldId id="375" r:id="rId14"/>
    <p:sldId id="981" r:id="rId15"/>
    <p:sldId id="980" r:id="rId16"/>
    <p:sldId id="985" r:id="rId17"/>
    <p:sldId id="984" r:id="rId18"/>
    <p:sldId id="983" r:id="rId19"/>
    <p:sldId id="982" r:id="rId20"/>
    <p:sldId id="376" r:id="rId21"/>
    <p:sldId id="987" r:id="rId22"/>
    <p:sldId id="986" r:id="rId23"/>
    <p:sldId id="377" r:id="rId24"/>
    <p:sldId id="989" r:id="rId25"/>
    <p:sldId id="988" r:id="rId26"/>
    <p:sldId id="378" r:id="rId27"/>
    <p:sldId id="993" r:id="rId28"/>
    <p:sldId id="992" r:id="rId29"/>
    <p:sldId id="991" r:id="rId30"/>
    <p:sldId id="990" r:id="rId31"/>
    <p:sldId id="969" r:id="rId32"/>
    <p:sldId id="970" r:id="rId33"/>
    <p:sldId id="971" r:id="rId34"/>
    <p:sldId id="972" r:id="rId35"/>
    <p:sldId id="973" r:id="rId36"/>
    <p:sldId id="974" r:id="rId37"/>
    <p:sldId id="975"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1" autoAdjust="0"/>
  </p:normalViewPr>
  <p:slideViewPr>
    <p:cSldViewPr>
      <p:cViewPr varScale="1">
        <p:scale>
          <a:sx n="114" d="100"/>
          <a:sy n="114" d="100"/>
        </p:scale>
        <p:origin x="41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Zechariah 14:3-5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Then the LORD will go forth And fight against those nations, As He fights in the day of battle. 4 And in that day His feet will stand on the Mount of Olives, Which faces Jerusalem on the east. And the Mount of Olives shall be split in two, From east to west, Making a very large valley; Half of the mountain shall move toward the north  And half of it toward the south.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5 Then you shall flee through My mountain valley, For the mountain valley shall reach to Azal. Yes, you shall flee As you fled from the earthquake In the days of Uzziah king of Judah. Thus the LORD my God will come, And all the saints with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16:24-28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24 Then Jesus said to His disciples,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desires to come after Me, let him deny himself, and take up his cross, and follow Me.</a:t>
            </a:r>
            <a:r>
              <a:rPr lang="en-US" sz="3700" dirty="0">
                <a:effectLst/>
                <a:latin typeface="Verdana" panose="020B0604030504040204" pitchFamily="34" charset="0"/>
                <a:ea typeface="Calibri" panose="020F0502020204030204" pitchFamily="34" charset="0"/>
                <a:cs typeface="Times New Roman" panose="02020603050405020304" pitchFamily="18" charset="0"/>
              </a:rPr>
              <a:t> 25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whoever desires to save his life will lose it, but whoever loses his life for My sake will find it.</a:t>
            </a:r>
            <a:r>
              <a:rPr lang="en-US" sz="3700" dirty="0">
                <a:effectLst/>
                <a:latin typeface="Verdana" panose="020B0604030504040204" pitchFamily="34" charset="0"/>
                <a:ea typeface="Calibri" panose="020F0502020204030204" pitchFamily="34" charset="0"/>
                <a:cs typeface="Times New Roman" panose="02020603050405020304" pitchFamily="18" charset="0"/>
              </a:rPr>
              <a:t> 26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what profit is it to a man if he gains the whole world, and loses his own soul? Or what will a man give in exchange for his soul?</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Son of Man will come in the glory of His Father with His angels, and then He will reward each according to his works.</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Assuredly, I say to you, there are some standing here who shall not taste death till they see the Son of Man coming in His kingdom."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These are grumblers, complainers, walking according to their own lusts; and they mouth great swelling words, flattering people to gain advantage.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10:1-13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Moreover, brethren, I do not want you to be unaware that all our fathers were under the cloud, all passed through the sea, 2 all were baptized into Moses in the cloud and in the sea, 3 all ate the same spiritual food, 4 and all drank the same spiritual drink. For they drank of that spiritual Rock that followed them, and that Rock was Christ.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But with most of them God was not well pleased, for their bodies were scattered in the wilderness. 6 Now these things became our examples, to the intent that we should not lust after evil things as they also lusted. 7 And do not become idolaters as were some of them. As it is written, "The people sat down to eat and drink, and rose up to play."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Nor let us commit sexual immorality, as some of them did, and in one day twenty-three thousand fell; 9 nor let us tempt Christ, as some of them also tempted, and were destroyed by serpents; 10 nor complain, as some of them also complained, and were destroyed by the destroyer. 11 Now all these things happened to them as examples, and they were written for our admonition, on whom the ends of the ages have come.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let him who thinks he stands take heed lest he fall. 13 No temptation has overtaken you except such as is common to man; but God is faithful, who will not allow you to be tempted beyond what you are able, but with the temptation will also make the way of escape, that you may be able to bear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But you, beloved, remember the words which were spoken before by the apostles of our Lord Jesus Christ: 18 how they told you that there would be mockers in the last time who would walk according to their own ungodly lusts.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Prophecy of Enoch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Jude 14-17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4,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building, outdoor, sign&#10;&#10;Description automatically generated">
            <a:extLst>
              <a:ext uri="{FF2B5EF4-FFF2-40B4-BE49-F238E27FC236}">
                <a16:creationId xmlns:a16="http://schemas.microsoft.com/office/drawing/2014/main" id="{53E896E7-AEE7-4003-A90D-7615A6FA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“in the last times there would be scoffers whose purpose in life is to enjoy themselves in every evil way imaginable,”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13:21-23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if anyone says to you, 'Look, here is the Christ!' or, 'Look, He is there!' do not believe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false </a:t>
            </a:r>
            <a:r>
              <a:rPr lang="en-US" sz="40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christs</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false prophets will rise and show signs and wonders to deceive, if possible, even the elect.</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take heed; see, I have told you all things beforehand.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Acts 20:28-30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28 Therefore take heed to yourselves and to all the flock, among which the Holy Spirit has made you overseers, to shepherd the church of God which He purchased with His own blood. 29 For I know this, that after my departure savage wolves will come in among you, not sparing the flock. 30 Also from among yourselves men will rise up, speaking perverse things, to draw away the disciples after themselves.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Spirit expressly says that in latter times some will depart from the faith, giving heed to deceiving spirits and doctrines of demons, 2 speaking lies in hypocrisy, having their own conscience seared with a hot iron…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know this, that in the last days perilous times will come: 2 For men will be lovers of themselves, lovers of money, boasters, proud, blasphemers, disobedient to parents, unthankful, unholy, 3 unloving, unforgiving, slanderers, without self-control, brutal, despisers of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traitors, headstrong, haughty, lovers of pleasure rather than lovers of God, 5 having a form of godliness but denying its power. And from such people turn away!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there were also false prophets among the people, even as there will be false teachers among you, who will secretly bring in destructive heresies, even denying the Lord who bought them, and bring on themselves swift destruction.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2846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And many will follow their destructive ways, because of whom the way of truth will be blasphemed. 3 By covetousness they will exploit you with deceptive words; for a long time their judgment has not been idle, and their destruction does not slumber.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2612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Beloved, do not believe every spirit, but test the spirits, whether they are of God; because many false prophets have gone out into the world. 2 By this you know the Spirit of God: Every spirit that confesses that Jesus Christ has come in the flesh is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304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every spirit that does not confess that Jesus Christ has come in the flesh is not of God. And this is the spirit of the Antichrist, which you have heard was coming, and is now already in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027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Jude 14-17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Now Enoch, the seventh from Adam, prophesied about these men also, saying, "Behold, the Lord comes with ten thousands of His saints, 15 to execute judgment on all, to convict all who are ungodly among them of all their ungodly deeds which they have committed in an ungodly way, and of all the harsh things which ungodly sinners have spoken against Him."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16 These are grumblers, complainers, walking according to their own lusts; and they mouth great swelling words, flattering people to gain advantage. 17 But you, beloved, remember the words which were spoken before by the apostles of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14 Now Enoch, the seventh from Adam, prophesied about these men also, saying, "Behold, the Lord comes with ten thousands of His saints, 15 to execute judgment on all, to convict all who are ungodly among them of all their ungodly deeds which they have committed in an ungodly way, and of all the harsh things which ungodly sinners have spoken against Him."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14 Now Enoch, the seventh from Adam, prophesied about these men also, saying, "Behold, the Lord comes with ten thousands of His saints, 15 to execute judgment on all, to convict all who are ungodly among them of all their ungodly deeds which they have committed in an ungodly way, and of all the harsh things which ungodly sinners have spoken against Him."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sunset&#10;&#10;Description automatically generated">
            <a:extLst>
              <a:ext uri="{FF2B5EF4-FFF2-40B4-BE49-F238E27FC236}">
                <a16:creationId xmlns:a16="http://schemas.microsoft.com/office/drawing/2014/main" id="{8EA4341C-C98A-7AF1-9453-372267D55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11075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5:21-24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Enoch lived sixty-five years, and begot Methuselah. 22 After he begot Methuselah, Enoch walked with God three hundred years, and had sons and daughters. 23 So all the days of Enoch were three hundred and sixty-five years. 24 And Enoch walked with God; and he was not, for God took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3:37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son of Methuselah, the son of Enoch, the son of Jared, the son of Mahalalel,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Cainan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Hebrews 11:5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“By faith Enoch was taken away so that he did not see death, "and was not found, because God had taken him"; for before he was taken he had this testimony, that he pleased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9871</TotalTime>
  <Words>2123</Words>
  <Application>Microsoft Office PowerPoint</Application>
  <PresentationFormat>Widescreen</PresentationFormat>
  <Paragraphs>101</Paragraphs>
  <Slides>37</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681</cp:revision>
  <dcterms:created xsi:type="dcterms:W3CDTF">2009-08-18T08:19:59Z</dcterms:created>
  <dcterms:modified xsi:type="dcterms:W3CDTF">2022-05-04T04:20:32Z</dcterms:modified>
</cp:coreProperties>
</file>