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4"/>
  </p:notesMasterIdLst>
  <p:sldIdLst>
    <p:sldId id="749" r:id="rId3"/>
    <p:sldId id="258" r:id="rId4"/>
    <p:sldId id="259" r:id="rId5"/>
    <p:sldId id="617" r:id="rId6"/>
    <p:sldId id="738" r:id="rId7"/>
    <p:sldId id="615" r:id="rId8"/>
    <p:sldId id="616" r:id="rId9"/>
    <p:sldId id="260" r:id="rId10"/>
    <p:sldId id="518" r:id="rId11"/>
    <p:sldId id="706" r:id="rId12"/>
    <p:sldId id="707" r:id="rId13"/>
    <p:sldId id="709" r:id="rId14"/>
    <p:sldId id="520" r:id="rId15"/>
    <p:sldId id="522" r:id="rId16"/>
    <p:sldId id="523" r:id="rId17"/>
    <p:sldId id="524" r:id="rId18"/>
    <p:sldId id="614" r:id="rId19"/>
    <p:sldId id="717" r:id="rId20"/>
    <p:sldId id="666" r:id="rId21"/>
    <p:sldId id="713" r:id="rId22"/>
    <p:sldId id="718" r:id="rId23"/>
    <p:sldId id="719" r:id="rId24"/>
    <p:sldId id="720" r:id="rId25"/>
    <p:sldId id="725" r:id="rId26"/>
    <p:sldId id="726" r:id="rId27"/>
    <p:sldId id="727" r:id="rId28"/>
    <p:sldId id="728" r:id="rId29"/>
    <p:sldId id="729" r:id="rId30"/>
    <p:sldId id="730" r:id="rId31"/>
    <p:sldId id="768" r:id="rId32"/>
    <p:sldId id="29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8" d="100"/>
          <a:sy n="108" d="100"/>
        </p:scale>
        <p:origin x="1686"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17</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1/25/2018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1/25/2018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1/25/2018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1/25/2018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167289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dirty="0"/>
              <a:t>9 Exhort bondservants to be obedient to their own masters, to be well pleasing in all things, not answering back, 10 not pilfering, but showing all good fidelity, that they may adorn the doctrine of God our Savior in all things.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5632311"/>
          </a:xfrm>
          <a:prstGeom prst="rect">
            <a:avLst/>
          </a:prstGeom>
        </p:spPr>
        <p:txBody>
          <a:bodyPr wrap="square">
            <a:spAutoFit/>
          </a:bodyPr>
          <a:lstStyle/>
          <a:p>
            <a:pPr algn="ctr"/>
            <a:r>
              <a:rPr lang="en-US" sz="4000" b="1" u="sng" dirty="0"/>
              <a:t>Titus 3:4-5</a:t>
            </a:r>
            <a:endParaRPr lang="en-US" sz="4000" u="sng" dirty="0"/>
          </a:p>
          <a:p>
            <a:pPr algn="ctr"/>
            <a:r>
              <a:rPr lang="en-US" sz="4000" dirty="0"/>
              <a:t>4 But when the kindness and the love of God our Savior toward man appeared, 5 not by works of righteousness which we have done, but according to His mercy He saved us, through the washing of regeneration and renewing of the Holy Spirit…</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b="1" dirty="0"/>
              <a:t>11 These things command and teach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3785652"/>
          </a:xfrm>
          <a:prstGeom prst="rect">
            <a:avLst/>
          </a:prstGeom>
        </p:spPr>
        <p:txBody>
          <a:bodyPr wrap="square">
            <a:spAutoFit/>
          </a:bodyPr>
          <a:lstStyle/>
          <a:p>
            <a:pPr algn="ctr"/>
            <a:r>
              <a:rPr lang="en-US" sz="4000" b="1" u="sng" dirty="0"/>
              <a:t>2 Timothy 3:16 </a:t>
            </a:r>
            <a:endParaRPr lang="en-US" sz="4000" u="sng" dirty="0"/>
          </a:p>
          <a:p>
            <a:pPr algn="ctr"/>
            <a:r>
              <a:rPr lang="en-US" sz="4000" dirty="0"/>
              <a:t>“All Scripture is breathed out by God and profitable for teaching, for reproof, for correction, and for training in righteousness…”</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170099"/>
          </a:xfrm>
          <a:prstGeom prst="rect">
            <a:avLst/>
          </a:prstGeom>
        </p:spPr>
        <p:txBody>
          <a:bodyPr wrap="square">
            <a:spAutoFit/>
          </a:bodyPr>
          <a:lstStyle/>
          <a:p>
            <a:pPr algn="ctr"/>
            <a:r>
              <a:rPr lang="en-US" sz="4000" b="1" dirty="0"/>
              <a:t>12 Let no one despise your youth, but be an example to the believers in word, in conduct, in love, in spirit, in faith, in purity.</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1. What you teach</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b="1" dirty="0"/>
              <a:t>2. The way you live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1938992"/>
          </a:xfrm>
          <a:prstGeom prst="rect">
            <a:avLst/>
          </a:prstGeom>
        </p:spPr>
        <p:txBody>
          <a:bodyPr wrap="square">
            <a:spAutoFit/>
          </a:bodyPr>
          <a:lstStyle/>
          <a:p>
            <a:pPr algn="ctr"/>
            <a:r>
              <a:rPr lang="en-US" sz="4000" b="1" dirty="0"/>
              <a:t>3. Love</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1 Corinthians 13:1-7</a:t>
            </a:r>
            <a:endParaRPr lang="en-US" sz="4000" u="sng" dirty="0"/>
          </a:p>
          <a:p>
            <a:pPr algn="ctr"/>
            <a:r>
              <a:rPr lang="en-US" sz="4000" dirty="0"/>
              <a:t>1 Though I speak with the tongues of men and of angels, but have not love, I have become sounding brass or a clanging cymbal. 2 And though I have the gift of prophecy, and understand all mysteries and all knowledge, and though I have all faith, so that I could remove mountains, but have not love, I am nothing.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8094524"/>
          </a:xfrm>
          <a:prstGeom prst="rect">
            <a:avLst/>
          </a:prstGeom>
        </p:spPr>
        <p:txBody>
          <a:bodyPr wrap="square">
            <a:spAutoFit/>
          </a:bodyPr>
          <a:lstStyle/>
          <a:p>
            <a:pPr algn="ctr"/>
            <a:r>
              <a:rPr lang="en-US" sz="4000" dirty="0"/>
              <a:t>3 And though I bestow all my goods to feed the poor, and though I give my body to be burned, but have not love, it profits me nothing. 4 Love suffers long and is kind; love does not envy; love does not parade itself, is not puffed up; 5 does not behave rudely, does not seek its own, is not provoked, thinks no evil; </a:t>
            </a:r>
          </a:p>
          <a:p>
            <a:pPr algn="ctr"/>
            <a:r>
              <a:rPr lang="en-US" sz="4000" dirty="0"/>
              <a:t> </a:t>
            </a:r>
          </a:p>
          <a:p>
            <a:pPr algn="ctr"/>
            <a:r>
              <a:rPr lang="en-US" sz="4000" dirty="0"/>
              <a:t> </a:t>
            </a:r>
          </a:p>
          <a:p>
            <a:pPr algn="ctr"/>
            <a:r>
              <a:rPr lang="en-US" sz="4000" b="1"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Be an Example in Purity and Love </a:t>
            </a:r>
            <a:endParaRPr lang="en-US" sz="3200" dirty="0"/>
          </a:p>
          <a:p>
            <a:pPr algn="ctr"/>
            <a:r>
              <a:rPr lang="en-US" sz="2800" b="1" dirty="0"/>
              <a:t>By Pastor Fee Soliven</a:t>
            </a:r>
            <a:endParaRPr lang="en-US" sz="2800" dirty="0"/>
          </a:p>
          <a:p>
            <a:pPr algn="ctr"/>
            <a:r>
              <a:rPr lang="en-US" sz="3200" b="1" dirty="0"/>
              <a:t>1 Timothy 4:10-16</a:t>
            </a:r>
            <a:endParaRPr lang="en-US" sz="3200" dirty="0"/>
          </a:p>
          <a:p>
            <a:pPr algn="ctr"/>
            <a:r>
              <a:rPr lang="en-US" sz="3200" b="1" dirty="0"/>
              <a:t>Wednesday Evening</a:t>
            </a:r>
            <a:endParaRPr lang="en-US" sz="3200" dirty="0"/>
          </a:p>
          <a:p>
            <a:pPr algn="ctr"/>
            <a:r>
              <a:rPr lang="en-US" sz="3200" b="1" dirty="0"/>
              <a:t>January 24, 2018</a:t>
            </a:r>
            <a:endParaRPr lang="en-US" sz="3200" dirty="0"/>
          </a:p>
          <a:p>
            <a:pPr algn="ctr"/>
            <a:r>
              <a:rPr lang="en-US" sz="3200" dirty="0"/>
              <a:t> </a:t>
            </a:r>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6 does not rejoice in iniquity, but rejoices in the truth; 7 bears all things, believes all things, hopes all things, endures all things. 8 Love never fails.</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4. Faith</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dirty="0"/>
              <a:t> </a:t>
            </a:r>
            <a:r>
              <a:rPr lang="en-US" sz="4000" b="1" dirty="0"/>
              <a:t>5. Purity</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lang="en-US" sz="4000" b="1" dirty="0"/>
              <a:t> 13 Till I come, give attention to reading, to exhortation, to doctrine.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Exodus 24:7</a:t>
            </a:r>
            <a:endParaRPr lang="en-US" sz="4000" u="sng" dirty="0"/>
          </a:p>
          <a:p>
            <a:pPr algn="ctr"/>
            <a:r>
              <a:rPr lang="en-US" sz="4000" dirty="0"/>
              <a:t>“Then he took the Book of the Covenant and read in the hearing of the people. And they said, "All that the LORD has said we will do, and be obedient." </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Deuteronomy 31:11</a:t>
            </a:r>
            <a:endParaRPr lang="en-US" sz="4000" u="sng" dirty="0"/>
          </a:p>
          <a:p>
            <a:pPr algn="ctr"/>
            <a:r>
              <a:rPr lang="en-US" sz="4000" dirty="0"/>
              <a:t>“when all Israel comes to appear before the LORD your God in the place which He chooses, you shall read this law before all Israel in their hearing.”</a:t>
            </a:r>
          </a:p>
          <a:p>
            <a:pPr algn="ctr"/>
            <a:r>
              <a:rPr lang="en-US" sz="4000" dirty="0"/>
              <a:t> </a:t>
            </a:r>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Joshua 8:35</a:t>
            </a:r>
            <a:endParaRPr lang="en-US" sz="4000" u="sng" dirty="0"/>
          </a:p>
          <a:p>
            <a:pPr algn="ctr"/>
            <a:r>
              <a:rPr lang="en-US" sz="4000" dirty="0"/>
              <a:t>“There was not a word of all that Moses had commanded which Joshua did not read before all the congregation of Israel, with the women, the little ones, and the strangers who were living among them.” </a:t>
            </a:r>
          </a:p>
          <a:p>
            <a:pPr algn="ctr"/>
            <a:endParaRPr lang="en-US" sz="4000" dirty="0"/>
          </a:p>
        </p:txBody>
      </p:sp>
    </p:spTree>
    <p:extLst>
      <p:ext uri="{BB962C8B-B14F-4D97-AF65-F5344CB8AC3E}">
        <p14:creationId xmlns:p14="http://schemas.microsoft.com/office/powerpoint/2010/main" val="3506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863417"/>
          </a:xfrm>
          <a:prstGeom prst="rect">
            <a:avLst/>
          </a:prstGeom>
        </p:spPr>
        <p:txBody>
          <a:bodyPr wrap="square">
            <a:spAutoFit/>
          </a:bodyPr>
          <a:lstStyle/>
          <a:p>
            <a:pPr algn="ctr"/>
            <a:r>
              <a:rPr lang="en-US" sz="4000" b="1" u="sng" dirty="0"/>
              <a:t>2 Kings 23:2</a:t>
            </a:r>
            <a:endParaRPr lang="en-US" sz="4000" u="sng" dirty="0"/>
          </a:p>
          <a:p>
            <a:pPr algn="ctr"/>
            <a:r>
              <a:rPr lang="en-US" sz="4000" dirty="0"/>
              <a:t>“The king went up to the house of the LORD with all the men of Judah, and with him all the inhabitants of Jerusalem--the priests and the prophets and all the people, both small and great. And he read in their hearing all the words of the Book of the Covenant which had been found in the house of the LORD.”</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dirty="0"/>
              <a:t> </a:t>
            </a:r>
            <a:r>
              <a:rPr lang="en-US" sz="4000" b="1" u="sng" dirty="0"/>
              <a:t>Luke 4:16-17</a:t>
            </a:r>
            <a:endParaRPr lang="en-US" sz="4000" u="sng" dirty="0"/>
          </a:p>
          <a:p>
            <a:pPr algn="ctr"/>
            <a:r>
              <a:rPr lang="en-US" sz="4000" dirty="0"/>
              <a:t>16 So He came to Nazareth, where He had been brought up. And as His custom was, He went into the synagogue on the Sabbath day, and stood up to read. 17 And He was handed the book of the prophet Isaiah. And when He had opened the book, He found the place where it was written…</a:t>
            </a:r>
          </a:p>
          <a:p>
            <a:pPr algn="ctr"/>
            <a:r>
              <a:rPr lang="en-US" sz="4000" dirty="0"/>
              <a:t> </a:t>
            </a:r>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94524"/>
          </a:xfrm>
          <a:prstGeom prst="rect">
            <a:avLst/>
          </a:prstGeom>
        </p:spPr>
        <p:txBody>
          <a:bodyPr wrap="square">
            <a:spAutoFit/>
          </a:bodyPr>
          <a:lstStyle/>
          <a:p>
            <a:pPr algn="ctr"/>
            <a:r>
              <a:rPr lang="en-US" sz="4000" b="1" dirty="0"/>
              <a:t> </a:t>
            </a:r>
            <a:r>
              <a:rPr lang="en-US" sz="4000" b="1" u="sng" dirty="0"/>
              <a:t>Acts 15:19-21</a:t>
            </a:r>
            <a:endParaRPr lang="en-US" sz="4000" u="sng" dirty="0"/>
          </a:p>
          <a:p>
            <a:pPr algn="ctr"/>
            <a:r>
              <a:rPr lang="en-US" sz="4000" dirty="0"/>
              <a:t>19 Therefore I judge that we should not trouble those from among the Gentiles who are turning to God, 20 but that we write to them to abstain from things polluted by idols, from sexual immorality, from things strangled, and from blood. 21 For Moses has had throughout many generations those who preach him in every city, being read in the synagogues every Sabbath." </a:t>
            </a:r>
          </a:p>
          <a:p>
            <a:pPr algn="ctr"/>
            <a:r>
              <a:rPr lang="en-US" sz="4000" dirty="0"/>
              <a:t> </a:t>
            </a:r>
          </a:p>
          <a:p>
            <a:pPr algn="ctr"/>
            <a:endParaRPr lang="en-US" sz="4000" dirty="0"/>
          </a:p>
        </p:txBody>
      </p:sp>
    </p:spTree>
    <p:extLst>
      <p:ext uri="{BB962C8B-B14F-4D97-AF65-F5344CB8AC3E}">
        <p14:creationId xmlns:p14="http://schemas.microsoft.com/office/powerpoint/2010/main" val="95567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10 For to this end we both labor and suffer reproach, because we trust in the living God, who is the Savior of all men, especially of those who believe.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kumimoji="0" lang="en-US" sz="4000" b="1" i="0" u="sng" strike="noStrike" kern="1200" cap="none" spc="0" normalizeH="0" baseline="0" noProof="0" dirty="0">
                <a:ln>
                  <a:noFill/>
                </a:ln>
                <a:solidFill>
                  <a:prstClr val="black"/>
                </a:solidFill>
                <a:effectLst/>
                <a:uLnTx/>
                <a:uFillTx/>
                <a:latin typeface="Calibri"/>
                <a:ea typeface="+mn-ea"/>
                <a:cs typeface="+mn-cs"/>
              </a:rPr>
              <a:t> </a:t>
            </a:r>
            <a:r>
              <a:rPr lang="en-US" sz="4000" b="1" u="sng" dirty="0"/>
              <a:t>1 Thessalonians 5:27</a:t>
            </a:r>
            <a:endParaRPr lang="en-US" sz="4000" u="sng" dirty="0"/>
          </a:p>
          <a:p>
            <a:pPr algn="ctr"/>
            <a:r>
              <a:rPr lang="en-US" sz="4000" dirty="0"/>
              <a:t>“I charge you by the Lord that this epistle be read to all the holy brethren.”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898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11 These things command and teach.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ea typeface="+mn-ea"/>
                <a:cs typeface="+mn-cs"/>
              </a:rPr>
              <a:t> </a:t>
            </a:r>
            <a:r>
              <a:rPr lang="en-US" sz="4000" b="1" dirty="0"/>
              <a:t>13 Till I come, give attention to reading, to exhortation, to doctrine.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170099"/>
          </a:xfrm>
          <a:prstGeom prst="rect">
            <a:avLst/>
          </a:prstGeom>
        </p:spPr>
        <p:txBody>
          <a:bodyPr wrap="square">
            <a:spAutoFit/>
          </a:bodyPr>
          <a:lstStyle/>
          <a:p>
            <a:pPr algn="ctr"/>
            <a:r>
              <a:rPr lang="en-US" sz="4000" b="1" dirty="0"/>
              <a:t>10 For to this end we both labor and suffer reproach, because we trust in the living God, who is the Savior of all men, especially of those who believe.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4098905"/>
          </a:xfrm>
          <a:prstGeom prst="rect">
            <a:avLst/>
          </a:prstGeom>
        </p:spPr>
        <p:txBody>
          <a:bodyPr wrap="square">
            <a:spAutoFit/>
          </a:bodyPr>
          <a:lstStyle/>
          <a:p>
            <a:pPr algn="ctr"/>
            <a:r>
              <a:rPr lang="en-US" sz="4000" b="1" u="sng" dirty="0"/>
              <a:t>Colossians 1:28-29</a:t>
            </a:r>
            <a:endParaRPr lang="en-US" sz="4000" u="sng" dirty="0"/>
          </a:p>
          <a:p>
            <a:pPr algn="ctr"/>
            <a:r>
              <a:rPr lang="en-US" sz="4000" dirty="0"/>
              <a:t>28 Him we preach, warning every man and teaching every man in all wisdom, that we may present every man perfect in Christ Jesus. 29 To this end I also labor, striving according to His working which works in me mightily.</a:t>
            </a:r>
          </a:p>
          <a:p>
            <a:pPr algn="ctr"/>
            <a:r>
              <a:rPr lang="en-US" sz="4000" b="1" dirty="0"/>
              <a: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Titus 1:3</a:t>
            </a:r>
            <a:endParaRPr lang="en-US" sz="4000" u="sng" dirty="0"/>
          </a:p>
          <a:p>
            <a:pPr algn="ctr"/>
            <a:r>
              <a:rPr lang="en-US" sz="4000" dirty="0"/>
              <a:t>“but has in due time manifested His word through preaching, which was committed to me according to the commandment of God our Savior”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Titus 2:7-10</a:t>
            </a:r>
            <a:endParaRPr lang="en-US" sz="4000" u="sng" dirty="0"/>
          </a:p>
          <a:p>
            <a:pPr algn="ctr"/>
            <a:r>
              <a:rPr lang="en-US" sz="4000" dirty="0"/>
              <a:t>7 in all things showing yourself to be a pattern of good works; in doctrine showing integrity, reverence, incorruptibility, 8 sound speech that cannot be condemned, that one who is an opponent may be ashamed, having nothing evil to say of you. </a:t>
            </a:r>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18913</TotalTime>
  <Words>775</Words>
  <Application>Microsoft Office PowerPoint</Application>
  <PresentationFormat>On-screen Show (4:3)</PresentationFormat>
  <Paragraphs>96</Paragraphs>
  <Slides>31</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31</vt:i4>
      </vt:variant>
    </vt:vector>
  </HeadingPairs>
  <TitlesOfParts>
    <vt:vector size="37" baseType="lpstr">
      <vt:lpstr>Arial</vt:lpstr>
      <vt:lpstr>Calibri</vt:lpstr>
      <vt:lpstr>Constantia</vt:lpstr>
      <vt:lpstr>Wingdings 2</vt:lpstr>
      <vt:lpstr>Flow</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1232</cp:revision>
  <dcterms:created xsi:type="dcterms:W3CDTF">2013-06-05T21:04:28Z</dcterms:created>
  <dcterms:modified xsi:type="dcterms:W3CDTF">2018-01-25T19:52:07Z</dcterms:modified>
</cp:coreProperties>
</file>