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9"/>
  </p:notesMasterIdLst>
  <p:sldIdLst>
    <p:sldId id="257" r:id="rId2"/>
    <p:sldId id="698" r:id="rId3"/>
    <p:sldId id="258" r:id="rId4"/>
    <p:sldId id="790" r:id="rId5"/>
    <p:sldId id="793" r:id="rId6"/>
    <p:sldId id="617" r:id="rId7"/>
    <p:sldId id="616" r:id="rId8"/>
    <p:sldId id="260" r:id="rId9"/>
    <p:sldId id="789" r:id="rId10"/>
    <p:sldId id="518" r:id="rId11"/>
    <p:sldId id="704" r:id="rId12"/>
    <p:sldId id="706" r:id="rId13"/>
    <p:sldId id="874" r:id="rId14"/>
    <p:sldId id="875" r:id="rId15"/>
    <p:sldId id="876" r:id="rId16"/>
    <p:sldId id="877" r:id="rId17"/>
    <p:sldId id="878" r:id="rId18"/>
    <p:sldId id="879" r:id="rId19"/>
    <p:sldId id="709" r:id="rId20"/>
    <p:sldId id="708" r:id="rId21"/>
    <p:sldId id="519" r:id="rId22"/>
    <p:sldId id="520" r:id="rId23"/>
    <p:sldId id="522" r:id="rId24"/>
    <p:sldId id="523" r:id="rId25"/>
    <p:sldId id="524" r:id="rId26"/>
    <p:sldId id="614" r:id="rId27"/>
    <p:sldId id="717" r:id="rId28"/>
    <p:sldId id="666" r:id="rId29"/>
    <p:sldId id="713" r:id="rId30"/>
    <p:sldId id="718" r:id="rId31"/>
    <p:sldId id="719" r:id="rId32"/>
    <p:sldId id="720" r:id="rId33"/>
    <p:sldId id="721" r:id="rId34"/>
    <p:sldId id="722" r:id="rId35"/>
    <p:sldId id="723" r:id="rId36"/>
    <p:sldId id="725" r:id="rId37"/>
    <p:sldId id="726" r:id="rId38"/>
    <p:sldId id="882" r:id="rId39"/>
    <p:sldId id="883" r:id="rId40"/>
    <p:sldId id="884" r:id="rId41"/>
    <p:sldId id="885" r:id="rId42"/>
    <p:sldId id="940" r:id="rId43"/>
    <p:sldId id="941" r:id="rId44"/>
    <p:sldId id="942" r:id="rId45"/>
    <p:sldId id="943" r:id="rId46"/>
    <p:sldId id="944" r:id="rId47"/>
    <p:sldId id="946"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1/28/2018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26</a:t>
            </a:fld>
            <a:endParaRPr lang="en-US"/>
          </a:p>
        </p:txBody>
      </p:sp>
    </p:spTree>
    <p:extLst>
      <p:ext uri="{BB962C8B-B14F-4D97-AF65-F5344CB8AC3E}">
        <p14:creationId xmlns:p14="http://schemas.microsoft.com/office/powerpoint/2010/main" val="393575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67598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6712267"/>
          </a:xfrm>
          <a:prstGeom prst="rect">
            <a:avLst/>
          </a:prstGeom>
        </p:spPr>
        <p:txBody>
          <a:bodyPr wrap="square">
            <a:spAutoFit/>
          </a:bodyPr>
          <a:lstStyle/>
          <a:p>
            <a:pPr algn="ctr"/>
            <a:r>
              <a:rPr lang="en-US" sz="4000" b="1" dirty="0"/>
              <a:t>1. Our conscience mind distinguishes between the morally right and wrong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Acts 24:16</a:t>
            </a:r>
            <a:endParaRPr lang="en-US" sz="4000" u="sng" dirty="0"/>
          </a:p>
          <a:p>
            <a:pPr algn="ctr"/>
            <a:r>
              <a:rPr lang="en-US" sz="4000" dirty="0"/>
              <a:t>“So I always take pains to have a clear conscience toward both God and man.”</a:t>
            </a:r>
          </a:p>
          <a:p>
            <a:pPr algn="ctr"/>
            <a:endParaRPr lang="en-US" sz="4000" b="1" dirty="0"/>
          </a:p>
          <a:p>
            <a:pPr algn="ctr"/>
            <a:r>
              <a:rPr lang="en-US" sz="4000" b="1" dirty="0"/>
              <a:t> </a:t>
            </a:r>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2. Our conscience mind urges us to do that which we recognize to be right. </a:t>
            </a:r>
            <a:endParaRPr lang="en-US" sz="4000" dirty="0"/>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u="sng" dirty="0"/>
              <a:t>Hebrews 13:16</a:t>
            </a:r>
            <a:endParaRPr lang="en-US" sz="4000" u="sng" dirty="0"/>
          </a:p>
          <a:p>
            <a:pPr algn="ctr"/>
            <a:r>
              <a:rPr lang="en-US" sz="4000" dirty="0"/>
              <a:t>“Pray for us: for we trust we have a good conscience, in all things willing to live honestly.”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3. Our conscience mind restrains us from doing what we recognize to be wrong. </a:t>
            </a:r>
            <a:endParaRPr lang="en-US" sz="4000" dirty="0"/>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u="sng" dirty="0"/>
              <a:t>Titus 1:15</a:t>
            </a:r>
            <a:endParaRPr lang="en-US" sz="4000" u="sng" dirty="0"/>
          </a:p>
          <a:p>
            <a:pPr algn="ctr"/>
            <a:r>
              <a:rPr lang="en-US" sz="4000" dirty="0"/>
              <a:t>“To the pure, all things are pure, but to the defiled and unbelieving, nothing is pure; but both their minds and their consciences are defiled.”</a:t>
            </a: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dirty="0"/>
              <a:t> </a:t>
            </a:r>
            <a:r>
              <a:rPr lang="en-US" sz="4000" dirty="0"/>
              <a:t> </a:t>
            </a:r>
            <a:r>
              <a:rPr lang="en-US" sz="4000" b="1" dirty="0"/>
              <a:t>4. Our conscience mind passes judgment on our acts and executes that judgment within our souls.</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u="sng" dirty="0"/>
              <a:t>1 Timothy 6:5</a:t>
            </a:r>
            <a:endParaRPr lang="en-US" sz="4000" u="sng" dirty="0"/>
          </a:p>
          <a:p>
            <a:pPr algn="ctr"/>
            <a:r>
              <a:rPr lang="en-US" sz="4000" dirty="0"/>
              <a:t>“These people always cause trouble. Their minds are corrupt, and they have turned their backs on the truth. To them, a show of godliness is just a way to become wealthy.”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b="1" dirty="0"/>
              <a:t>How does the conscience work?</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1. It judges a man’s soul in three areas. They are attitude, conduct, and behavior. </a:t>
            </a:r>
            <a:endParaRPr lang="en-US" sz="4000" dirty="0"/>
          </a:p>
          <a:p>
            <a:pPr algn="ctr"/>
            <a:endParaRPr lang="en-US" sz="4000" b="1" dirty="0"/>
          </a:p>
          <a:p>
            <a:pPr algn="ctr"/>
            <a:r>
              <a:rPr lang="en-US" sz="4000" b="1"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2. It’s like spiritual radar sending out signals that danger is near.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11172289"/>
          </a:xfrm>
          <a:prstGeom prst="rect">
            <a:avLst/>
          </a:prstGeom>
        </p:spPr>
        <p:txBody>
          <a:bodyPr wrap="square">
            <a:spAutoFit/>
          </a:bodyPr>
          <a:lstStyle/>
          <a:p>
            <a:pPr algn="ctr"/>
            <a:r>
              <a:rPr lang="en-US" sz="4000" b="1" dirty="0"/>
              <a:t>3. It acts like a grid system that sends a stop signal whenever something wrong hits it. </a:t>
            </a:r>
            <a:endParaRPr lang="en-US" sz="4000" dirty="0"/>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2554545"/>
          </a:xfrm>
          <a:prstGeom prst="rect">
            <a:avLst/>
          </a:prstGeom>
        </p:spPr>
        <p:txBody>
          <a:bodyPr wrap="square">
            <a:spAutoFit/>
          </a:bodyPr>
          <a:lstStyle/>
          <a:p>
            <a:pPr algn="ctr"/>
            <a:r>
              <a:rPr lang="en-US" sz="4000" dirty="0"/>
              <a:t> </a:t>
            </a:r>
            <a:r>
              <a:rPr lang="en-US" sz="4000" b="1" dirty="0"/>
              <a:t>The Bible mentions several different types of consciences</a:t>
            </a:r>
            <a:r>
              <a:rPr lang="en-US" sz="4000" dirty="0"/>
              <a:t>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323439"/>
          </a:xfrm>
          <a:prstGeom prst="rect">
            <a:avLst/>
          </a:prstGeom>
        </p:spPr>
        <p:txBody>
          <a:bodyPr wrap="square">
            <a:spAutoFit/>
          </a:bodyPr>
          <a:lstStyle/>
          <a:p>
            <a:pPr algn="ctr"/>
            <a:r>
              <a:rPr lang="en-US" sz="4000" b="1" dirty="0"/>
              <a:t>1. A Good Conscience</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1 Timothy 1:19</a:t>
            </a:r>
            <a:endParaRPr lang="en-US" sz="4000" u="sng" dirty="0"/>
          </a:p>
          <a:p>
            <a:pPr algn="ctr"/>
            <a:r>
              <a:rPr lang="en-US" sz="4000" dirty="0"/>
              <a:t>“having faith and a good conscience…”</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07886"/>
          </a:xfrm>
          <a:prstGeom prst="rect">
            <a:avLst/>
          </a:prstGeom>
        </p:spPr>
        <p:txBody>
          <a:bodyPr wrap="square">
            <a:spAutoFit/>
          </a:bodyPr>
          <a:lstStyle/>
          <a:p>
            <a:pPr algn="ctr"/>
            <a:r>
              <a:rPr lang="en-US" sz="4000" dirty="0"/>
              <a:t> </a:t>
            </a:r>
            <a:r>
              <a:rPr lang="en-US" sz="4000" b="1" dirty="0"/>
              <a:t>2. A Struggling Conscience</a:t>
            </a: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63746"/>
          </a:xfrm>
          <a:prstGeom prst="rect">
            <a:avLst/>
          </a:prstGeom>
        </p:spPr>
        <p:txBody>
          <a:bodyPr wrap="square">
            <a:spAutoFit/>
          </a:bodyPr>
          <a:lstStyle/>
          <a:p>
            <a:pPr algn="ctr"/>
            <a:r>
              <a:rPr lang="en-US" sz="3700" u="sng" dirty="0"/>
              <a:t> </a:t>
            </a:r>
            <a:r>
              <a:rPr lang="en-US" sz="3700" b="1" u="sng" dirty="0"/>
              <a:t>1 Corinthians 8:7-12</a:t>
            </a:r>
            <a:endParaRPr lang="en-US" sz="3700" u="sng" dirty="0"/>
          </a:p>
          <a:p>
            <a:pPr algn="ctr"/>
            <a:r>
              <a:rPr lang="en-US" sz="3700" dirty="0"/>
              <a:t>7 But not everyone knows this. Some people are still so accustomed to idols that when they eat such food they think of it as having been sacrificed to an idol, and since their conscience is weak, it is defiled. 8 But food does not bring us near to God; we are no worse if we do not eat, and no better if we do. 9 Be careful, however, that the exercise of your freedom does not become a stumbling block to the weak. </a:t>
            </a:r>
          </a:p>
          <a:p>
            <a:pPr algn="ctr"/>
            <a:r>
              <a:rPr lang="en-US" sz="37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dirty="0"/>
              <a:t>10 For if anyone with a weak conscience sees you who have this knowledge eating in an idol's temple, won't he be emboldened to eat what has been sacrificed to idols? 11 So this weak brother, for whom Christ died, is destroyed by your knowledge. 12 When you sin against your brothers in this way and wound their weak conscience, you sin against Christ.</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938992"/>
          </a:xfrm>
          <a:prstGeom prst="rect">
            <a:avLst/>
          </a:prstGeom>
        </p:spPr>
        <p:txBody>
          <a:bodyPr wrap="square">
            <a:spAutoFit/>
          </a:bodyPr>
          <a:lstStyle/>
          <a:p>
            <a:pPr algn="ctr"/>
            <a:r>
              <a:rPr lang="en-US" sz="4000" b="1" dirty="0"/>
              <a:t>3. A soiled Conscience</a:t>
            </a: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u="sng" dirty="0"/>
              <a:t> </a:t>
            </a:r>
            <a:r>
              <a:rPr lang="en-US" sz="4000" b="1" u="sng" dirty="0"/>
              <a:t>Titus 1:15</a:t>
            </a:r>
            <a:endParaRPr lang="en-US" sz="4000" u="sng" dirty="0"/>
          </a:p>
          <a:p>
            <a:pPr algn="ctr"/>
            <a:r>
              <a:rPr lang="en-US" sz="4000" dirty="0"/>
              <a:t>“To the pure all things are pure, but to those who are defiled and unbelieving nothing is pure; but even their mind and conscience are defiled.”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046988"/>
          </a:xfrm>
          <a:prstGeom prst="rect">
            <a:avLst/>
          </a:prstGeom>
          <a:noFill/>
        </p:spPr>
        <p:txBody>
          <a:bodyPr wrap="square" rtlCol="0">
            <a:spAutoFit/>
          </a:bodyPr>
          <a:lstStyle/>
          <a:p>
            <a:pPr algn="ctr"/>
            <a:r>
              <a:rPr lang="en-US" sz="3200" b="1" dirty="0"/>
              <a:t>Keep My Mind in Perfect Peace</a:t>
            </a:r>
            <a:endParaRPr lang="en-US" sz="3200" dirty="0"/>
          </a:p>
          <a:p>
            <a:pPr algn="ctr"/>
            <a:r>
              <a:rPr lang="en-US" sz="2800" b="1" dirty="0"/>
              <a:t>By Pastor Fee Soliven</a:t>
            </a:r>
            <a:endParaRPr lang="en-US" sz="2800" dirty="0"/>
          </a:p>
          <a:p>
            <a:pPr algn="ctr"/>
            <a:r>
              <a:rPr lang="en-US" sz="3200" b="1" dirty="0"/>
              <a:t>Isaiah 26:1-6</a:t>
            </a:r>
            <a:endParaRPr lang="en-US" sz="3200" dirty="0"/>
          </a:p>
          <a:p>
            <a:pPr algn="ctr"/>
            <a:r>
              <a:rPr lang="en-US" sz="3200" b="1" dirty="0"/>
              <a:t>Sunday Morning</a:t>
            </a:r>
            <a:endParaRPr lang="en-US" sz="3200" dirty="0"/>
          </a:p>
          <a:p>
            <a:pPr algn="ctr"/>
            <a:r>
              <a:rPr lang="en-US" sz="3200" b="1" dirty="0"/>
              <a:t>January 28, 2018</a:t>
            </a:r>
            <a:endParaRPr lang="en-US" sz="3200" dirty="0"/>
          </a:p>
          <a:p>
            <a:pPr algn="ctr"/>
            <a:r>
              <a:rPr lang="en-US" sz="3200" dirty="0"/>
              <a:t> </a:t>
            </a:r>
          </a:p>
        </p:txBody>
      </p:sp>
      <p:pic>
        <p:nvPicPr>
          <p:cNvPr id="10" name="Picture 9">
            <a:extLst>
              <a:ext uri="{FF2B5EF4-FFF2-40B4-BE49-F238E27FC236}">
                <a16:creationId xmlns:a16="http://schemas.microsoft.com/office/drawing/2014/main" id="{6C3CE51F-7175-4B51-B452-13FCB6DB6A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41738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37990" y="6034595"/>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 4. A Seared Conscience</a:t>
            </a:r>
            <a:endParaRPr lang="en-US" sz="4000" dirty="0"/>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u="sng" dirty="0"/>
              <a:t>  </a:t>
            </a:r>
            <a:r>
              <a:rPr lang="en-US" sz="4000" b="1" u="sng" dirty="0"/>
              <a:t>1 Timothy 4:2</a:t>
            </a:r>
            <a:endParaRPr lang="en-US" sz="4000" u="sng" dirty="0"/>
          </a:p>
          <a:p>
            <a:pPr algn="ctr"/>
            <a:r>
              <a:rPr lang="en-US" sz="4000" dirty="0"/>
              <a:t>“speaking lies in hypocrisy, having their own conscience seared with a hot iron…”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4401205"/>
          </a:xfrm>
          <a:prstGeom prst="rect">
            <a:avLst/>
          </a:prstGeom>
        </p:spPr>
        <p:txBody>
          <a:bodyPr wrap="square">
            <a:spAutoFit/>
          </a:bodyPr>
          <a:lstStyle/>
          <a:p>
            <a:pPr algn="ctr"/>
            <a:r>
              <a:rPr lang="en-US" sz="4000" b="1" u="sng" dirty="0"/>
              <a:t>Romans 1:21-24</a:t>
            </a:r>
            <a:endParaRPr lang="en-US" sz="4000" u="sng" dirty="0"/>
          </a:p>
          <a:p>
            <a:pPr algn="ctr"/>
            <a:r>
              <a:rPr lang="en-US" sz="4000" dirty="0"/>
              <a:t>“21 because, although they knew God, they did not glorify Him as God, nor were thankful, but became futile in their thoughts, and their foolish hearts were darkened. 22 Professing to be wise, they became fools, </a:t>
            </a: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23 and changed the glory of the incorruptible God into an image made like corruptible man--and birds and four-footed animals and creeping things. 24 Therefore God also gave them up to uncleanness, in the lusts of their hearts, to dishonor their bodies among themselves…”</a:t>
            </a:r>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When can we trust our conscience to be our guide?</a:t>
            </a:r>
            <a:r>
              <a:rPr lang="en-US" sz="4000" dirty="0"/>
              <a:t> </a:t>
            </a:r>
          </a:p>
          <a:p>
            <a:pPr algn="ct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1. We can trust it when we’ve accepted the Word of God as the basis for our conduct. </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2. We can trust it if we have programmed our conscience with the teaching of Scripture. </a:t>
            </a:r>
            <a:endParaRPr lang="en-US" sz="4000" dirty="0"/>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3. We can trust our conscience when we have a strong desire to obey the Lord. </a:t>
            </a:r>
            <a:endParaRPr lang="en-US" sz="4000" dirty="0"/>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4. We can trust it if we prayerfully consider the decisions we must make.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987071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dirty="0"/>
              <a:t> 5. We can trust our conscience when it immediately sounds an alarm when we’re considering a wrong direction in our thoughts or actions.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8845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Isaiah 26:1-6</a:t>
            </a:r>
            <a:endParaRPr lang="en-US" sz="4000" u="sng" dirty="0"/>
          </a:p>
          <a:p>
            <a:pPr algn="ctr"/>
            <a:r>
              <a:rPr lang="en-US" sz="4000" dirty="0"/>
              <a:t>1 In that day this song will be sung in the land of Judah: "We have a strong city; God will appoint salvation for walls and bulwarks. 2 Open the gates, That the righteous nation which keeps the truth may enter in. 3 You will keep him in perfect peace, Whose mind is stayed on You, Because he trusts in You. </a:t>
            </a:r>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785652"/>
          </a:xfrm>
          <a:prstGeom prst="rect">
            <a:avLst/>
          </a:prstGeom>
        </p:spPr>
        <p:txBody>
          <a:bodyPr wrap="square">
            <a:spAutoFit/>
          </a:bodyPr>
          <a:lstStyle/>
          <a:p>
            <a:pPr algn="ctr"/>
            <a:r>
              <a:rPr lang="en-US" sz="4000" b="1" dirty="0"/>
              <a:t> 6. We can trust it when we feel guilty immediately upon disobedience.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0289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1. The conscience is informed by what we know and have learned. How readily do you respond to your conscience?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10734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2. Who has influenced your conscience?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413443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 3. What ideas and teachings have shaped your perceptions of right and wrong? </a:t>
            </a:r>
            <a:endParaRPr lang="en-US" sz="4000" dirty="0"/>
          </a:p>
          <a:p>
            <a:pPr algn="ct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11493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kumimoji="0" lang="en-US" sz="4000" b="1" i="0" u="none" strike="noStrike" kern="1200" cap="none" spc="0" normalizeH="0" baseline="0" noProof="0" dirty="0">
                <a:ln>
                  <a:noFill/>
                </a:ln>
                <a:solidFill>
                  <a:srgbClr val="FFFFFF"/>
                </a:solidFill>
                <a:effectLst/>
                <a:uLnTx/>
                <a:uFillTx/>
                <a:latin typeface="Arial"/>
                <a:ea typeface="+mn-ea"/>
                <a:cs typeface="Arial"/>
              </a:rPr>
              <a:t> </a:t>
            </a:r>
            <a:r>
              <a:rPr lang="en-US" sz="4000" dirty="0"/>
              <a:t> </a:t>
            </a:r>
            <a:r>
              <a:rPr lang="en-US" sz="4000" b="1" dirty="0"/>
              <a:t>4. How reliable do you think your conscience is? Now consider what a conscience informed by God’s Word would be like.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318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5. How much more reliable do you think it would be?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499834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kumimoji="0" lang="en-US" sz="4000" b="1" i="0" u="none" strike="noStrike" kern="1200" cap="none" spc="0" normalizeH="0" baseline="0" noProof="0" dirty="0">
                <a:ln>
                  <a:noFill/>
                </a:ln>
                <a:solidFill>
                  <a:srgbClr val="FFFFFF"/>
                </a:solidFill>
                <a:effectLst/>
                <a:uLnTx/>
                <a:uFillTx/>
                <a:latin typeface="Arial"/>
                <a:ea typeface="+mn-ea"/>
                <a:cs typeface="Arial"/>
              </a:rPr>
              <a:t> </a:t>
            </a:r>
            <a:r>
              <a:rPr lang="en-US" sz="4000" b="1" dirty="0"/>
              <a:t>6. What practical steps can you take to develop a trustworthy, protective, faithful conscience?</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31175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851436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4 Trust in the LORD forever, For in YAH, the LORD, is everlasting strength. 5 For He brings down those who dwell on high, The lofty city; He lays it low, He lays it low to the ground, He brings it down to the dust. 6 The foot shall tread it down--The feet of the poor And the steps of the needy." </a:t>
            </a:r>
          </a:p>
          <a:p>
            <a:pPr algn="ctr"/>
            <a:r>
              <a:rPr lang="en-US" sz="4000" dirty="0"/>
              <a:t> </a:t>
            </a:r>
          </a:p>
          <a:p>
            <a:pPr algn="ctr"/>
            <a:r>
              <a:rPr lang="en-US" sz="4000" b="1" dirty="0"/>
              <a:t> </a:t>
            </a:r>
            <a:endParaRPr lang="en-US" sz="4000" dirty="0"/>
          </a:p>
          <a:p>
            <a:pPr algn="ctr"/>
            <a:r>
              <a:rPr lang="en-US" sz="4000" dirty="0"/>
              <a:t> </a:t>
            </a:r>
          </a:p>
          <a:p>
            <a:pPr algn="ctr"/>
            <a:endParaRPr lang="en-US" sz="4000" dirty="0"/>
          </a:p>
          <a:p>
            <a:pPr algn="ctr"/>
            <a:r>
              <a:rPr lang="en-US" sz="4000" b="1" dirty="0"/>
              <a:t> </a:t>
            </a:r>
            <a:endParaRPr lang="en-US" sz="4000" dirty="0"/>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3170099"/>
          </a:xfrm>
          <a:prstGeom prst="rect">
            <a:avLst/>
          </a:prstGeom>
        </p:spPr>
        <p:txBody>
          <a:bodyPr wrap="square">
            <a:spAutoFit/>
          </a:bodyPr>
          <a:lstStyle/>
          <a:p>
            <a:pPr algn="ctr"/>
            <a:r>
              <a:rPr lang="en-US" sz="4000" b="1" dirty="0"/>
              <a:t>When confronted with questionable situations or opportunities, can</a:t>
            </a:r>
            <a:r>
              <a:rPr lang="en-US" sz="4000" dirty="0"/>
              <a:t> </a:t>
            </a:r>
            <a:r>
              <a:rPr lang="en-US" sz="4000" b="1" dirty="0"/>
              <a:t>you trust your conscience mind to guide you to make right choices?</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3170099"/>
          </a:xfrm>
          <a:prstGeom prst="rect">
            <a:avLst/>
          </a:prstGeom>
        </p:spPr>
        <p:txBody>
          <a:bodyPr wrap="square">
            <a:spAutoFit/>
          </a:bodyPr>
          <a:lstStyle/>
          <a:p>
            <a:pPr algn="ctr"/>
            <a:r>
              <a:rPr lang="en-US" sz="4000" b="1" dirty="0"/>
              <a:t>God has given every person a conscience mind to guard and guide them.</a:t>
            </a:r>
            <a:endParaRPr lang="en-US" sz="4000" dirty="0"/>
          </a:p>
          <a:p>
            <a:pPr algn="ctr"/>
            <a:r>
              <a:rPr lang="en-US" sz="4000" b="1" dirty="0"/>
              <a:t> </a:t>
            </a:r>
            <a:endParaRPr lang="en-US" sz="4000"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u="sng" dirty="0"/>
              <a:t>1 Timothy 1:18-19</a:t>
            </a:r>
            <a:endParaRPr lang="en-US" sz="4000" u="sng" dirty="0"/>
          </a:p>
          <a:p>
            <a:pPr algn="ctr"/>
            <a:r>
              <a:rPr lang="en-US" sz="4000" dirty="0"/>
              <a:t>18 This charge I commit to you, son Timothy, according to the prophecies previously made concerning you, that by them you may wage the good warfare, 19 having faith and a good conscience, which some having rejected, concerning the faith have suffered shipwreck…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13634502"/>
          </a:xfrm>
          <a:prstGeom prst="rect">
            <a:avLst/>
          </a:prstGeom>
        </p:spPr>
        <p:txBody>
          <a:bodyPr wrap="square">
            <a:spAutoFit/>
          </a:bodyPr>
          <a:lstStyle/>
          <a:p>
            <a:pPr algn="ctr"/>
            <a:r>
              <a:rPr kumimoji="0" lang="en-US" sz="4000" i="0" u="sng" strike="noStrike" kern="1200" cap="none" spc="0" normalizeH="0" baseline="0" noProof="0" dirty="0">
                <a:ln>
                  <a:noFill/>
                </a:ln>
                <a:solidFill>
                  <a:prstClr val="black"/>
                </a:solidFill>
                <a:effectLst/>
                <a:uLnTx/>
                <a:uFillTx/>
                <a:latin typeface="Calibri"/>
                <a:ea typeface="+mn-ea"/>
                <a:cs typeface="+mn-cs"/>
              </a:rPr>
              <a:t> </a:t>
            </a:r>
            <a:r>
              <a:rPr lang="en-US" sz="4000" dirty="0"/>
              <a:t> </a:t>
            </a:r>
            <a:r>
              <a:rPr lang="en-US" sz="4000" b="1" dirty="0"/>
              <a:t>The Conscience Mind is a Universal Gift of God</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21244</TotalTime>
  <Words>718</Words>
  <Application>Microsoft Office PowerPoint</Application>
  <PresentationFormat>On-screen Show (4:3)</PresentationFormat>
  <Paragraphs>142</Paragraphs>
  <Slides>47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1288</cp:revision>
  <dcterms:created xsi:type="dcterms:W3CDTF">2013-06-05T21:04:28Z</dcterms:created>
  <dcterms:modified xsi:type="dcterms:W3CDTF">2018-01-28T23:33:31Z</dcterms:modified>
</cp:coreProperties>
</file>