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9" r:id="rId2"/>
  </p:sldMasterIdLst>
  <p:notesMasterIdLst>
    <p:notesMasterId r:id="rId63"/>
  </p:notesMasterIdLst>
  <p:sldIdLst>
    <p:sldId id="257" r:id="rId3"/>
    <p:sldId id="893" r:id="rId4"/>
    <p:sldId id="894" r:id="rId5"/>
    <p:sldId id="895" r:id="rId6"/>
    <p:sldId id="896" r:id="rId7"/>
    <p:sldId id="897" r:id="rId8"/>
    <p:sldId id="898" r:id="rId9"/>
    <p:sldId id="899" r:id="rId10"/>
    <p:sldId id="900" r:id="rId11"/>
    <p:sldId id="901" r:id="rId12"/>
    <p:sldId id="902" r:id="rId13"/>
    <p:sldId id="903" r:id="rId14"/>
    <p:sldId id="904" r:id="rId15"/>
    <p:sldId id="905" r:id="rId16"/>
    <p:sldId id="906" r:id="rId17"/>
    <p:sldId id="907" r:id="rId18"/>
    <p:sldId id="908" r:id="rId19"/>
    <p:sldId id="909" r:id="rId20"/>
    <p:sldId id="910" r:id="rId21"/>
    <p:sldId id="911" r:id="rId22"/>
    <p:sldId id="912" r:id="rId23"/>
    <p:sldId id="913" r:id="rId24"/>
    <p:sldId id="914" r:id="rId25"/>
    <p:sldId id="915" r:id="rId26"/>
    <p:sldId id="916" r:id="rId27"/>
    <p:sldId id="917" r:id="rId28"/>
    <p:sldId id="918" r:id="rId29"/>
    <p:sldId id="919" r:id="rId30"/>
    <p:sldId id="698" r:id="rId31"/>
    <p:sldId id="258" r:id="rId32"/>
    <p:sldId id="790" r:id="rId33"/>
    <p:sldId id="793" r:id="rId34"/>
    <p:sldId id="259" r:id="rId35"/>
    <p:sldId id="617" r:id="rId36"/>
    <p:sldId id="616" r:id="rId37"/>
    <p:sldId id="260" r:id="rId38"/>
    <p:sldId id="789" r:id="rId39"/>
    <p:sldId id="518" r:id="rId40"/>
    <p:sldId id="704" r:id="rId41"/>
    <p:sldId id="706" r:id="rId42"/>
    <p:sldId id="874" r:id="rId43"/>
    <p:sldId id="875" r:id="rId44"/>
    <p:sldId id="876" r:id="rId45"/>
    <p:sldId id="877" r:id="rId46"/>
    <p:sldId id="878" r:id="rId47"/>
    <p:sldId id="879" r:id="rId48"/>
    <p:sldId id="709" r:id="rId49"/>
    <p:sldId id="708" r:id="rId50"/>
    <p:sldId id="519" r:id="rId51"/>
    <p:sldId id="520" r:id="rId52"/>
    <p:sldId id="522" r:id="rId53"/>
    <p:sldId id="523" r:id="rId54"/>
    <p:sldId id="524" r:id="rId55"/>
    <p:sldId id="614" r:id="rId56"/>
    <p:sldId id="717" r:id="rId57"/>
    <p:sldId id="666" r:id="rId58"/>
    <p:sldId id="713" r:id="rId59"/>
    <p:sldId id="718" r:id="rId60"/>
    <p:sldId id="719" r:id="rId61"/>
    <p:sldId id="881"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1025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1124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30</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54</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1666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21531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4760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11235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4583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77904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409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60176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7316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70313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62161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9000" r="-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1/15/2018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20770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6863417"/>
          </a:xfrm>
          <a:prstGeom prst="rect">
            <a:avLst/>
          </a:prstGeom>
          <a:noFill/>
        </p:spPr>
        <p:txBody>
          <a:bodyPr wrap="square" rtlCol="0">
            <a:spAutoFit/>
          </a:bodyPr>
          <a:lstStyle/>
          <a:p>
            <a:pPr lvl="0" algn="ctr"/>
            <a:r>
              <a:rPr lang="en-US" sz="4000" dirty="0">
                <a:solidFill>
                  <a:schemeClr val="bg1"/>
                </a:solidFill>
              </a:rPr>
              <a:t>I am free to run</a:t>
            </a:r>
            <a:br>
              <a:rPr lang="en-US" sz="4000" dirty="0">
                <a:solidFill>
                  <a:schemeClr val="bg1"/>
                </a:solidFill>
              </a:rPr>
            </a:br>
            <a:r>
              <a:rPr lang="en-US" sz="4000" dirty="0">
                <a:solidFill>
                  <a:schemeClr val="bg1"/>
                </a:solidFill>
              </a:rPr>
              <a:t>(I am free to run)</a:t>
            </a:r>
            <a:br>
              <a:rPr lang="en-US" sz="4000" dirty="0">
                <a:solidFill>
                  <a:schemeClr val="bg1"/>
                </a:solidFill>
              </a:rPr>
            </a:br>
            <a:r>
              <a:rPr lang="en-US" sz="4000" dirty="0">
                <a:solidFill>
                  <a:schemeClr val="bg1"/>
                </a:solidFill>
              </a:rPr>
              <a:t>I am free to dance</a:t>
            </a:r>
            <a:br>
              <a:rPr lang="en-US" sz="4000" dirty="0">
                <a:solidFill>
                  <a:schemeClr val="bg1"/>
                </a:solidFill>
              </a:rPr>
            </a:br>
            <a:r>
              <a:rPr lang="en-US" sz="4000" dirty="0">
                <a:solidFill>
                  <a:schemeClr val="bg1"/>
                </a:solidFill>
              </a:rPr>
              <a:t>(I am free to dance)</a:t>
            </a:r>
            <a:br>
              <a:rPr lang="en-US" sz="4000" dirty="0">
                <a:solidFill>
                  <a:schemeClr val="bg1"/>
                </a:solidFill>
              </a:rPr>
            </a:br>
            <a:br>
              <a:rPr lang="en-US" sz="4000" dirty="0">
                <a:solidFill>
                  <a:schemeClr val="bg1"/>
                </a:solidFill>
              </a:rPr>
            </a:br>
            <a:r>
              <a:rPr lang="en-US" sz="4000" dirty="0">
                <a:solidFill>
                  <a:schemeClr val="bg1"/>
                </a:solidFill>
              </a:rPr>
              <a:t>I am free to live for You</a:t>
            </a:r>
            <a:br>
              <a:rPr lang="en-US" sz="4000" dirty="0">
                <a:solidFill>
                  <a:schemeClr val="bg1"/>
                </a:solidFill>
              </a:rPr>
            </a:br>
            <a:r>
              <a:rPr lang="en-US" sz="4000" dirty="0">
                <a:solidFill>
                  <a:schemeClr val="bg1"/>
                </a:solidFill>
              </a:rPr>
              <a:t>(I am free to live for You)</a:t>
            </a:r>
            <a:br>
              <a:rPr lang="en-US" sz="4000" dirty="0">
                <a:solidFill>
                  <a:schemeClr val="bg1"/>
                </a:solidFill>
              </a:rPr>
            </a:br>
            <a:r>
              <a:rPr lang="en-US" sz="4000" dirty="0">
                <a:solidFill>
                  <a:schemeClr val="bg1"/>
                </a:solidFill>
              </a:rPr>
              <a:t>I am free</a:t>
            </a:r>
            <a:br>
              <a:rPr lang="en-US" sz="4000" dirty="0">
                <a:solidFill>
                  <a:schemeClr val="bg1"/>
                </a:solidFill>
              </a:rPr>
            </a:br>
            <a:r>
              <a:rPr lang="en-US" sz="4000" dirty="0">
                <a:solidFill>
                  <a:schemeClr val="bg1"/>
                </a:solidFill>
              </a:rPr>
              <a:t>(I am free)</a:t>
            </a:r>
            <a:br>
              <a:rPr lang="en-US" sz="4000" dirty="0">
                <a:solidFill>
                  <a:schemeClr val="bg1"/>
                </a:solidFill>
              </a:rPr>
            </a:br>
            <a:br>
              <a:rPr lang="en-US" sz="4000" dirty="0">
                <a:solidFill>
                  <a:schemeClr val="bg1"/>
                </a:solidFill>
              </a:rPr>
            </a:br>
            <a:endParaRPr lang="en-US" sz="4000" dirty="0">
              <a:solidFill>
                <a:prstClr val="white"/>
              </a:solidFill>
            </a:endParaRPr>
          </a:p>
        </p:txBody>
      </p:sp>
    </p:spTree>
    <p:extLst>
      <p:ext uri="{BB962C8B-B14F-4D97-AF65-F5344CB8AC3E}">
        <p14:creationId xmlns:p14="http://schemas.microsoft.com/office/powerpoint/2010/main" val="3303692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60"/>
            <a:ext cx="8839200" cy="5632311"/>
          </a:xfrm>
          <a:prstGeom prst="rect">
            <a:avLst/>
          </a:prstGeom>
          <a:noFill/>
        </p:spPr>
        <p:txBody>
          <a:bodyPr wrap="square" rtlCol="0">
            <a:spAutoFit/>
          </a:bodyPr>
          <a:lstStyle/>
          <a:p>
            <a:pPr lvl="0" algn="ctr"/>
            <a:r>
              <a:rPr lang="en-US" sz="4000" b="1" u="sng" dirty="0">
                <a:solidFill>
                  <a:schemeClr val="bg1"/>
                </a:solidFill>
              </a:rPr>
              <a:t>No One Like Jehovah</a:t>
            </a:r>
            <a:br>
              <a:rPr lang="en-US" sz="4000" dirty="0">
                <a:solidFill>
                  <a:schemeClr val="bg1"/>
                </a:solidFill>
              </a:rPr>
            </a:br>
            <a:r>
              <a:rPr lang="en-US" sz="4000" dirty="0">
                <a:solidFill>
                  <a:schemeClr val="bg1"/>
                </a:solidFill>
              </a:rPr>
              <a:t>VERSE 1:</a:t>
            </a:r>
            <a:br>
              <a:rPr lang="en-US" sz="4000" dirty="0">
                <a:solidFill>
                  <a:schemeClr val="bg1"/>
                </a:solidFill>
              </a:rPr>
            </a:br>
            <a:r>
              <a:rPr lang="en-US" sz="4000" dirty="0">
                <a:solidFill>
                  <a:schemeClr val="bg1"/>
                </a:solidFill>
              </a:rPr>
              <a:t>God of Abraham, God of Isaac, God of Jacob Elo-him, Adonai, God who answers by fire Glorify Your Son, Jesus Christ, the true Messiah Breathe on us, send us out, in the spirit of Elijah</a:t>
            </a:r>
            <a:br>
              <a:rPr lang="en-US" sz="4000" dirty="0">
                <a:solidFill>
                  <a:schemeClr val="bg1"/>
                </a:solidFill>
              </a:rPr>
            </a:br>
            <a:br>
              <a:rPr lang="en-US" sz="4000" dirty="0">
                <a:solidFill>
                  <a:schemeClr val="bg1"/>
                </a:solidFill>
              </a:rPr>
            </a:br>
            <a:endParaRPr kumimoji="0" lang="en-US" sz="4000" b="0" i="0" u="none" strike="noStrike" kern="0" cap="none" spc="0" normalizeH="0" baseline="0" noProof="0" dirty="0">
              <a:ln>
                <a:noFill/>
              </a:ln>
              <a:solidFill>
                <a:schemeClr val="bg1"/>
              </a:solidFill>
              <a:effectLst/>
              <a:uLnTx/>
              <a:uFillTx/>
              <a:latin typeface="Calibri"/>
            </a:endParaRPr>
          </a:p>
        </p:txBody>
      </p:sp>
    </p:spTree>
    <p:extLst>
      <p:ext uri="{BB962C8B-B14F-4D97-AF65-F5344CB8AC3E}">
        <p14:creationId xmlns:p14="http://schemas.microsoft.com/office/powerpoint/2010/main" val="109152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6247864"/>
          </a:xfrm>
          <a:prstGeom prst="rect">
            <a:avLst/>
          </a:prstGeom>
          <a:noFill/>
        </p:spPr>
        <p:txBody>
          <a:bodyPr wrap="square" rtlCol="0">
            <a:spAutoFit/>
          </a:bodyPr>
          <a:lstStyle/>
          <a:p>
            <a:pPr lvl="0" algn="ctr"/>
            <a:r>
              <a:rPr lang="en-US" sz="4000" dirty="0">
                <a:solidFill>
                  <a:schemeClr val="bg1"/>
                </a:solidFill>
              </a:rPr>
              <a:t>CHANNEL:</a:t>
            </a:r>
            <a:br>
              <a:rPr lang="en-US" sz="4000" dirty="0">
                <a:solidFill>
                  <a:schemeClr val="bg1"/>
                </a:solidFill>
              </a:rPr>
            </a:br>
            <a:r>
              <a:rPr lang="en-US" sz="4000" dirty="0">
                <a:solidFill>
                  <a:schemeClr val="bg1"/>
                </a:solidFill>
              </a:rPr>
              <a:t>The sick are healed, the blind can see</a:t>
            </a:r>
            <a:br>
              <a:rPr lang="en-US" sz="4000" dirty="0">
                <a:solidFill>
                  <a:schemeClr val="bg1"/>
                </a:solidFill>
              </a:rPr>
            </a:br>
            <a:r>
              <a:rPr lang="en-US" sz="4000" dirty="0">
                <a:solidFill>
                  <a:schemeClr val="bg1"/>
                </a:solidFill>
              </a:rPr>
              <a:t>The cripples dance, the demons flee</a:t>
            </a:r>
            <a:br>
              <a:rPr lang="en-US" sz="4000" dirty="0">
                <a:solidFill>
                  <a:schemeClr val="bg1"/>
                </a:solidFill>
              </a:rPr>
            </a:br>
            <a:r>
              <a:rPr lang="en-US" sz="4000" dirty="0">
                <a:solidFill>
                  <a:schemeClr val="bg1"/>
                </a:solidFill>
              </a:rPr>
              <a:t>At the name of Jesus, every knee will bow</a:t>
            </a:r>
            <a:br>
              <a:rPr lang="en-US" sz="4000" dirty="0">
                <a:solidFill>
                  <a:schemeClr val="bg1"/>
                </a:solidFill>
              </a:rPr>
            </a:br>
            <a:r>
              <a:rPr lang="en-US" sz="4000" dirty="0">
                <a:solidFill>
                  <a:schemeClr val="bg1"/>
                </a:solidFill>
              </a:rPr>
              <a:t>The dead are raised, the deaf can hear</a:t>
            </a:r>
            <a:br>
              <a:rPr lang="en-US" sz="4000" dirty="0">
                <a:solidFill>
                  <a:schemeClr val="bg1"/>
                </a:solidFill>
              </a:rPr>
            </a:br>
            <a:r>
              <a:rPr lang="en-US" sz="4000" dirty="0">
                <a:solidFill>
                  <a:schemeClr val="bg1"/>
                </a:solidFill>
              </a:rPr>
              <a:t>As we proclaim, The Kingdom is here</a:t>
            </a:r>
            <a:br>
              <a:rPr lang="en-US" sz="4000" dirty="0">
                <a:solidFill>
                  <a:schemeClr val="bg1"/>
                </a:solidFill>
              </a:rPr>
            </a:br>
            <a:r>
              <a:rPr lang="en-US" sz="4000" dirty="0">
                <a:solidFill>
                  <a:schemeClr val="bg1"/>
                </a:solidFill>
              </a:rPr>
              <a:t>At the name of Jesus, every tongue will shout</a:t>
            </a:r>
            <a:br>
              <a:rPr lang="en-US" sz="4000" dirty="0">
                <a:solidFill>
                  <a:schemeClr val="bg1"/>
                </a:solidFill>
              </a:rPr>
            </a:br>
            <a:br>
              <a:rPr lang="en-US" sz="4000" dirty="0">
                <a:solidFill>
                  <a:schemeClr val="bg1"/>
                </a:solidFill>
              </a:rPr>
            </a:b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36361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3785652"/>
          </a:xfrm>
          <a:prstGeom prst="rect">
            <a:avLst/>
          </a:prstGeom>
          <a:noFill/>
        </p:spPr>
        <p:txBody>
          <a:bodyPr wrap="square" rtlCol="0">
            <a:spAutoFit/>
          </a:bodyPr>
          <a:lstStyle/>
          <a:p>
            <a:pPr lvl="0" algn="ctr"/>
            <a:r>
              <a:rPr lang="en-US" sz="4000" dirty="0">
                <a:solidFill>
                  <a:schemeClr val="bg1"/>
                </a:solidFill>
              </a:rPr>
              <a:t>CHORUS:</a:t>
            </a:r>
            <a:br>
              <a:rPr lang="en-US" sz="4000" dirty="0">
                <a:solidFill>
                  <a:schemeClr val="bg1"/>
                </a:solidFill>
              </a:rPr>
            </a:br>
            <a:r>
              <a:rPr lang="en-US" sz="4000" dirty="0">
                <a:solidFill>
                  <a:schemeClr val="bg1"/>
                </a:solidFill>
              </a:rPr>
              <a:t>There is no one like our God</a:t>
            </a:r>
            <a:br>
              <a:rPr lang="en-US" sz="4000" dirty="0">
                <a:solidFill>
                  <a:schemeClr val="bg1"/>
                </a:solidFill>
              </a:rPr>
            </a:br>
            <a:r>
              <a:rPr lang="en-US" sz="4000" dirty="0">
                <a:solidFill>
                  <a:schemeClr val="bg1"/>
                </a:solidFill>
              </a:rPr>
              <a:t>There is no one like Jehovah, You are</a:t>
            </a:r>
            <a:br>
              <a:rPr lang="en-US" sz="4000" dirty="0">
                <a:solidFill>
                  <a:schemeClr val="bg1"/>
                </a:solidFill>
              </a:rPr>
            </a:br>
            <a:r>
              <a:rPr lang="en-US" sz="4000" dirty="0">
                <a:solidFill>
                  <a:schemeClr val="bg1"/>
                </a:solidFill>
              </a:rPr>
              <a:t>Worthy </a:t>
            </a:r>
            <a:r>
              <a:rPr lang="en-US" sz="4000" dirty="0" err="1">
                <a:solidFill>
                  <a:schemeClr val="bg1"/>
                </a:solidFill>
              </a:rPr>
              <a:t>foreverworthy</a:t>
            </a:r>
            <a:br>
              <a:rPr lang="en-US" sz="4000" dirty="0">
                <a:solidFill>
                  <a:schemeClr val="bg1"/>
                </a:solidFill>
              </a:rPr>
            </a:br>
            <a:br>
              <a:rPr lang="en-US" sz="4000" dirty="0">
                <a:solidFill>
                  <a:schemeClr val="bg1"/>
                </a:solidFill>
              </a:rPr>
            </a:br>
            <a:endParaRPr kumimoji="0" lang="en-US" sz="4000" b="0" i="0" u="none" strike="noStrike" kern="1200" cap="none" spc="0" normalizeH="0" baseline="0" noProof="0" dirty="0">
              <a:ln>
                <a:noFill/>
              </a:ln>
              <a:solidFill>
                <a:schemeClr val="bg1"/>
              </a:solidFill>
              <a:effectLst/>
              <a:uLnTx/>
              <a:uFillTx/>
              <a:latin typeface="Calibri"/>
              <a:ea typeface="+mn-ea"/>
              <a:cs typeface="+mn-cs"/>
            </a:endParaRPr>
          </a:p>
        </p:txBody>
      </p:sp>
    </p:spTree>
    <p:extLst>
      <p:ext uri="{BB962C8B-B14F-4D97-AF65-F5344CB8AC3E}">
        <p14:creationId xmlns:p14="http://schemas.microsoft.com/office/powerpoint/2010/main" val="1003960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76200"/>
            <a:ext cx="8839200" cy="5016758"/>
          </a:xfrm>
          <a:prstGeom prst="rect">
            <a:avLst/>
          </a:prstGeom>
          <a:noFill/>
        </p:spPr>
        <p:txBody>
          <a:bodyPr wrap="square" rtlCol="0">
            <a:spAutoFit/>
          </a:bodyPr>
          <a:lstStyle/>
          <a:p>
            <a:pPr lvl="0" algn="ctr"/>
            <a:r>
              <a:rPr lang="en-US" sz="4000" dirty="0">
                <a:solidFill>
                  <a:schemeClr val="bg1"/>
                </a:solidFill>
              </a:rPr>
              <a:t>VERSE 2:</a:t>
            </a:r>
            <a:br>
              <a:rPr lang="en-US" sz="4000" dirty="0">
                <a:solidFill>
                  <a:schemeClr val="bg1"/>
                </a:solidFill>
              </a:rPr>
            </a:br>
            <a:r>
              <a:rPr lang="en-US" sz="4000" dirty="0">
                <a:solidFill>
                  <a:schemeClr val="bg1"/>
                </a:solidFill>
              </a:rPr>
              <a:t>Jesus Christ, the same, yesterday, today, forever King of kings, Lord of lords, only Son of the Living God Rise up in Your Bride, show Your power, show Your glory</a:t>
            </a:r>
            <a:br>
              <a:rPr lang="en-US" sz="4000" dirty="0">
                <a:solidFill>
                  <a:schemeClr val="bg1"/>
                </a:solidFill>
              </a:rPr>
            </a:br>
            <a:r>
              <a:rPr lang="en-US" sz="4000" dirty="0">
                <a:solidFill>
                  <a:schemeClr val="bg1"/>
                </a:solidFill>
              </a:rPr>
              <a:t>Breathe on us, send us out, in the spirit of Elijah</a:t>
            </a: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3211627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24348"/>
            <a:ext cx="8839200" cy="8710077"/>
          </a:xfrm>
          <a:prstGeom prst="rect">
            <a:avLst/>
          </a:prstGeom>
          <a:noFill/>
        </p:spPr>
        <p:txBody>
          <a:bodyPr wrap="square" rtlCol="0">
            <a:spAutoFit/>
          </a:bodyPr>
          <a:lstStyle/>
          <a:p>
            <a:pPr lvl="0" algn="ctr"/>
            <a:r>
              <a:rPr lang="en-US" sz="4000" dirty="0">
                <a:solidFill>
                  <a:schemeClr val="bg1"/>
                </a:solidFill>
              </a:rPr>
              <a:t>TAG:</a:t>
            </a:r>
            <a:br>
              <a:rPr lang="en-US" sz="4000" dirty="0">
                <a:solidFill>
                  <a:schemeClr val="bg1"/>
                </a:solidFill>
              </a:rPr>
            </a:br>
            <a:r>
              <a:rPr lang="en-US" sz="4000" dirty="0">
                <a:solidFill>
                  <a:schemeClr val="bg1"/>
                </a:solidFill>
              </a:rPr>
              <a:t>There is no one like You</a:t>
            </a:r>
            <a:br>
              <a:rPr lang="en-US" sz="4000" dirty="0">
                <a:solidFill>
                  <a:schemeClr val="bg1"/>
                </a:solidFill>
              </a:rPr>
            </a:br>
            <a:r>
              <a:rPr lang="en-US" sz="4000" dirty="0">
                <a:solidFill>
                  <a:schemeClr val="bg1"/>
                </a:solidFill>
              </a:rPr>
              <a:t>There is no one like You</a:t>
            </a:r>
            <a:br>
              <a:rPr lang="en-US" sz="4000" dirty="0">
                <a:solidFill>
                  <a:schemeClr val="bg1"/>
                </a:solidFill>
              </a:rPr>
            </a:br>
            <a:r>
              <a:rPr lang="en-US" sz="4000" dirty="0">
                <a:solidFill>
                  <a:schemeClr val="bg1"/>
                </a:solidFill>
              </a:rPr>
              <a:t>There is no one like You, Jesus </a:t>
            </a:r>
            <a:r>
              <a:rPr lang="en-US" sz="4000" dirty="0">
                <a:solidFill>
                  <a:prstClr val="white"/>
                </a:solidFill>
              </a:rPr>
              <a:t> </a:t>
            </a:r>
            <a:br>
              <a:rPr lang="en-US" sz="4000" dirty="0">
                <a:solidFill>
                  <a:prstClr val="white"/>
                </a:solidFill>
              </a:rPr>
            </a:br>
            <a:br>
              <a:rPr lang="en-US" sz="4000" dirty="0">
                <a:solidFill>
                  <a:prstClr val="white"/>
                </a:solidFill>
              </a:rPr>
            </a:br>
            <a:br>
              <a:rPr lang="en-US" sz="4000" dirty="0">
                <a:solidFill>
                  <a:prstClr val="white"/>
                </a:solidFill>
              </a:rPr>
            </a:br>
            <a:endParaRPr lang="en-US" sz="4000" dirty="0">
              <a:solidFill>
                <a:prstClr val="white"/>
              </a:solidFill>
            </a:endParaRPr>
          </a:p>
          <a:p>
            <a:pPr lvl="0" algn="ctr">
              <a:defRPr/>
            </a:pPr>
            <a:br>
              <a:rPr lang="en-US" sz="4000" dirty="0">
                <a:solidFill>
                  <a:prstClr val="white"/>
                </a:solidFill>
              </a:rPr>
            </a:br>
            <a:endParaRPr lang="en-US" sz="4000" dirty="0">
              <a:solidFill>
                <a:prstClr val="white"/>
              </a:solidFill>
            </a:endParaRPr>
          </a:p>
          <a:p>
            <a:pPr lvl="0" algn="ctr">
              <a:defRPr/>
            </a:pPr>
            <a:br>
              <a:rPr lang="en-US" sz="4000" dirty="0">
                <a:solidFill>
                  <a:prstClr val="white"/>
                </a:solidFill>
              </a:rPr>
            </a:br>
            <a:br>
              <a:rPr lang="en-US" sz="4000" dirty="0">
                <a:solidFill>
                  <a:prstClr val="white"/>
                </a:solidFill>
              </a:rPr>
            </a:br>
            <a:endParaRPr lang="en-US" sz="4000" dirty="0">
              <a:solidFill>
                <a:schemeClr val="bg1"/>
              </a:solidFill>
            </a:endParaRPr>
          </a:p>
          <a:p>
            <a:pPr algn="ct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353464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3170099"/>
          </a:xfrm>
          <a:prstGeom prst="rect">
            <a:avLst/>
          </a:prstGeom>
          <a:noFill/>
        </p:spPr>
        <p:txBody>
          <a:bodyPr wrap="square" rtlCol="0">
            <a:spAutoFit/>
          </a:bodyPr>
          <a:lstStyle/>
          <a:p>
            <a:pPr algn="ctr"/>
            <a:r>
              <a:rPr lang="en-US" sz="4000" b="1" u="sng" dirty="0">
                <a:solidFill>
                  <a:schemeClr val="bg1"/>
                </a:solidFill>
              </a:rPr>
              <a:t>Be Glorified</a:t>
            </a:r>
            <a:br>
              <a:rPr lang="en-US" sz="4000" dirty="0">
                <a:solidFill>
                  <a:schemeClr val="bg1"/>
                </a:solidFill>
              </a:rPr>
            </a:br>
            <a:r>
              <a:rPr lang="en-US" sz="4000" dirty="0">
                <a:solidFill>
                  <a:schemeClr val="bg1"/>
                </a:solidFill>
              </a:rPr>
              <a:t>Glory To God In The Highest</a:t>
            </a:r>
            <a:br>
              <a:rPr lang="en-US" sz="4000" dirty="0">
                <a:solidFill>
                  <a:schemeClr val="bg1"/>
                </a:solidFill>
              </a:rPr>
            </a:br>
            <a:r>
              <a:rPr lang="en-US" sz="4000" dirty="0">
                <a:solidFill>
                  <a:schemeClr val="bg1"/>
                </a:solidFill>
              </a:rPr>
              <a:t>For Your Great And Matchless Name</a:t>
            </a:r>
            <a:br>
              <a:rPr lang="en-US" sz="4000" dirty="0">
                <a:solidFill>
                  <a:schemeClr val="bg1"/>
                </a:solidFill>
              </a:rPr>
            </a:br>
            <a:r>
              <a:rPr lang="en-US" sz="4000" dirty="0">
                <a:solidFill>
                  <a:schemeClr val="bg1"/>
                </a:solidFill>
              </a:rPr>
              <a:t>I Worship You And Honor You</a:t>
            </a:r>
            <a:br>
              <a:rPr lang="en-US" sz="4000" dirty="0">
                <a:solidFill>
                  <a:schemeClr val="bg1"/>
                </a:solidFill>
              </a:rPr>
            </a:br>
            <a:r>
              <a:rPr lang="en-US" sz="4000" dirty="0">
                <a:solidFill>
                  <a:schemeClr val="bg1"/>
                </a:solidFill>
              </a:rPr>
              <a:t>You’re Lifted Up In This Place</a:t>
            </a:r>
          </a:p>
        </p:txBody>
      </p:sp>
    </p:spTree>
    <p:extLst>
      <p:ext uri="{BB962C8B-B14F-4D97-AF65-F5344CB8AC3E}">
        <p14:creationId xmlns:p14="http://schemas.microsoft.com/office/powerpoint/2010/main" val="1763198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10556736"/>
          </a:xfrm>
          <a:prstGeom prst="rect">
            <a:avLst/>
          </a:prstGeom>
          <a:noFill/>
        </p:spPr>
        <p:txBody>
          <a:bodyPr wrap="square" rtlCol="0">
            <a:spAutoFit/>
          </a:bodyPr>
          <a:lstStyle/>
          <a:p>
            <a:pPr algn="ctr"/>
            <a:r>
              <a:rPr lang="en-US" sz="4000" dirty="0">
                <a:solidFill>
                  <a:schemeClr val="bg1"/>
                </a:solidFill>
              </a:rPr>
              <a:t>Jesus The Son There’s No Other</a:t>
            </a:r>
            <a:br>
              <a:rPr lang="en-US" sz="4000" dirty="0">
                <a:solidFill>
                  <a:schemeClr val="bg1"/>
                </a:solidFill>
              </a:rPr>
            </a:br>
            <a:r>
              <a:rPr lang="en-US" sz="4000" dirty="0">
                <a:solidFill>
                  <a:schemeClr val="bg1"/>
                </a:solidFill>
              </a:rPr>
              <a:t>Heavenly King, Lamb Of God</a:t>
            </a:r>
            <a:br>
              <a:rPr lang="en-US" sz="4000" dirty="0">
                <a:solidFill>
                  <a:schemeClr val="bg1"/>
                </a:solidFill>
              </a:rPr>
            </a:br>
            <a:r>
              <a:rPr lang="en-US" sz="4000" dirty="0">
                <a:solidFill>
                  <a:schemeClr val="bg1"/>
                </a:solidFill>
              </a:rPr>
              <a:t>For You Alone The Holy One</a:t>
            </a:r>
            <a:br>
              <a:rPr lang="en-US" sz="4000" dirty="0">
                <a:solidFill>
                  <a:schemeClr val="bg1"/>
                </a:solidFill>
              </a:rPr>
            </a:br>
            <a:r>
              <a:rPr lang="en-US" sz="4000" dirty="0">
                <a:solidFill>
                  <a:schemeClr val="bg1"/>
                </a:solidFill>
              </a:rPr>
              <a:t>You’re Lifted Up In This Place</a:t>
            </a:r>
          </a:p>
          <a:p>
            <a:pPr algn="ctr"/>
            <a:br>
              <a:rPr lang="en-US" sz="4000" dirty="0">
                <a:solidFill>
                  <a:schemeClr val="bg1"/>
                </a:solidFill>
              </a:rPr>
            </a:br>
            <a:endParaRPr lang="en-US" sz="4000" dirty="0">
              <a:solidFill>
                <a:schemeClr val="bg1"/>
              </a:solidFill>
            </a:endParaRPr>
          </a:p>
          <a:p>
            <a:pPr algn="ctr"/>
            <a:br>
              <a:rPr lang="en-US" sz="4000" dirty="0">
                <a:solidFill>
                  <a:schemeClr val="bg1"/>
                </a:solidFill>
              </a:rPr>
            </a:br>
            <a:endParaRPr lang="en-US" sz="4000" dirty="0">
              <a:solidFill>
                <a:schemeClr val="bg1"/>
              </a:solidFill>
            </a:endParaRPr>
          </a:p>
          <a:p>
            <a:pPr algn="ctr"/>
            <a:br>
              <a:rPr lang="en-US" sz="4000" dirty="0">
                <a:solidFill>
                  <a:schemeClr val="bg1"/>
                </a:solidFill>
              </a:rPr>
            </a:br>
            <a:endParaRPr lang="en-US" sz="4000" dirty="0">
              <a:solidFill>
                <a:schemeClr val="bg1"/>
              </a:solidFill>
            </a:endParaRPr>
          </a:p>
          <a:p>
            <a:pPr lvl="0" algn="ctr">
              <a:defRPr/>
            </a:pPr>
            <a:br>
              <a:rPr lang="en-US" sz="4000" dirty="0">
                <a:solidFill>
                  <a:prstClr val="white"/>
                </a:solidFill>
              </a:rPr>
            </a:br>
            <a:endParaRPr lang="en-US" sz="4000" dirty="0">
              <a:solidFill>
                <a:prstClr val="white"/>
              </a:solidFill>
            </a:endParaRPr>
          </a:p>
          <a:p>
            <a:pPr lvl="0" algn="ctr">
              <a:defRPr/>
            </a:pPr>
            <a:br>
              <a:rPr lang="en-US" sz="4000" dirty="0">
                <a:solidFill>
                  <a:prstClr val="white"/>
                </a:solidFill>
              </a:rPr>
            </a:br>
            <a:br>
              <a:rPr lang="en-US" sz="4000" dirty="0">
                <a:solidFill>
                  <a:prstClr val="white"/>
                </a:solidFill>
              </a:rPr>
            </a:br>
            <a:br>
              <a:rPr lang="en-US" sz="4000" dirty="0">
                <a:solidFill>
                  <a:prstClr val="white"/>
                </a:solidFill>
              </a:rPr>
            </a:br>
            <a:br>
              <a:rPr kumimoji="0" lang="en-US" sz="4000" b="0" i="0" u="none" strike="noStrike" kern="1200" cap="none" spc="0" normalizeH="0" baseline="0" noProof="0" dirty="0">
                <a:ln>
                  <a:noFill/>
                </a:ln>
                <a:solidFill>
                  <a:prstClr val="white"/>
                </a:solidFill>
                <a:effectLst/>
                <a:uLnTx/>
                <a:uFillTx/>
                <a:latin typeface="Calibri"/>
                <a:ea typeface="+mn-ea"/>
                <a:cs typeface="+mn-cs"/>
              </a:rPr>
            </a:b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1108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3785652"/>
          </a:xfrm>
          <a:prstGeom prst="rect">
            <a:avLst/>
          </a:prstGeom>
          <a:noFill/>
        </p:spPr>
        <p:txBody>
          <a:bodyPr wrap="square" rtlCol="0">
            <a:spAutoFit/>
          </a:bodyPr>
          <a:lstStyle/>
          <a:p>
            <a:pPr algn="ctr"/>
            <a:r>
              <a:rPr lang="en-US" sz="4000" dirty="0">
                <a:solidFill>
                  <a:schemeClr val="bg1"/>
                </a:solidFill>
              </a:rPr>
              <a:t>O God I (We) Worship You</a:t>
            </a:r>
            <a:br>
              <a:rPr lang="en-US" sz="4000" dirty="0">
                <a:solidFill>
                  <a:schemeClr val="bg1"/>
                </a:solidFill>
              </a:rPr>
            </a:br>
            <a:r>
              <a:rPr lang="en-US" sz="4000" dirty="0">
                <a:solidFill>
                  <a:schemeClr val="bg1"/>
                </a:solidFill>
              </a:rPr>
              <a:t>O God I Worship You</a:t>
            </a:r>
            <a:br>
              <a:rPr lang="en-US" sz="4000" dirty="0">
                <a:solidFill>
                  <a:schemeClr val="bg1"/>
                </a:solidFill>
              </a:rPr>
            </a:br>
            <a:r>
              <a:rPr lang="en-US" sz="4000" dirty="0">
                <a:solidFill>
                  <a:schemeClr val="bg1"/>
                </a:solidFill>
              </a:rPr>
              <a:t>Be Glorified And Magnified</a:t>
            </a:r>
            <a:br>
              <a:rPr lang="en-US" sz="4000" dirty="0">
                <a:solidFill>
                  <a:schemeClr val="bg1"/>
                </a:solidFill>
              </a:rPr>
            </a:br>
            <a:r>
              <a:rPr lang="en-US" sz="4000" dirty="0">
                <a:solidFill>
                  <a:schemeClr val="bg1"/>
                </a:solidFill>
              </a:rPr>
              <a:t>O God I Worship You</a:t>
            </a:r>
          </a:p>
          <a:p>
            <a:pPr algn="ctr"/>
            <a:br>
              <a:rPr lang="en-US" sz="4000" dirty="0">
                <a:solidFill>
                  <a:schemeClr val="bg1"/>
                </a:solidFill>
              </a:rPr>
            </a:br>
            <a:endParaRPr kumimoji="0" lang="en-US" sz="4000" b="0" i="0" u="none" strike="noStrike" kern="1200" cap="none" spc="0" normalizeH="0" baseline="0" noProof="0" dirty="0">
              <a:ln>
                <a:noFill/>
              </a:ln>
              <a:solidFill>
                <a:schemeClr val="bg1"/>
              </a:solidFill>
              <a:effectLst/>
              <a:uLnTx/>
              <a:uFillTx/>
              <a:latin typeface="Calibri"/>
            </a:endParaRPr>
          </a:p>
        </p:txBody>
      </p:sp>
    </p:spTree>
    <p:extLst>
      <p:ext uri="{BB962C8B-B14F-4D97-AF65-F5344CB8AC3E}">
        <p14:creationId xmlns:p14="http://schemas.microsoft.com/office/powerpoint/2010/main" val="1145480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3785652"/>
          </a:xfrm>
          <a:prstGeom prst="rect">
            <a:avLst/>
          </a:prstGeom>
          <a:noFill/>
        </p:spPr>
        <p:txBody>
          <a:bodyPr wrap="square" rtlCol="0">
            <a:spAutoFit/>
          </a:bodyPr>
          <a:lstStyle/>
          <a:p>
            <a:pPr algn="ctr"/>
            <a:r>
              <a:rPr lang="en-US" sz="4000" b="1" u="sng" dirty="0">
                <a:solidFill>
                  <a:schemeClr val="bg1"/>
                </a:solidFill>
              </a:rPr>
              <a:t>WHAT A BEAUTIFUL NAME IT IS</a:t>
            </a:r>
          </a:p>
          <a:p>
            <a:pPr algn="ctr"/>
            <a:r>
              <a:rPr lang="en-US" sz="4000" dirty="0">
                <a:solidFill>
                  <a:schemeClr val="bg1"/>
                </a:solidFill>
              </a:rPr>
              <a:t>You were the Word at the beginning</a:t>
            </a:r>
            <a:br>
              <a:rPr lang="en-US" sz="4000" dirty="0">
                <a:solidFill>
                  <a:schemeClr val="bg1"/>
                </a:solidFill>
              </a:rPr>
            </a:br>
            <a:r>
              <a:rPr lang="en-US" sz="4000" dirty="0">
                <a:solidFill>
                  <a:schemeClr val="bg1"/>
                </a:solidFill>
              </a:rPr>
              <a:t>One With God the Lord Most High</a:t>
            </a:r>
            <a:br>
              <a:rPr lang="en-US" sz="4000" dirty="0">
                <a:solidFill>
                  <a:schemeClr val="bg1"/>
                </a:solidFill>
              </a:rPr>
            </a:br>
            <a:r>
              <a:rPr lang="en-US" sz="4000" dirty="0">
                <a:solidFill>
                  <a:schemeClr val="bg1"/>
                </a:solidFill>
              </a:rPr>
              <a:t>Your hidden glory in creation</a:t>
            </a:r>
            <a:br>
              <a:rPr lang="en-US" sz="4000" dirty="0">
                <a:solidFill>
                  <a:schemeClr val="bg1"/>
                </a:solidFill>
              </a:rPr>
            </a:br>
            <a:r>
              <a:rPr lang="en-US" sz="4000" dirty="0">
                <a:solidFill>
                  <a:schemeClr val="bg1"/>
                </a:solidFill>
              </a:rPr>
              <a:t>Now revealed in You our Christ</a:t>
            </a:r>
          </a:p>
          <a:p>
            <a:pPr algn="ctr"/>
            <a:endParaRPr lang="en-US" sz="4000" dirty="0">
              <a:solidFill>
                <a:schemeClr val="bg1"/>
              </a:solidFill>
            </a:endParaRPr>
          </a:p>
        </p:txBody>
      </p:sp>
    </p:spTree>
    <p:extLst>
      <p:ext uri="{BB962C8B-B14F-4D97-AF65-F5344CB8AC3E}">
        <p14:creationId xmlns:p14="http://schemas.microsoft.com/office/powerpoint/2010/main" val="261249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6247864"/>
          </a:xfrm>
          <a:prstGeom prst="rect">
            <a:avLst/>
          </a:prstGeom>
          <a:noFill/>
        </p:spPr>
        <p:txBody>
          <a:bodyPr wrap="square" rtlCol="0">
            <a:spAutoFit/>
          </a:bodyPr>
          <a:lstStyle/>
          <a:p>
            <a:pPr algn="ctr"/>
            <a:r>
              <a:rPr lang="en-US" sz="4000" b="1" u="sng" dirty="0">
                <a:solidFill>
                  <a:schemeClr val="bg1"/>
                </a:solidFill>
              </a:rPr>
              <a:t>Come, Now Is The Time To Worship</a:t>
            </a:r>
          </a:p>
          <a:p>
            <a:pPr algn="ctr"/>
            <a:r>
              <a:rPr lang="en-US" sz="4000" dirty="0">
                <a:solidFill>
                  <a:schemeClr val="bg1"/>
                </a:solidFill>
              </a:rPr>
              <a:t>Come, now is the time to worship</a:t>
            </a:r>
            <a:br>
              <a:rPr lang="en-US" sz="4000" dirty="0">
                <a:solidFill>
                  <a:schemeClr val="bg1"/>
                </a:solidFill>
              </a:rPr>
            </a:br>
            <a:r>
              <a:rPr lang="en-US" sz="4000" dirty="0">
                <a:solidFill>
                  <a:schemeClr val="bg1"/>
                </a:solidFill>
              </a:rPr>
              <a:t>Come, now is the time</a:t>
            </a:r>
            <a:br>
              <a:rPr lang="en-US" sz="4000" dirty="0">
                <a:solidFill>
                  <a:schemeClr val="bg1"/>
                </a:solidFill>
              </a:rPr>
            </a:br>
            <a:r>
              <a:rPr lang="en-US" sz="4000" dirty="0">
                <a:solidFill>
                  <a:schemeClr val="bg1"/>
                </a:solidFill>
              </a:rPr>
              <a:t>To give your heart</a:t>
            </a:r>
            <a:br>
              <a:rPr lang="en-US" sz="4000" dirty="0">
                <a:solidFill>
                  <a:schemeClr val="bg1"/>
                </a:solidFill>
              </a:rPr>
            </a:br>
            <a:r>
              <a:rPr lang="en-US" sz="4000" dirty="0">
                <a:solidFill>
                  <a:schemeClr val="bg1"/>
                </a:solidFill>
              </a:rPr>
              <a:t>Come, just as you are to worship</a:t>
            </a:r>
            <a:br>
              <a:rPr lang="en-US" sz="4000" dirty="0">
                <a:solidFill>
                  <a:schemeClr val="bg1"/>
                </a:solidFill>
              </a:rPr>
            </a:br>
            <a:r>
              <a:rPr lang="en-US" sz="4000" dirty="0">
                <a:solidFill>
                  <a:schemeClr val="bg1"/>
                </a:solidFill>
              </a:rPr>
              <a:t>Come, just as you are</a:t>
            </a:r>
            <a:br>
              <a:rPr lang="en-US" sz="4000" dirty="0">
                <a:solidFill>
                  <a:schemeClr val="bg1"/>
                </a:solidFill>
              </a:rPr>
            </a:br>
            <a:r>
              <a:rPr lang="en-US" sz="4000" dirty="0">
                <a:solidFill>
                  <a:schemeClr val="bg1"/>
                </a:solidFill>
              </a:rPr>
              <a:t>Before your God</a:t>
            </a:r>
            <a:br>
              <a:rPr lang="en-US" sz="4000" dirty="0">
                <a:solidFill>
                  <a:schemeClr val="bg1"/>
                </a:solidFill>
              </a:rPr>
            </a:br>
            <a:r>
              <a:rPr lang="en-US" sz="4000" dirty="0">
                <a:solidFill>
                  <a:schemeClr val="bg1"/>
                </a:solidFill>
              </a:rPr>
              <a:t>Come</a:t>
            </a:r>
            <a:br>
              <a:rPr lang="en-US" sz="4000" dirty="0">
                <a:solidFill>
                  <a:schemeClr val="bg1"/>
                </a:solidFill>
              </a:rPr>
            </a:b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1129151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5016758"/>
          </a:xfrm>
          <a:prstGeom prst="rect">
            <a:avLst/>
          </a:prstGeom>
          <a:noFill/>
        </p:spPr>
        <p:txBody>
          <a:bodyPr wrap="square" rtlCol="0">
            <a:spAutoFit/>
          </a:bodyPr>
          <a:lstStyle/>
          <a:p>
            <a:pPr algn="ctr"/>
            <a:r>
              <a:rPr lang="en-US" sz="4000" dirty="0">
                <a:solidFill>
                  <a:schemeClr val="bg1"/>
                </a:solidFill>
              </a:rPr>
              <a:t>What a beautiful Name it is</a:t>
            </a:r>
            <a:br>
              <a:rPr lang="en-US" sz="4000" dirty="0">
                <a:solidFill>
                  <a:schemeClr val="bg1"/>
                </a:solidFill>
              </a:rPr>
            </a:br>
            <a:r>
              <a:rPr lang="en-US" sz="4000" dirty="0">
                <a:solidFill>
                  <a:schemeClr val="bg1"/>
                </a:solidFill>
              </a:rPr>
              <a:t>What a beautiful Name it is</a:t>
            </a:r>
            <a:br>
              <a:rPr lang="en-US" sz="4000" dirty="0">
                <a:solidFill>
                  <a:schemeClr val="bg1"/>
                </a:solidFill>
              </a:rPr>
            </a:br>
            <a:r>
              <a:rPr lang="en-US" sz="4000" dirty="0">
                <a:solidFill>
                  <a:schemeClr val="bg1"/>
                </a:solidFill>
              </a:rPr>
              <a:t>The Name of Jesus Christ my King</a:t>
            </a:r>
          </a:p>
          <a:p>
            <a:pPr algn="ctr"/>
            <a:endParaRPr lang="en-US" sz="4000" dirty="0">
              <a:solidFill>
                <a:schemeClr val="bg1"/>
              </a:solidFill>
            </a:endParaRPr>
          </a:p>
          <a:p>
            <a:pPr algn="ctr"/>
            <a:r>
              <a:rPr lang="en-US" sz="4000" dirty="0">
                <a:solidFill>
                  <a:schemeClr val="bg1"/>
                </a:solidFill>
              </a:rPr>
              <a:t>What a beautiful Name it is</a:t>
            </a:r>
            <a:br>
              <a:rPr lang="en-US" sz="4000" dirty="0">
                <a:solidFill>
                  <a:schemeClr val="bg1"/>
                </a:solidFill>
              </a:rPr>
            </a:br>
            <a:r>
              <a:rPr lang="en-US" sz="4000" dirty="0">
                <a:solidFill>
                  <a:schemeClr val="bg1"/>
                </a:solidFill>
              </a:rPr>
              <a:t>Nothing compares to this</a:t>
            </a:r>
            <a:br>
              <a:rPr lang="en-US" sz="4000" dirty="0">
                <a:solidFill>
                  <a:schemeClr val="bg1"/>
                </a:solidFill>
              </a:rPr>
            </a:br>
            <a:r>
              <a:rPr lang="en-US" sz="4000" dirty="0">
                <a:solidFill>
                  <a:schemeClr val="bg1"/>
                </a:solidFill>
              </a:rPr>
              <a:t>What a beautiful Name it is</a:t>
            </a:r>
            <a:br>
              <a:rPr lang="en-US" sz="4000" dirty="0">
                <a:solidFill>
                  <a:schemeClr val="bg1"/>
                </a:solidFill>
              </a:rPr>
            </a:br>
            <a:r>
              <a:rPr lang="en-US" sz="4000" dirty="0">
                <a:solidFill>
                  <a:schemeClr val="bg1"/>
                </a:solidFill>
              </a:rPr>
              <a:t>The Name of Jesus</a:t>
            </a:r>
          </a:p>
        </p:txBody>
      </p:sp>
    </p:spTree>
    <p:extLst>
      <p:ext uri="{BB962C8B-B14F-4D97-AF65-F5344CB8AC3E}">
        <p14:creationId xmlns:p14="http://schemas.microsoft.com/office/powerpoint/2010/main" val="889177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0548"/>
            <a:ext cx="8839200" cy="2554545"/>
          </a:xfrm>
          <a:prstGeom prst="rect">
            <a:avLst/>
          </a:prstGeom>
          <a:noFill/>
        </p:spPr>
        <p:txBody>
          <a:bodyPr wrap="square" rtlCol="0">
            <a:spAutoFit/>
          </a:bodyPr>
          <a:lstStyle/>
          <a:p>
            <a:pPr algn="ctr"/>
            <a:r>
              <a:rPr lang="en-US" sz="4000" dirty="0">
                <a:solidFill>
                  <a:schemeClr val="bg1"/>
                </a:solidFill>
              </a:rPr>
              <a:t>You didn't want heaven without us</a:t>
            </a:r>
            <a:br>
              <a:rPr lang="en-US" sz="4000" dirty="0">
                <a:solidFill>
                  <a:schemeClr val="bg1"/>
                </a:solidFill>
              </a:rPr>
            </a:br>
            <a:r>
              <a:rPr lang="en-US" sz="4000" dirty="0">
                <a:solidFill>
                  <a:schemeClr val="bg1"/>
                </a:solidFill>
              </a:rPr>
              <a:t>So Jesus, You brought heaven down</a:t>
            </a:r>
            <a:br>
              <a:rPr lang="en-US" sz="4000" dirty="0">
                <a:solidFill>
                  <a:schemeClr val="bg1"/>
                </a:solidFill>
              </a:rPr>
            </a:br>
            <a:r>
              <a:rPr lang="en-US" sz="4000" dirty="0">
                <a:solidFill>
                  <a:schemeClr val="bg1"/>
                </a:solidFill>
              </a:rPr>
              <a:t>My sin was great, Your love was greater</a:t>
            </a:r>
            <a:br>
              <a:rPr lang="en-US" sz="4000" dirty="0">
                <a:solidFill>
                  <a:schemeClr val="bg1"/>
                </a:solidFill>
              </a:rPr>
            </a:br>
            <a:r>
              <a:rPr lang="en-US" sz="4000" dirty="0">
                <a:solidFill>
                  <a:schemeClr val="bg1"/>
                </a:solidFill>
              </a:rPr>
              <a:t>What could separate us now</a:t>
            </a:r>
          </a:p>
        </p:txBody>
      </p:sp>
    </p:spTree>
    <p:extLst>
      <p:ext uri="{BB962C8B-B14F-4D97-AF65-F5344CB8AC3E}">
        <p14:creationId xmlns:p14="http://schemas.microsoft.com/office/powerpoint/2010/main" val="1287062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6247864"/>
          </a:xfrm>
          <a:prstGeom prst="rect">
            <a:avLst/>
          </a:prstGeom>
          <a:noFill/>
        </p:spPr>
        <p:txBody>
          <a:bodyPr wrap="square" rtlCol="0">
            <a:spAutoFit/>
          </a:bodyPr>
          <a:lstStyle/>
          <a:p>
            <a:pPr algn="ctr"/>
            <a:r>
              <a:rPr lang="en-US" sz="4000" dirty="0">
                <a:solidFill>
                  <a:schemeClr val="bg1"/>
                </a:solidFill>
              </a:rPr>
              <a:t>What a wonderful Name it is</a:t>
            </a:r>
            <a:br>
              <a:rPr lang="en-US" sz="4000" dirty="0">
                <a:solidFill>
                  <a:schemeClr val="bg1"/>
                </a:solidFill>
              </a:rPr>
            </a:br>
            <a:r>
              <a:rPr lang="en-US" sz="4000" dirty="0">
                <a:solidFill>
                  <a:schemeClr val="bg1"/>
                </a:solidFill>
              </a:rPr>
              <a:t>What a wonderful Name it is</a:t>
            </a:r>
            <a:br>
              <a:rPr lang="en-US" sz="4000" dirty="0">
                <a:solidFill>
                  <a:schemeClr val="bg1"/>
                </a:solidFill>
              </a:rPr>
            </a:br>
            <a:r>
              <a:rPr lang="en-US" sz="4000" dirty="0">
                <a:solidFill>
                  <a:schemeClr val="bg1"/>
                </a:solidFill>
              </a:rPr>
              <a:t>The Name of Jesus Christ my King</a:t>
            </a:r>
          </a:p>
          <a:p>
            <a:pPr algn="ctr"/>
            <a:r>
              <a:rPr lang="en-US" sz="4000" dirty="0">
                <a:solidFill>
                  <a:schemeClr val="bg1"/>
                </a:solidFill>
              </a:rPr>
              <a:t>What a wonderful Name it is</a:t>
            </a:r>
            <a:br>
              <a:rPr lang="en-US" sz="4000" dirty="0">
                <a:solidFill>
                  <a:schemeClr val="bg1"/>
                </a:solidFill>
              </a:rPr>
            </a:br>
            <a:r>
              <a:rPr lang="en-US" sz="4000" dirty="0">
                <a:solidFill>
                  <a:schemeClr val="bg1"/>
                </a:solidFill>
              </a:rPr>
              <a:t>Nothing compares to this</a:t>
            </a:r>
            <a:br>
              <a:rPr lang="en-US" sz="4000" dirty="0">
                <a:solidFill>
                  <a:schemeClr val="bg1"/>
                </a:solidFill>
              </a:rPr>
            </a:br>
            <a:r>
              <a:rPr lang="en-US" sz="4000" dirty="0">
                <a:solidFill>
                  <a:schemeClr val="bg1"/>
                </a:solidFill>
              </a:rPr>
              <a:t>What a wonderful Name it is</a:t>
            </a:r>
            <a:br>
              <a:rPr lang="en-US" sz="4000" dirty="0">
                <a:solidFill>
                  <a:schemeClr val="bg1"/>
                </a:solidFill>
              </a:rPr>
            </a:br>
            <a:r>
              <a:rPr lang="en-US" sz="4000" dirty="0">
                <a:solidFill>
                  <a:schemeClr val="bg1"/>
                </a:solidFill>
              </a:rPr>
              <a:t>The Name of Jesus</a:t>
            </a:r>
            <a:br>
              <a:rPr lang="en-US" sz="4000" dirty="0">
                <a:solidFill>
                  <a:schemeClr val="bg1"/>
                </a:solidFill>
              </a:rPr>
            </a:br>
            <a:r>
              <a:rPr lang="en-US" sz="4000" dirty="0">
                <a:solidFill>
                  <a:schemeClr val="bg1"/>
                </a:solidFill>
              </a:rPr>
              <a:t>What a wonderful Name it is</a:t>
            </a:r>
            <a:br>
              <a:rPr lang="en-US" sz="4000" dirty="0">
                <a:solidFill>
                  <a:schemeClr val="bg1"/>
                </a:solidFill>
              </a:rPr>
            </a:br>
            <a:r>
              <a:rPr lang="en-US" sz="4000" dirty="0">
                <a:solidFill>
                  <a:schemeClr val="bg1"/>
                </a:solidFill>
              </a:rPr>
              <a:t>The Name of Jesus</a:t>
            </a:r>
          </a:p>
          <a:p>
            <a:pPr algn="ctr"/>
            <a:r>
              <a:rPr lang="en-US" sz="4000" dirty="0">
                <a:solidFill>
                  <a:schemeClr val="bg1"/>
                </a:solidFill>
              </a:rPr>
              <a:t> </a:t>
            </a:r>
          </a:p>
        </p:txBody>
      </p:sp>
    </p:spTree>
    <p:extLst>
      <p:ext uri="{BB962C8B-B14F-4D97-AF65-F5344CB8AC3E}">
        <p14:creationId xmlns:p14="http://schemas.microsoft.com/office/powerpoint/2010/main" val="92232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3170099"/>
          </a:xfrm>
          <a:prstGeom prst="rect">
            <a:avLst/>
          </a:prstGeom>
          <a:noFill/>
        </p:spPr>
        <p:txBody>
          <a:bodyPr wrap="square" rtlCol="0">
            <a:spAutoFit/>
          </a:bodyPr>
          <a:lstStyle/>
          <a:p>
            <a:pPr algn="ctr"/>
            <a:r>
              <a:rPr lang="en-US" sz="4000" dirty="0">
                <a:solidFill>
                  <a:schemeClr val="bg1"/>
                </a:solidFill>
              </a:rPr>
              <a:t>Death could not hold You, the veil tore before You </a:t>
            </a:r>
            <a:r>
              <a:rPr lang="en-US" sz="4000" dirty="0" err="1">
                <a:solidFill>
                  <a:schemeClr val="bg1"/>
                </a:solidFill>
              </a:rPr>
              <a:t>You</a:t>
            </a:r>
            <a:r>
              <a:rPr lang="en-US" sz="4000" dirty="0">
                <a:solidFill>
                  <a:schemeClr val="bg1"/>
                </a:solidFill>
              </a:rPr>
              <a:t> silenced the boast, of sin and grave The heavens are roaring, the praise of Your glory For You are raised to life again</a:t>
            </a:r>
          </a:p>
        </p:txBody>
      </p:sp>
    </p:spTree>
    <p:extLst>
      <p:ext uri="{BB962C8B-B14F-4D97-AF65-F5344CB8AC3E}">
        <p14:creationId xmlns:p14="http://schemas.microsoft.com/office/powerpoint/2010/main" val="1542001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2554545"/>
          </a:xfrm>
          <a:prstGeom prst="rect">
            <a:avLst/>
          </a:prstGeom>
          <a:noFill/>
        </p:spPr>
        <p:txBody>
          <a:bodyPr wrap="square" rtlCol="0">
            <a:spAutoFit/>
          </a:bodyPr>
          <a:lstStyle/>
          <a:p>
            <a:pPr algn="ctr"/>
            <a:r>
              <a:rPr lang="en-US" sz="4000" dirty="0">
                <a:solidFill>
                  <a:schemeClr val="bg1"/>
                </a:solidFill>
              </a:rPr>
              <a:t>You have no rival, You have no equal</a:t>
            </a:r>
            <a:br>
              <a:rPr lang="en-US" sz="4000" dirty="0">
                <a:solidFill>
                  <a:schemeClr val="bg1"/>
                </a:solidFill>
              </a:rPr>
            </a:br>
            <a:r>
              <a:rPr lang="en-US" sz="4000" dirty="0">
                <a:solidFill>
                  <a:schemeClr val="bg1"/>
                </a:solidFill>
              </a:rPr>
              <a:t>Now and forever, Our God reigns</a:t>
            </a:r>
            <a:br>
              <a:rPr lang="en-US" sz="4000" dirty="0">
                <a:solidFill>
                  <a:schemeClr val="bg1"/>
                </a:solidFill>
              </a:rPr>
            </a:br>
            <a:r>
              <a:rPr lang="en-US" sz="4000" dirty="0">
                <a:solidFill>
                  <a:schemeClr val="bg1"/>
                </a:solidFill>
              </a:rPr>
              <a:t>Yours is the Kingdom, Yours is the glory</a:t>
            </a:r>
            <a:br>
              <a:rPr lang="en-US" sz="4000" dirty="0">
                <a:solidFill>
                  <a:schemeClr val="bg1"/>
                </a:solidFill>
              </a:rPr>
            </a:br>
            <a:r>
              <a:rPr lang="en-US" sz="4000" dirty="0">
                <a:solidFill>
                  <a:schemeClr val="bg1"/>
                </a:solidFill>
              </a:rPr>
              <a:t>Yours is the Name, above all names</a:t>
            </a:r>
          </a:p>
        </p:txBody>
      </p:sp>
    </p:spTree>
    <p:extLst>
      <p:ext uri="{BB962C8B-B14F-4D97-AF65-F5344CB8AC3E}">
        <p14:creationId xmlns:p14="http://schemas.microsoft.com/office/powerpoint/2010/main" val="289650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5016758"/>
          </a:xfrm>
          <a:prstGeom prst="rect">
            <a:avLst/>
          </a:prstGeom>
          <a:noFill/>
        </p:spPr>
        <p:txBody>
          <a:bodyPr wrap="square" rtlCol="0">
            <a:spAutoFit/>
          </a:bodyPr>
          <a:lstStyle/>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 Christ my King</a:t>
            </a:r>
          </a:p>
          <a:p>
            <a:pPr algn="ctr"/>
            <a:endParaRPr lang="en-US" sz="4000" dirty="0">
              <a:solidFill>
                <a:schemeClr val="bg1"/>
              </a:solidFill>
            </a:endParaRPr>
          </a:p>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Nothing can stand against</a:t>
            </a:r>
            <a:br>
              <a:rPr lang="en-US" sz="4000" dirty="0">
                <a:solidFill>
                  <a:schemeClr val="bg1"/>
                </a:solidFill>
              </a:rPr>
            </a:b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a:t>
            </a:r>
          </a:p>
        </p:txBody>
      </p:sp>
    </p:spTree>
    <p:extLst>
      <p:ext uri="{BB962C8B-B14F-4D97-AF65-F5344CB8AC3E}">
        <p14:creationId xmlns:p14="http://schemas.microsoft.com/office/powerpoint/2010/main" val="1905579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3170099"/>
          </a:xfrm>
          <a:prstGeom prst="rect">
            <a:avLst/>
          </a:prstGeom>
          <a:noFill/>
        </p:spPr>
        <p:txBody>
          <a:bodyPr wrap="square" rtlCol="0">
            <a:spAutoFit/>
          </a:bodyPr>
          <a:lstStyle/>
          <a:p>
            <a:pPr algn="ctr"/>
            <a:r>
              <a:rPr lang="en-US" sz="4000" dirty="0">
                <a:solidFill>
                  <a:schemeClr val="bg1"/>
                </a:solidFill>
              </a:rPr>
              <a:t>You have no rival, You have no equal</a:t>
            </a:r>
            <a:br>
              <a:rPr lang="en-US" sz="4000" dirty="0">
                <a:solidFill>
                  <a:schemeClr val="bg1"/>
                </a:solidFill>
              </a:rPr>
            </a:br>
            <a:r>
              <a:rPr lang="en-US" sz="4000" dirty="0">
                <a:solidFill>
                  <a:schemeClr val="bg1"/>
                </a:solidFill>
              </a:rPr>
              <a:t>Now and forever, Our God reigns</a:t>
            </a:r>
            <a:br>
              <a:rPr lang="en-US" sz="4000" dirty="0">
                <a:solidFill>
                  <a:schemeClr val="bg1"/>
                </a:solidFill>
              </a:rPr>
            </a:br>
            <a:r>
              <a:rPr lang="en-US" sz="4000" dirty="0">
                <a:solidFill>
                  <a:schemeClr val="bg1"/>
                </a:solidFill>
              </a:rPr>
              <a:t>Yours is the Kingdom, Yours is the glory</a:t>
            </a:r>
            <a:br>
              <a:rPr lang="en-US" sz="4000" dirty="0">
                <a:solidFill>
                  <a:schemeClr val="bg1"/>
                </a:solidFill>
              </a:rPr>
            </a:br>
            <a:r>
              <a:rPr lang="en-US" sz="4000" dirty="0">
                <a:solidFill>
                  <a:schemeClr val="bg1"/>
                </a:solidFill>
              </a:rPr>
              <a:t>Yours is the Name, above all names</a:t>
            </a:r>
          </a:p>
          <a:p>
            <a:pPr algn="ctr"/>
            <a:endParaRPr lang="en-US" sz="4000" dirty="0">
              <a:solidFill>
                <a:prstClr val="white"/>
              </a:solidFill>
            </a:endParaRPr>
          </a:p>
        </p:txBody>
      </p:sp>
    </p:spTree>
    <p:extLst>
      <p:ext uri="{BB962C8B-B14F-4D97-AF65-F5344CB8AC3E}">
        <p14:creationId xmlns:p14="http://schemas.microsoft.com/office/powerpoint/2010/main" val="210145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0548"/>
            <a:ext cx="8839200" cy="6863417"/>
          </a:xfrm>
          <a:prstGeom prst="rect">
            <a:avLst/>
          </a:prstGeom>
          <a:noFill/>
        </p:spPr>
        <p:txBody>
          <a:bodyPr wrap="square" rtlCol="0">
            <a:spAutoFit/>
          </a:bodyPr>
          <a:lstStyle/>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 Christ my King</a:t>
            </a:r>
          </a:p>
          <a:p>
            <a:pPr algn="ctr"/>
            <a:endParaRPr lang="en-US" sz="4000" dirty="0">
              <a:solidFill>
                <a:schemeClr val="bg1"/>
              </a:solidFill>
            </a:endParaRPr>
          </a:p>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Nothing can stand against</a:t>
            </a:r>
            <a:br>
              <a:rPr lang="en-US" sz="4000" dirty="0">
                <a:solidFill>
                  <a:schemeClr val="bg1"/>
                </a:solidFill>
              </a:rPr>
            </a:b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a:t>
            </a:r>
          </a:p>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a:t>
            </a: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625804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9325630"/>
          </a:xfrm>
          <a:prstGeom prst="rect">
            <a:avLst/>
          </a:prstGeom>
          <a:noFill/>
        </p:spPr>
        <p:txBody>
          <a:bodyPr wrap="square" rtlCol="0">
            <a:spAutoFit/>
          </a:bodyPr>
          <a:lstStyle/>
          <a:p>
            <a:pPr algn="ctr"/>
            <a:r>
              <a:rPr lang="en-US" sz="4000" dirty="0">
                <a:solidFill>
                  <a:schemeClr val="bg1"/>
                </a:solidFill>
              </a:rPr>
              <a:t>What a powerful Name it is</a:t>
            </a:r>
            <a:br>
              <a:rPr lang="en-US" sz="4000" dirty="0">
                <a:solidFill>
                  <a:schemeClr val="bg1"/>
                </a:solidFill>
              </a:rPr>
            </a:br>
            <a:r>
              <a:rPr lang="en-US" sz="4000" dirty="0">
                <a:solidFill>
                  <a:schemeClr val="bg1"/>
                </a:solidFill>
              </a:rPr>
              <a:t>The Name of Jesus</a:t>
            </a:r>
          </a:p>
          <a:p>
            <a:pPr algn="ctr"/>
            <a:br>
              <a:rPr lang="en-US" sz="4000" dirty="0">
                <a:solidFill>
                  <a:schemeClr val="bg1"/>
                </a:solidFill>
              </a:rPr>
            </a:br>
            <a:endParaRPr lang="en-US" sz="4000" dirty="0">
              <a:solidFill>
                <a:prstClr val="white"/>
              </a:solidFill>
            </a:endParaRPr>
          </a:p>
          <a:p>
            <a:pPr algn="ctr"/>
            <a:br>
              <a:rPr lang="en-US" sz="4000" dirty="0">
                <a:solidFill>
                  <a:schemeClr val="bg1"/>
                </a:solidFill>
              </a:rPr>
            </a:br>
            <a:endParaRPr lang="en-US" sz="4000" dirty="0">
              <a:solidFill>
                <a:prstClr val="white"/>
              </a:solidFill>
            </a:endParaRPr>
          </a:p>
          <a:p>
            <a:pPr lvl="0" algn="ctr">
              <a:defRPr/>
            </a:pPr>
            <a:br>
              <a:rPr lang="en-US" sz="4000" dirty="0">
                <a:solidFill>
                  <a:prstClr val="white"/>
                </a:solidFill>
              </a:rPr>
            </a:br>
            <a:br>
              <a:rPr lang="en-US" sz="4000" dirty="0">
                <a:solidFill>
                  <a:prstClr val="white"/>
                </a:solidFill>
              </a:rPr>
            </a:br>
            <a:endParaRPr lang="en-US" sz="4000" dirty="0">
              <a:solidFill>
                <a:prstClr val="white"/>
              </a:solidFill>
            </a:endParaRPr>
          </a:p>
          <a:p>
            <a:pPr lvl="0" algn="ctr">
              <a:defRPr/>
            </a:pPr>
            <a:br>
              <a:rPr lang="en-US" sz="4000" dirty="0">
                <a:solidFill>
                  <a:prstClr val="white"/>
                </a:solidFill>
              </a:rPr>
            </a:br>
            <a:endParaRPr lang="en-US" sz="4000" dirty="0">
              <a:solidFill>
                <a:prstClr val="white"/>
              </a:solidFill>
            </a:endParaRPr>
          </a:p>
          <a:p>
            <a:pPr lvl="0" algn="ctr">
              <a:defRPr/>
            </a:pPr>
            <a:br>
              <a:rPr lang="en-US" sz="4000" dirty="0">
                <a:solidFill>
                  <a:prstClr val="white"/>
                </a:solidFill>
              </a:rPr>
            </a:br>
            <a:br>
              <a:rPr lang="en-US" sz="4000" dirty="0">
                <a:solidFill>
                  <a:prstClr val="white"/>
                </a:solidFill>
              </a:rPr>
            </a:br>
            <a:endParaRPr lang="en-US" sz="4000" dirty="0">
              <a:solidFill>
                <a:schemeClr val="bg1"/>
              </a:solidFill>
            </a:endParaRPr>
          </a:p>
          <a:p>
            <a:pPr algn="ctr" fontAlgn="base"/>
            <a:endParaRPr lang="en-US" sz="4000" b="1" u="sng" dirty="0">
              <a:solidFill>
                <a:schemeClr val="bg1"/>
              </a:solidFill>
            </a:endParaRPr>
          </a:p>
        </p:txBody>
      </p:sp>
    </p:spTree>
    <p:extLst>
      <p:ext uri="{BB962C8B-B14F-4D97-AF65-F5344CB8AC3E}">
        <p14:creationId xmlns:p14="http://schemas.microsoft.com/office/powerpoint/2010/main" val="3955859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5632311"/>
          </a:xfrm>
          <a:prstGeom prst="rect">
            <a:avLst/>
          </a:prstGeom>
          <a:noFill/>
        </p:spPr>
        <p:txBody>
          <a:bodyPr wrap="square" rtlCol="0">
            <a:spAutoFit/>
          </a:bodyPr>
          <a:lstStyle/>
          <a:p>
            <a:pPr algn="ctr"/>
            <a:r>
              <a:rPr lang="en-US" sz="4000" dirty="0">
                <a:solidFill>
                  <a:schemeClr val="bg1"/>
                </a:solidFill>
              </a:rPr>
              <a:t>One day every</a:t>
            </a:r>
            <a:br>
              <a:rPr lang="en-US" sz="4000" dirty="0">
                <a:solidFill>
                  <a:schemeClr val="bg1"/>
                </a:solidFill>
              </a:rPr>
            </a:br>
            <a:r>
              <a:rPr lang="en-US" sz="4000" dirty="0">
                <a:solidFill>
                  <a:schemeClr val="bg1"/>
                </a:solidFill>
              </a:rPr>
              <a:t>Tongue will confess</a:t>
            </a:r>
            <a:br>
              <a:rPr lang="en-US" sz="4000" dirty="0">
                <a:solidFill>
                  <a:schemeClr val="bg1"/>
                </a:solidFill>
              </a:rPr>
            </a:br>
            <a:r>
              <a:rPr lang="en-US" sz="4000" dirty="0">
                <a:solidFill>
                  <a:schemeClr val="bg1"/>
                </a:solidFill>
              </a:rPr>
              <a:t>You are God</a:t>
            </a:r>
            <a:br>
              <a:rPr lang="en-US" sz="4000" dirty="0">
                <a:solidFill>
                  <a:schemeClr val="bg1"/>
                </a:solidFill>
              </a:rPr>
            </a:br>
            <a:r>
              <a:rPr lang="en-US" sz="4000" dirty="0">
                <a:solidFill>
                  <a:schemeClr val="bg1"/>
                </a:solidFill>
              </a:rPr>
              <a:t>One day every knee will bow</a:t>
            </a:r>
            <a:br>
              <a:rPr lang="en-US" sz="4000" dirty="0">
                <a:solidFill>
                  <a:schemeClr val="bg1"/>
                </a:solidFill>
              </a:rPr>
            </a:br>
            <a:r>
              <a:rPr lang="en-US" sz="4000" dirty="0">
                <a:solidFill>
                  <a:schemeClr val="bg1"/>
                </a:solidFill>
              </a:rPr>
              <a:t>Still the greatest treasure</a:t>
            </a:r>
            <a:br>
              <a:rPr lang="en-US" sz="4000" dirty="0">
                <a:solidFill>
                  <a:schemeClr val="bg1"/>
                </a:solidFill>
              </a:rPr>
            </a:br>
            <a:r>
              <a:rPr lang="en-US" sz="4000" dirty="0">
                <a:solidFill>
                  <a:schemeClr val="bg1"/>
                </a:solidFill>
              </a:rPr>
              <a:t>Remains for those</a:t>
            </a:r>
            <a:br>
              <a:rPr lang="en-US" sz="4000" dirty="0">
                <a:solidFill>
                  <a:schemeClr val="bg1"/>
                </a:solidFill>
              </a:rPr>
            </a:br>
            <a:r>
              <a:rPr lang="en-US" sz="4000" dirty="0">
                <a:solidFill>
                  <a:schemeClr val="bg1"/>
                </a:solidFill>
              </a:rPr>
              <a:t>Who gladly choose You now</a:t>
            </a:r>
            <a:br>
              <a:rPr lang="en-US" sz="4000" dirty="0">
                <a:solidFill>
                  <a:schemeClr val="bg1"/>
                </a:solidFill>
              </a:rPr>
            </a:b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3711485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Living an Empowered Life</a:t>
            </a:r>
            <a:endParaRPr lang="en-US" sz="3200" dirty="0"/>
          </a:p>
          <a:p>
            <a:pPr algn="ctr"/>
            <a:r>
              <a:rPr lang="en-US" sz="2800" b="1" dirty="0"/>
              <a:t>By Pastor Fee Soliven</a:t>
            </a:r>
            <a:endParaRPr lang="en-US" sz="2800" dirty="0"/>
          </a:p>
          <a:p>
            <a:pPr algn="ctr"/>
            <a:r>
              <a:rPr lang="en-US" sz="3200" b="1" dirty="0"/>
              <a:t>Philippians 3:8-14</a:t>
            </a:r>
            <a:endParaRPr lang="en-US" sz="3200" dirty="0"/>
          </a:p>
          <a:p>
            <a:pPr algn="ctr"/>
            <a:r>
              <a:rPr lang="en-US" sz="3200" b="1" dirty="0"/>
              <a:t>Sunday Morning</a:t>
            </a:r>
            <a:endParaRPr lang="en-US" sz="3200" dirty="0"/>
          </a:p>
          <a:p>
            <a:pPr algn="ctr"/>
            <a:r>
              <a:rPr lang="en-US" sz="3200" b="1" dirty="0"/>
              <a:t>January 14, 2018</a:t>
            </a:r>
            <a:endParaRPr lang="en-US" sz="3200" dirty="0"/>
          </a:p>
          <a:p>
            <a:pPr algn="ctr"/>
            <a:endParaRPr lang="en-US" sz="3200" b="1" dirty="0"/>
          </a:p>
        </p:txBody>
      </p:sp>
      <p:pic>
        <p:nvPicPr>
          <p:cNvPr id="4" name="Picture 3">
            <a:extLst>
              <a:ext uri="{FF2B5EF4-FFF2-40B4-BE49-F238E27FC236}">
                <a16:creationId xmlns:a16="http://schemas.microsoft.com/office/drawing/2014/main" id="{E8CB8606-DAB5-4FC8-8D20-BCAA1916CB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43274"/>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52046" y="6060489"/>
            <a:ext cx="1094913" cy="82118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Philippians 3:8-14</a:t>
            </a:r>
            <a:endParaRPr lang="en-US" sz="4000" u="sng" dirty="0"/>
          </a:p>
          <a:p>
            <a:pPr algn="ctr"/>
            <a:r>
              <a:rPr lang="en-US" sz="4000" dirty="0"/>
              <a:t>8 Yet indeed I also count all things loss for the excellence of the knowledge of Christ Jesus my Lord, for whom I have suffered the loss of all things, and count them as rubbish, that I may gain Christ </a:t>
            </a:r>
          </a:p>
          <a:p>
            <a:pPr algn="ctr"/>
            <a:r>
              <a:rPr lang="en-US" sz="4000" dirty="0"/>
              <a:t> </a:t>
            </a:r>
          </a:p>
        </p:txBody>
      </p:sp>
    </p:spTree>
    <p:extLst>
      <p:ext uri="{BB962C8B-B14F-4D97-AF65-F5344CB8AC3E}">
        <p14:creationId xmlns:p14="http://schemas.microsoft.com/office/powerpoint/2010/main" val="1691981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9 and be found in Him, not having my own righteousness, which is from the law, but that which is through faith in Christ, the righteousness which is from God by faith; 10 that I may know Him and the power of His resurrection, and the fellowship of His sufferings, being conformed to His death, 11 if, by any means, I may attain to the resurrection from the dead.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094524"/>
          </a:xfrm>
          <a:prstGeom prst="rect">
            <a:avLst/>
          </a:prstGeom>
        </p:spPr>
        <p:txBody>
          <a:bodyPr wrap="square">
            <a:spAutoFit/>
          </a:bodyPr>
          <a:lstStyle/>
          <a:p>
            <a:pPr algn="ctr"/>
            <a:r>
              <a:rPr lang="en-US" sz="4000" dirty="0"/>
              <a:t> 12 Not that I have already attained, or am already perfected; but I press on, that I may lay hold of that for which Christ Jesus has also laid hold of me. 13 Brethren, I do not count myself to have apprehended; but one thing I do, forgetting those things which are behind and reaching forward to those things which are ahead, 14 I press toward the goal for the prize of the upward call of God in Christ Jesus. </a:t>
            </a:r>
            <a:endParaRPr lang="en-US" sz="4000" dirty="0">
              <a:solidFill>
                <a:srgbClr val="FFFFFF"/>
              </a:solidFill>
              <a:latin typeface="Verdana" pitchFamily="34" charset="0"/>
              <a:cs typeface="Arial" charset="0"/>
            </a:endParaRP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2554545"/>
          </a:xfrm>
          <a:prstGeom prst="rect">
            <a:avLst/>
          </a:prstGeom>
        </p:spPr>
        <p:txBody>
          <a:bodyPr wrap="square">
            <a:spAutoFit/>
          </a:bodyPr>
          <a:lstStyle/>
          <a:p>
            <a:pPr algn="ctr"/>
            <a:r>
              <a:rPr lang="en-US" sz="4000" b="1" dirty="0"/>
              <a:t>What is a godly, empowered life, and how is it achieved?</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323439"/>
          </a:xfrm>
          <a:prstGeom prst="rect">
            <a:avLst/>
          </a:prstGeom>
        </p:spPr>
        <p:txBody>
          <a:bodyPr wrap="square">
            <a:spAutoFit/>
          </a:bodyPr>
          <a:lstStyle/>
          <a:p>
            <a:pPr algn="ctr"/>
            <a:r>
              <a:rPr lang="en-US" sz="4000" b="1" dirty="0"/>
              <a:t>By Faith</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Hebrews 11:1  </a:t>
            </a:r>
          </a:p>
          <a:p>
            <a:pPr algn="ctr"/>
            <a:r>
              <a:rPr lang="en-US" sz="4000" b="1" dirty="0"/>
              <a:t>(Living Bible Translation)</a:t>
            </a:r>
          </a:p>
          <a:p>
            <a:pPr algn="ctr"/>
            <a:endParaRPr lang="en-US" sz="4000" dirty="0"/>
          </a:p>
          <a:p>
            <a:pPr algn="ctr"/>
            <a:r>
              <a:rPr lang="en-US" sz="4000" dirty="0"/>
              <a:t>What is faith? It is the confident assurance that something we want is going to happen. It is the certainty that what we hope for is waiting for us, even though we cannot see it up ahead.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4865608"/>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ea typeface="+mn-ea"/>
                <a:cs typeface="+mn-cs"/>
              </a:rPr>
              <a:t> </a:t>
            </a:r>
            <a:r>
              <a:rPr lang="en-US" sz="4000" dirty="0"/>
              <a:t>  </a:t>
            </a:r>
            <a:r>
              <a:rPr lang="en-US" sz="4000" b="1" dirty="0"/>
              <a:t>A Godly life is one that is no longer seeking satisfaction through a sinful lifestyle but is now surrendered to God and His will.</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7327820"/>
          </a:xfrm>
          <a:prstGeom prst="rect">
            <a:avLst/>
          </a:prstGeom>
        </p:spPr>
        <p:txBody>
          <a:bodyPr wrap="square">
            <a:spAutoFit/>
          </a:bodyPr>
          <a:lstStyle/>
          <a:p>
            <a:pPr algn="ctr"/>
            <a:r>
              <a:rPr lang="en-US" sz="4000" dirty="0"/>
              <a:t> </a:t>
            </a:r>
            <a:r>
              <a:rPr lang="en-US" sz="4000" b="1" dirty="0"/>
              <a:t>1. A Life of Prayer</a:t>
            </a:r>
            <a:endParaRPr lang="en-US" sz="4000" dirty="0"/>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Mark 1:35</a:t>
            </a:r>
            <a:r>
              <a:rPr lang="en-US" sz="4000" u="sng" dirty="0"/>
              <a:t> </a:t>
            </a:r>
          </a:p>
          <a:p>
            <a:pPr algn="ctr"/>
            <a:r>
              <a:rPr lang="en-US" sz="4000" dirty="0"/>
              <a:t>“In the early morning, while it was still dark, Jesus got up, left the house, and went away to a secluded place, and was praying there.” </a:t>
            </a:r>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5632311"/>
          </a:xfrm>
          <a:prstGeom prst="rect">
            <a:avLst/>
          </a:prstGeom>
          <a:noFill/>
        </p:spPr>
        <p:txBody>
          <a:bodyPr wrap="square" rtlCol="0">
            <a:spAutoFit/>
          </a:bodyPr>
          <a:lstStyle/>
          <a:p>
            <a:pPr algn="ctr"/>
            <a:r>
              <a:rPr lang="en-US" sz="4000" dirty="0">
                <a:solidFill>
                  <a:schemeClr val="bg1"/>
                </a:solidFill>
              </a:rPr>
              <a:t>Come, now is the time to worship</a:t>
            </a:r>
            <a:br>
              <a:rPr lang="en-US" sz="4000" dirty="0">
                <a:solidFill>
                  <a:schemeClr val="bg1"/>
                </a:solidFill>
              </a:rPr>
            </a:br>
            <a:r>
              <a:rPr lang="en-US" sz="4000" dirty="0">
                <a:solidFill>
                  <a:schemeClr val="bg1"/>
                </a:solidFill>
              </a:rPr>
              <a:t>Come, now is the time</a:t>
            </a:r>
            <a:br>
              <a:rPr lang="en-US" sz="4000" dirty="0">
                <a:solidFill>
                  <a:schemeClr val="bg1"/>
                </a:solidFill>
              </a:rPr>
            </a:br>
            <a:r>
              <a:rPr lang="en-US" sz="4000" dirty="0">
                <a:solidFill>
                  <a:schemeClr val="bg1"/>
                </a:solidFill>
              </a:rPr>
              <a:t>To give your heart</a:t>
            </a:r>
            <a:br>
              <a:rPr lang="en-US" sz="4000" dirty="0">
                <a:solidFill>
                  <a:schemeClr val="bg1"/>
                </a:solidFill>
              </a:rPr>
            </a:br>
            <a:r>
              <a:rPr lang="en-US" sz="4000" dirty="0">
                <a:solidFill>
                  <a:schemeClr val="bg1"/>
                </a:solidFill>
              </a:rPr>
              <a:t>Come, just as you are to worship</a:t>
            </a:r>
            <a:br>
              <a:rPr lang="en-US" sz="4000" dirty="0">
                <a:solidFill>
                  <a:schemeClr val="bg1"/>
                </a:solidFill>
              </a:rPr>
            </a:br>
            <a:r>
              <a:rPr lang="en-US" sz="4000" dirty="0">
                <a:solidFill>
                  <a:schemeClr val="bg1"/>
                </a:solidFill>
              </a:rPr>
              <a:t>Come, just as you are</a:t>
            </a:r>
            <a:br>
              <a:rPr lang="en-US" sz="4000" dirty="0">
                <a:solidFill>
                  <a:schemeClr val="bg1"/>
                </a:solidFill>
              </a:rPr>
            </a:br>
            <a:r>
              <a:rPr lang="en-US" sz="4000" dirty="0">
                <a:solidFill>
                  <a:schemeClr val="bg1"/>
                </a:solidFill>
              </a:rPr>
              <a:t>Before your God</a:t>
            </a:r>
            <a:br>
              <a:rPr lang="en-US" sz="4000" dirty="0">
                <a:solidFill>
                  <a:schemeClr val="bg1"/>
                </a:solidFill>
              </a:rPr>
            </a:br>
            <a:r>
              <a:rPr lang="en-US" sz="4000" dirty="0">
                <a:solidFill>
                  <a:schemeClr val="bg1"/>
                </a:solidFill>
              </a:rPr>
              <a:t>Come</a:t>
            </a:r>
            <a:br>
              <a:rPr lang="en-US" sz="4000" dirty="0">
                <a:solidFill>
                  <a:schemeClr val="bg1"/>
                </a:solidFill>
              </a:rPr>
            </a:b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1342274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Luke 4:42</a:t>
            </a:r>
            <a:r>
              <a:rPr lang="en-US" sz="4000" u="sng" dirty="0"/>
              <a:t> </a:t>
            </a:r>
          </a:p>
          <a:p>
            <a:pPr algn="ctr"/>
            <a:r>
              <a:rPr lang="en-US" sz="4000" dirty="0"/>
              <a:t>“When day came, Jesus left and went to a secluded place; and the crowds were searching for Him, and came to Him and tried to keep Him from going away from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Luke 11:1</a:t>
            </a:r>
            <a:endParaRPr lang="en-US" sz="4000" u="sng" dirty="0"/>
          </a:p>
          <a:p>
            <a:pPr algn="ctr"/>
            <a:r>
              <a:rPr lang="en-US" sz="4000" dirty="0"/>
              <a:t>“Now it came to pass, as He was praying in a certain place, when He ceased, that one of His disciples said to Him, "Lord, teach us to pray, as John also taught his disciples."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07886"/>
          </a:xfrm>
          <a:prstGeom prst="rect">
            <a:avLst/>
          </a:prstGeom>
        </p:spPr>
        <p:txBody>
          <a:bodyPr wrap="square">
            <a:spAutoFit/>
          </a:bodyPr>
          <a:lstStyle/>
          <a:p>
            <a:pPr algn="ctr"/>
            <a:r>
              <a:rPr lang="en-US" sz="4000" b="1" dirty="0"/>
              <a:t>2. Faith</a:t>
            </a: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Psalm 103:19</a:t>
            </a:r>
            <a:endParaRPr lang="en-US" sz="4000" u="sng" dirty="0"/>
          </a:p>
          <a:p>
            <a:pPr algn="ctr"/>
            <a:r>
              <a:rPr lang="en-US" sz="4000" dirty="0"/>
              <a:t>“The Lord has established His throne in the heavens, and His sovereignty rules over all.”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 Proverbs 3:5-6</a:t>
            </a:r>
            <a:endParaRPr lang="en-US" sz="4000" u="sng" dirty="0"/>
          </a:p>
          <a:p>
            <a:pPr algn="ctr"/>
            <a:r>
              <a:rPr lang="en-US" sz="4000" dirty="0"/>
              <a:t>“Trust in the Lord with all your heart and do not lean on your own understanding. In all your ways acknowledge Him, and He will make your paths straight.”</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dirty="0"/>
              <a:t> </a:t>
            </a:r>
            <a:r>
              <a:rPr lang="en-US" sz="4000" b="1" dirty="0"/>
              <a:t>3. Meditation on the Word of God</a:t>
            </a: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u="sng" dirty="0"/>
              <a:t>Psalm 63:6</a:t>
            </a:r>
            <a:endParaRPr lang="en-US" sz="4000" u="sng" dirty="0"/>
          </a:p>
          <a:p>
            <a:pPr algn="ctr"/>
            <a:r>
              <a:rPr lang="en-US" sz="4000" dirty="0"/>
              <a:t>“When I remember You on my bed, I meditate on You in the night watches”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Psalm 119:133</a:t>
            </a:r>
            <a:r>
              <a:rPr lang="en-US" sz="4000" u="sng" dirty="0"/>
              <a:t> </a:t>
            </a:r>
          </a:p>
          <a:p>
            <a:pPr algn="ctr"/>
            <a:r>
              <a:rPr lang="en-US" sz="4000" dirty="0"/>
              <a:t>“Establish my footsteps in Your word, and do not let any iniquity have dominion over me.” </a:t>
            </a:r>
          </a:p>
          <a:p>
            <a:pPr algn="ctr"/>
            <a:endParaRPr lang="en-US" sz="4000" b="1" dirty="0"/>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Obedience</a:t>
            </a:r>
            <a:r>
              <a:rPr lang="en-US" sz="4000" dirty="0"/>
              <a:t> </a:t>
            </a:r>
          </a:p>
          <a:p>
            <a:pPr algn="ctr"/>
            <a:endParaRPr lang="en-US" sz="4000" b="1" dirty="0"/>
          </a:p>
          <a:p>
            <a:pPr algn="ctr"/>
            <a:r>
              <a:rPr lang="en-US" sz="4000" b="1"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6096714"/>
          </a:xfrm>
          <a:prstGeom prst="rect">
            <a:avLst/>
          </a:prstGeom>
        </p:spPr>
        <p:txBody>
          <a:bodyPr wrap="square">
            <a:spAutoFit/>
          </a:bodyPr>
          <a:lstStyle/>
          <a:p>
            <a:pPr algn="ctr"/>
            <a:r>
              <a:rPr lang="en-US" sz="4000" b="1" u="sng" dirty="0"/>
              <a:t>Deuteronomy 28:1</a:t>
            </a:r>
            <a:endParaRPr lang="en-US" sz="4000" u="sng" dirty="0"/>
          </a:p>
          <a:p>
            <a:pPr algn="ctr"/>
            <a:r>
              <a:rPr lang="en-US" sz="4000" dirty="0"/>
              <a:t>“If you diligently obey the Lord your God, being careful to do all His commandments which I commanded you today, the Lord your God will set you high above all the nations of the earth” </a:t>
            </a:r>
          </a:p>
          <a:p>
            <a:pPr algn="ctr"/>
            <a:r>
              <a:rPr lang="en-US" sz="4000" dirty="0"/>
              <a:t> </a:t>
            </a:r>
          </a:p>
          <a:p>
            <a:pPr algn="ctr"/>
            <a:r>
              <a:rPr lang="en-US" sz="4000" dirty="0"/>
              <a:t> </a:t>
            </a:r>
          </a:p>
          <a:p>
            <a:pPr algn="ctr"/>
            <a:r>
              <a:rPr lang="en-US" sz="4000" dirty="0"/>
              <a:t> </a:t>
            </a:r>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00548"/>
            <a:ext cx="8839200" cy="6863417"/>
          </a:xfrm>
          <a:prstGeom prst="rect">
            <a:avLst/>
          </a:prstGeom>
          <a:noFill/>
        </p:spPr>
        <p:txBody>
          <a:bodyPr wrap="square" rtlCol="0">
            <a:spAutoFit/>
          </a:bodyPr>
          <a:lstStyle/>
          <a:p>
            <a:pPr algn="ctr"/>
            <a:r>
              <a:rPr lang="en-US" sz="4000" dirty="0">
                <a:solidFill>
                  <a:schemeClr val="bg1"/>
                </a:solidFill>
              </a:rPr>
              <a:t>One day every</a:t>
            </a:r>
            <a:br>
              <a:rPr lang="en-US" sz="4000" dirty="0">
                <a:solidFill>
                  <a:schemeClr val="bg1"/>
                </a:solidFill>
              </a:rPr>
            </a:br>
            <a:r>
              <a:rPr lang="en-US" sz="4000" dirty="0">
                <a:solidFill>
                  <a:schemeClr val="bg1"/>
                </a:solidFill>
              </a:rPr>
              <a:t>Tongue will confess</a:t>
            </a:r>
            <a:br>
              <a:rPr lang="en-US" sz="4000" dirty="0">
                <a:solidFill>
                  <a:schemeClr val="bg1"/>
                </a:solidFill>
              </a:rPr>
            </a:br>
            <a:r>
              <a:rPr lang="en-US" sz="4000" dirty="0">
                <a:solidFill>
                  <a:schemeClr val="bg1"/>
                </a:solidFill>
              </a:rPr>
              <a:t>You are God</a:t>
            </a:r>
            <a:br>
              <a:rPr lang="en-US" sz="4000" dirty="0">
                <a:solidFill>
                  <a:schemeClr val="bg1"/>
                </a:solidFill>
              </a:rPr>
            </a:br>
            <a:r>
              <a:rPr lang="en-US" sz="4000" dirty="0">
                <a:solidFill>
                  <a:schemeClr val="bg1"/>
                </a:solidFill>
              </a:rPr>
              <a:t>One day every knee will bow</a:t>
            </a:r>
            <a:br>
              <a:rPr lang="en-US" sz="4000" dirty="0">
                <a:solidFill>
                  <a:schemeClr val="bg1"/>
                </a:solidFill>
              </a:rPr>
            </a:br>
            <a:r>
              <a:rPr lang="en-US" sz="4000" dirty="0">
                <a:solidFill>
                  <a:schemeClr val="bg1"/>
                </a:solidFill>
              </a:rPr>
              <a:t>Still the greatest treasure</a:t>
            </a:r>
            <a:br>
              <a:rPr lang="en-US" sz="4000" dirty="0">
                <a:solidFill>
                  <a:schemeClr val="bg1"/>
                </a:solidFill>
              </a:rPr>
            </a:br>
            <a:r>
              <a:rPr lang="en-US" sz="4000" dirty="0">
                <a:solidFill>
                  <a:schemeClr val="bg1"/>
                </a:solidFill>
              </a:rPr>
              <a:t>Remains for those</a:t>
            </a:r>
            <a:br>
              <a:rPr lang="en-US" sz="4000" dirty="0">
                <a:solidFill>
                  <a:schemeClr val="bg1"/>
                </a:solidFill>
              </a:rPr>
            </a:br>
            <a:r>
              <a:rPr lang="en-US" sz="4000" dirty="0">
                <a:solidFill>
                  <a:schemeClr val="bg1"/>
                </a:solidFill>
              </a:rPr>
              <a:t>Who gladly choose You now</a:t>
            </a:r>
            <a:br>
              <a:rPr lang="en-US" sz="4000" dirty="0">
                <a:solidFill>
                  <a:schemeClr val="bg1"/>
                </a:solidFill>
              </a:rPr>
            </a:br>
            <a:endParaRPr lang="en-US" sz="4000" dirty="0">
              <a:solidFill>
                <a:schemeClr val="bg1"/>
              </a:solidFill>
            </a:endParaRPr>
          </a:p>
          <a:p>
            <a:pPr algn="ctr"/>
            <a:br>
              <a:rPr lang="en-US" sz="4000" dirty="0">
                <a:solidFill>
                  <a:schemeClr val="bg1"/>
                </a:solidFill>
              </a:rPr>
            </a:br>
            <a:r>
              <a:rPr lang="en-US" sz="4000" dirty="0">
                <a:solidFill>
                  <a:schemeClr val="bg1"/>
                </a:solidFill>
              </a:rPr>
              <a:t>Yeah…</a:t>
            </a: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360614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323439"/>
          </a:xfrm>
          <a:prstGeom prst="rect">
            <a:avLst/>
          </a:prstGeom>
        </p:spPr>
        <p:txBody>
          <a:bodyPr wrap="square">
            <a:spAutoFit/>
          </a:bodyPr>
          <a:lstStyle/>
          <a:p>
            <a:pPr algn="ctr"/>
            <a:r>
              <a:rPr lang="en-US" sz="4000" b="1" dirty="0"/>
              <a:t>5. Dependence upon the Holy Spirit</a:t>
            </a: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863417"/>
          </a:xfrm>
          <a:prstGeom prst="rect">
            <a:avLst/>
          </a:prstGeom>
        </p:spPr>
        <p:txBody>
          <a:bodyPr wrap="square">
            <a:spAutoFit/>
          </a:bodyPr>
          <a:lstStyle/>
          <a:p>
            <a:pPr algn="ctr"/>
            <a:r>
              <a:rPr lang="en-US" sz="4000" u="sng" dirty="0"/>
              <a:t>  </a:t>
            </a:r>
            <a:r>
              <a:rPr lang="en-US" sz="4000" b="1" u="sng" dirty="0"/>
              <a:t>Ephesians 5:15-18</a:t>
            </a:r>
            <a:endParaRPr lang="en-US" sz="4000" u="sng" dirty="0"/>
          </a:p>
          <a:p>
            <a:pPr algn="ctr"/>
            <a:r>
              <a:rPr lang="en-US" sz="4000" dirty="0"/>
              <a:t>15 See then that you walk circumspectly, not as fools but as wise, 16 redeeming the time, because the days are evil. 17 Therefore do not be unwise, but understand what the will of the Lord is. 18 And do not be drunk with wine, in which is dissipation; but be filled with the Spirit…</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6. Giving to God and others</a:t>
            </a: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u="sng" dirty="0"/>
              <a:t>Luke 6:38</a:t>
            </a:r>
            <a:endParaRPr lang="en-US" sz="4000" u="sng" dirty="0"/>
          </a:p>
          <a:p>
            <a:pPr algn="ctr"/>
            <a:r>
              <a:rPr lang="en-US" sz="4000" dirty="0"/>
              <a:t>“Give, and it will be given to you: good measure, pressed down, shaken together, and running over will be put into your bosom. For with the same measure that you use, it will be measured back to you."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7. Forgiving other people </a:t>
            </a:r>
            <a:endParaRPr lang="en-US" sz="4000" dirty="0"/>
          </a:p>
          <a:p>
            <a:pPr algn="ct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Ephesians 4:32</a:t>
            </a:r>
            <a:endParaRPr lang="en-US" sz="4000" u="sng" dirty="0"/>
          </a:p>
          <a:p>
            <a:pPr algn="ctr"/>
            <a:r>
              <a:rPr lang="en-US" sz="4000" dirty="0"/>
              <a:t>“And be kind to one another, tenderhearted, forgiving one another, just as God in Christ forgave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632311"/>
          </a:xfrm>
          <a:prstGeom prst="rect">
            <a:avLst/>
          </a:prstGeom>
        </p:spPr>
        <p:txBody>
          <a:bodyPr wrap="square">
            <a:spAutoFit/>
          </a:bodyPr>
          <a:lstStyle/>
          <a:p>
            <a:pPr algn="ctr"/>
            <a:r>
              <a:rPr lang="en-US" sz="4000" b="1" u="sng" dirty="0"/>
              <a:t>Matthew 6:14-15</a:t>
            </a:r>
            <a:endParaRPr lang="en-US" sz="4000" u="sng" dirty="0"/>
          </a:p>
          <a:p>
            <a:pPr algn="ctr"/>
            <a:r>
              <a:rPr lang="en-US" sz="4000" dirty="0"/>
              <a:t>14 "For if you forgive men their trespasses, your heavenly Father will also forgive you. 15 But if you do not forgive men their trespasses, neither will your Father forgive your trespasses. </a:t>
            </a:r>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What changes would you have to make to cultivate these seven godly habits?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2. Which areas are the most challenging for you? </a:t>
            </a: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What obstacles will you need to overcome?</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5632311"/>
          </a:xfrm>
          <a:prstGeom prst="rect">
            <a:avLst/>
          </a:prstGeom>
          <a:noFill/>
        </p:spPr>
        <p:txBody>
          <a:bodyPr wrap="square" rtlCol="0">
            <a:spAutoFit/>
          </a:bodyPr>
          <a:lstStyle/>
          <a:p>
            <a:pPr lvl="0" algn="ctr"/>
            <a:r>
              <a:rPr lang="en-US" sz="4000" dirty="0">
                <a:solidFill>
                  <a:schemeClr val="bg1"/>
                </a:solidFill>
              </a:rPr>
              <a:t>One day every</a:t>
            </a:r>
            <a:br>
              <a:rPr lang="en-US" sz="4000" dirty="0">
                <a:solidFill>
                  <a:schemeClr val="bg1"/>
                </a:solidFill>
              </a:rPr>
            </a:br>
            <a:r>
              <a:rPr lang="en-US" sz="4000" dirty="0">
                <a:solidFill>
                  <a:schemeClr val="bg1"/>
                </a:solidFill>
              </a:rPr>
              <a:t>Tongue will confess</a:t>
            </a:r>
            <a:br>
              <a:rPr lang="en-US" sz="4000" dirty="0">
                <a:solidFill>
                  <a:schemeClr val="bg1"/>
                </a:solidFill>
              </a:rPr>
            </a:br>
            <a:r>
              <a:rPr lang="en-US" sz="4000" dirty="0">
                <a:solidFill>
                  <a:schemeClr val="bg1"/>
                </a:solidFill>
              </a:rPr>
              <a:t>You are God</a:t>
            </a:r>
            <a:br>
              <a:rPr lang="en-US" sz="4000" dirty="0">
                <a:solidFill>
                  <a:schemeClr val="bg1"/>
                </a:solidFill>
              </a:rPr>
            </a:br>
            <a:r>
              <a:rPr lang="en-US" sz="4000" dirty="0">
                <a:solidFill>
                  <a:schemeClr val="bg1"/>
                </a:solidFill>
              </a:rPr>
              <a:t>One day every knee will bow</a:t>
            </a:r>
            <a:br>
              <a:rPr lang="en-US" sz="4000" dirty="0">
                <a:solidFill>
                  <a:schemeClr val="bg1"/>
                </a:solidFill>
              </a:rPr>
            </a:br>
            <a:r>
              <a:rPr lang="en-US" sz="4000" dirty="0">
                <a:solidFill>
                  <a:schemeClr val="bg1"/>
                </a:solidFill>
              </a:rPr>
              <a:t>Still the greatest treasure</a:t>
            </a:r>
            <a:br>
              <a:rPr lang="en-US" sz="4000" dirty="0">
                <a:solidFill>
                  <a:schemeClr val="bg1"/>
                </a:solidFill>
              </a:rPr>
            </a:br>
            <a:r>
              <a:rPr lang="en-US" sz="4000" dirty="0">
                <a:solidFill>
                  <a:schemeClr val="bg1"/>
                </a:solidFill>
              </a:rPr>
              <a:t>Remains for those</a:t>
            </a:r>
            <a:br>
              <a:rPr lang="en-US" sz="4000" dirty="0">
                <a:solidFill>
                  <a:schemeClr val="bg1"/>
                </a:solidFill>
              </a:rPr>
            </a:br>
            <a:r>
              <a:rPr lang="en-US" sz="4000" dirty="0">
                <a:solidFill>
                  <a:schemeClr val="bg1"/>
                </a:solidFill>
              </a:rPr>
              <a:t>Who gladly choose You now</a:t>
            </a:r>
            <a:br>
              <a:rPr lang="en-US" sz="4000" dirty="0">
                <a:solidFill>
                  <a:schemeClr val="bg1"/>
                </a:solidFill>
              </a:rPr>
            </a:br>
            <a:br>
              <a:rPr lang="en-US" sz="4000" dirty="0">
                <a:solidFill>
                  <a:schemeClr val="bg1"/>
                </a:solidFill>
              </a:rPr>
            </a:b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960065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077670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5632311"/>
          </a:xfrm>
          <a:prstGeom prst="rect">
            <a:avLst/>
          </a:prstGeom>
          <a:noFill/>
        </p:spPr>
        <p:txBody>
          <a:bodyPr wrap="square" rtlCol="0">
            <a:spAutoFit/>
          </a:bodyPr>
          <a:lstStyle/>
          <a:p>
            <a:pPr algn="ctr"/>
            <a:r>
              <a:rPr lang="en-US" sz="4000" dirty="0">
                <a:solidFill>
                  <a:schemeClr val="bg1"/>
                </a:solidFill>
              </a:rPr>
              <a:t>One day every</a:t>
            </a:r>
            <a:br>
              <a:rPr lang="en-US" sz="4000" dirty="0">
                <a:solidFill>
                  <a:schemeClr val="bg1"/>
                </a:solidFill>
              </a:rPr>
            </a:br>
            <a:r>
              <a:rPr lang="en-US" sz="4000" dirty="0">
                <a:solidFill>
                  <a:schemeClr val="bg1"/>
                </a:solidFill>
              </a:rPr>
              <a:t>Tongue will confess</a:t>
            </a:r>
            <a:br>
              <a:rPr lang="en-US" sz="4000" dirty="0">
                <a:solidFill>
                  <a:schemeClr val="bg1"/>
                </a:solidFill>
              </a:rPr>
            </a:br>
            <a:r>
              <a:rPr lang="en-US" sz="4000" dirty="0">
                <a:solidFill>
                  <a:schemeClr val="bg1"/>
                </a:solidFill>
              </a:rPr>
              <a:t>You are God</a:t>
            </a:r>
            <a:br>
              <a:rPr lang="en-US" sz="4000" dirty="0">
                <a:solidFill>
                  <a:schemeClr val="bg1"/>
                </a:solidFill>
              </a:rPr>
            </a:br>
            <a:r>
              <a:rPr lang="en-US" sz="4000" dirty="0">
                <a:solidFill>
                  <a:schemeClr val="bg1"/>
                </a:solidFill>
              </a:rPr>
              <a:t>One day every knee will bow</a:t>
            </a:r>
            <a:br>
              <a:rPr lang="en-US" sz="4000" dirty="0">
                <a:solidFill>
                  <a:schemeClr val="bg1"/>
                </a:solidFill>
              </a:rPr>
            </a:br>
            <a:r>
              <a:rPr lang="en-US" sz="4000" dirty="0">
                <a:solidFill>
                  <a:schemeClr val="bg1"/>
                </a:solidFill>
              </a:rPr>
              <a:t>Still the greatest treasure</a:t>
            </a:r>
            <a:br>
              <a:rPr lang="en-US" sz="4000" dirty="0">
                <a:solidFill>
                  <a:schemeClr val="bg1"/>
                </a:solidFill>
              </a:rPr>
            </a:br>
            <a:r>
              <a:rPr lang="en-US" sz="4000" dirty="0">
                <a:solidFill>
                  <a:schemeClr val="bg1"/>
                </a:solidFill>
              </a:rPr>
              <a:t>Remains for those</a:t>
            </a:r>
            <a:br>
              <a:rPr lang="en-US" sz="4000" dirty="0">
                <a:solidFill>
                  <a:schemeClr val="bg1"/>
                </a:solidFill>
              </a:rPr>
            </a:br>
            <a:r>
              <a:rPr lang="en-US" sz="4000" dirty="0">
                <a:solidFill>
                  <a:schemeClr val="bg1"/>
                </a:solidFill>
              </a:rPr>
              <a:t>Who gladly choose You now</a:t>
            </a:r>
            <a:br>
              <a:rPr lang="en-US" sz="4000" dirty="0">
                <a:solidFill>
                  <a:schemeClr val="bg1"/>
                </a:solidFill>
              </a:rPr>
            </a:br>
            <a:br>
              <a:rPr lang="en-US" sz="4000" dirty="0">
                <a:solidFill>
                  <a:schemeClr val="bg1"/>
                </a:solidFill>
              </a:rPr>
            </a:br>
            <a:endParaRPr kumimoji="0" lang="en-US" sz="4000" b="0" i="0" u="none" strike="noStrike" kern="0" cap="none" spc="0" normalizeH="0" baseline="0" noProof="0" dirty="0">
              <a:ln>
                <a:noFill/>
              </a:ln>
              <a:solidFill>
                <a:schemeClr val="bg1"/>
              </a:solidFill>
              <a:effectLst/>
              <a:uLnTx/>
              <a:uFillTx/>
              <a:latin typeface="Calibri"/>
            </a:endParaRPr>
          </a:p>
        </p:txBody>
      </p:sp>
    </p:spTree>
    <p:extLst>
      <p:ext uri="{BB962C8B-B14F-4D97-AF65-F5344CB8AC3E}">
        <p14:creationId xmlns:p14="http://schemas.microsoft.com/office/powerpoint/2010/main" val="2027203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5632311"/>
          </a:xfrm>
          <a:prstGeom prst="rect">
            <a:avLst/>
          </a:prstGeom>
          <a:noFill/>
        </p:spPr>
        <p:txBody>
          <a:bodyPr wrap="square" rtlCol="0">
            <a:spAutoFit/>
          </a:bodyPr>
          <a:lstStyle/>
          <a:p>
            <a:pPr algn="ctr"/>
            <a:r>
              <a:rPr lang="en-US" sz="4000" dirty="0">
                <a:solidFill>
                  <a:schemeClr val="bg1"/>
                </a:solidFill>
              </a:rPr>
              <a:t>Come, now is the time to worship</a:t>
            </a:r>
            <a:br>
              <a:rPr lang="en-US" sz="4000" dirty="0">
                <a:solidFill>
                  <a:schemeClr val="bg1"/>
                </a:solidFill>
              </a:rPr>
            </a:br>
            <a:r>
              <a:rPr lang="en-US" sz="4000" dirty="0">
                <a:solidFill>
                  <a:schemeClr val="bg1"/>
                </a:solidFill>
              </a:rPr>
              <a:t>Come, now is the time</a:t>
            </a:r>
            <a:br>
              <a:rPr lang="en-US" sz="4000" dirty="0">
                <a:solidFill>
                  <a:schemeClr val="bg1"/>
                </a:solidFill>
              </a:rPr>
            </a:br>
            <a:r>
              <a:rPr lang="en-US" sz="4000" dirty="0">
                <a:solidFill>
                  <a:schemeClr val="bg1"/>
                </a:solidFill>
              </a:rPr>
              <a:t>To give your heart</a:t>
            </a:r>
            <a:br>
              <a:rPr lang="en-US" sz="4000" dirty="0">
                <a:solidFill>
                  <a:schemeClr val="bg1"/>
                </a:solidFill>
              </a:rPr>
            </a:br>
            <a:r>
              <a:rPr lang="en-US" sz="4000" dirty="0">
                <a:solidFill>
                  <a:schemeClr val="bg1"/>
                </a:solidFill>
              </a:rPr>
              <a:t>Come, just as you are to worship</a:t>
            </a:r>
            <a:br>
              <a:rPr lang="en-US" sz="4000" dirty="0">
                <a:solidFill>
                  <a:schemeClr val="bg1"/>
                </a:solidFill>
              </a:rPr>
            </a:br>
            <a:r>
              <a:rPr lang="en-US" sz="4000" dirty="0">
                <a:solidFill>
                  <a:schemeClr val="bg1"/>
                </a:solidFill>
              </a:rPr>
              <a:t>Come, just as you are</a:t>
            </a:r>
            <a:br>
              <a:rPr lang="en-US" sz="4000" dirty="0">
                <a:solidFill>
                  <a:schemeClr val="bg1"/>
                </a:solidFill>
              </a:rPr>
            </a:br>
            <a:r>
              <a:rPr lang="en-US" sz="4000" dirty="0">
                <a:solidFill>
                  <a:schemeClr val="bg1"/>
                </a:solidFill>
              </a:rPr>
              <a:t>Before your God</a:t>
            </a:r>
            <a:br>
              <a:rPr lang="en-US" sz="4000" dirty="0">
                <a:solidFill>
                  <a:schemeClr val="bg1"/>
                </a:solidFill>
              </a:rPr>
            </a:br>
            <a:r>
              <a:rPr lang="en-US" sz="4000" dirty="0">
                <a:solidFill>
                  <a:schemeClr val="bg1"/>
                </a:solidFill>
              </a:rPr>
              <a:t>Come </a:t>
            </a:r>
            <a:r>
              <a:rPr lang="en-US" sz="4000" dirty="0" err="1">
                <a:solidFill>
                  <a:schemeClr val="bg1"/>
                </a:solidFill>
              </a:rPr>
              <a:t>Come</a:t>
            </a:r>
            <a:r>
              <a:rPr lang="en-US" sz="4000" dirty="0">
                <a:solidFill>
                  <a:schemeClr val="bg1"/>
                </a:solidFill>
              </a:rPr>
              <a:t> </a:t>
            </a:r>
            <a:r>
              <a:rPr lang="en-US" sz="4000" dirty="0" err="1">
                <a:solidFill>
                  <a:schemeClr val="bg1"/>
                </a:solidFill>
              </a:rPr>
              <a:t>Come</a:t>
            </a:r>
            <a:br>
              <a:rPr lang="en-US" sz="4000" dirty="0">
                <a:solidFill>
                  <a:schemeClr val="bg1"/>
                </a:solidFill>
              </a:rPr>
            </a:br>
            <a:r>
              <a:rPr lang="en-US" sz="4000" dirty="0">
                <a:solidFill>
                  <a:schemeClr val="bg1"/>
                </a:solidFill>
              </a:rPr>
              <a:t>Just as you are</a:t>
            </a:r>
            <a:br>
              <a:rPr lang="en-US" sz="4000" dirty="0">
                <a:solidFill>
                  <a:schemeClr val="bg1"/>
                </a:solidFill>
              </a:rPr>
            </a:br>
            <a:r>
              <a:rPr lang="en-US" sz="4000" dirty="0">
                <a:solidFill>
                  <a:schemeClr val="bg1"/>
                </a:solidFill>
              </a:rPr>
              <a:t>Come </a:t>
            </a:r>
            <a:r>
              <a:rPr lang="en-US" sz="4000" dirty="0" err="1">
                <a:solidFill>
                  <a:schemeClr val="bg1"/>
                </a:solidFill>
              </a:rPr>
              <a:t>Come</a:t>
            </a:r>
            <a:endParaRPr lang="en-US" sz="4000" kern="0" dirty="0">
              <a:solidFill>
                <a:schemeClr val="bg1"/>
              </a:solidFill>
            </a:endParaRPr>
          </a:p>
        </p:txBody>
      </p:sp>
    </p:spTree>
    <p:extLst>
      <p:ext uri="{BB962C8B-B14F-4D97-AF65-F5344CB8AC3E}">
        <p14:creationId xmlns:p14="http://schemas.microsoft.com/office/powerpoint/2010/main" val="136806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8839200" cy="6247864"/>
          </a:xfrm>
          <a:prstGeom prst="rect">
            <a:avLst/>
          </a:prstGeom>
          <a:noFill/>
        </p:spPr>
        <p:txBody>
          <a:bodyPr wrap="square" rtlCol="0">
            <a:spAutoFit/>
          </a:bodyPr>
          <a:lstStyle/>
          <a:p>
            <a:pPr algn="ctr"/>
            <a:r>
              <a:rPr lang="en-US" sz="4000" b="1" u="sng" dirty="0">
                <a:solidFill>
                  <a:schemeClr val="bg1"/>
                </a:solidFill>
              </a:rPr>
              <a:t>I Am Free</a:t>
            </a:r>
            <a:br>
              <a:rPr lang="en-US" sz="4000" dirty="0">
                <a:solidFill>
                  <a:schemeClr val="bg1"/>
                </a:solidFill>
              </a:rPr>
            </a:br>
            <a:r>
              <a:rPr lang="en-US" sz="4000" dirty="0">
                <a:solidFill>
                  <a:schemeClr val="bg1"/>
                </a:solidFill>
              </a:rPr>
              <a:t>Through You the blind will see</a:t>
            </a:r>
            <a:br>
              <a:rPr lang="en-US" sz="4000" dirty="0">
                <a:solidFill>
                  <a:schemeClr val="bg1"/>
                </a:solidFill>
              </a:rPr>
            </a:br>
            <a:r>
              <a:rPr lang="en-US" sz="4000" dirty="0">
                <a:solidFill>
                  <a:schemeClr val="bg1"/>
                </a:solidFill>
              </a:rPr>
              <a:t>Through You the mute will sing</a:t>
            </a:r>
            <a:br>
              <a:rPr lang="en-US" sz="4000" dirty="0">
                <a:solidFill>
                  <a:schemeClr val="bg1"/>
                </a:solidFill>
              </a:rPr>
            </a:br>
            <a:r>
              <a:rPr lang="en-US" sz="4000" dirty="0">
                <a:solidFill>
                  <a:schemeClr val="bg1"/>
                </a:solidFill>
              </a:rPr>
              <a:t>Through You the dead will rise</a:t>
            </a:r>
            <a:br>
              <a:rPr lang="en-US" sz="4000" dirty="0">
                <a:solidFill>
                  <a:schemeClr val="bg1"/>
                </a:solidFill>
              </a:rPr>
            </a:br>
            <a:r>
              <a:rPr lang="en-US" sz="4000" dirty="0">
                <a:solidFill>
                  <a:schemeClr val="bg1"/>
                </a:solidFill>
              </a:rPr>
              <a:t>Through You all hearts will praise</a:t>
            </a:r>
            <a:br>
              <a:rPr lang="en-US" sz="4000" dirty="0">
                <a:solidFill>
                  <a:schemeClr val="bg1"/>
                </a:solidFill>
              </a:rPr>
            </a:br>
            <a:r>
              <a:rPr lang="en-US" sz="4000" dirty="0">
                <a:solidFill>
                  <a:schemeClr val="bg1"/>
                </a:solidFill>
              </a:rPr>
              <a:t>Through You the darkness flees</a:t>
            </a:r>
            <a:br>
              <a:rPr lang="en-US" sz="4000" dirty="0">
                <a:solidFill>
                  <a:schemeClr val="bg1"/>
                </a:solidFill>
              </a:rPr>
            </a:br>
            <a:r>
              <a:rPr lang="en-US" sz="4000" dirty="0">
                <a:solidFill>
                  <a:schemeClr val="bg1"/>
                </a:solidFill>
              </a:rPr>
              <a:t>Through You my heart screams</a:t>
            </a:r>
            <a:br>
              <a:rPr lang="en-US" sz="4000" dirty="0">
                <a:solidFill>
                  <a:schemeClr val="bg1"/>
                </a:solidFill>
              </a:rPr>
            </a:br>
            <a:r>
              <a:rPr lang="en-US" sz="4000" dirty="0">
                <a:solidFill>
                  <a:schemeClr val="bg1"/>
                </a:solidFill>
              </a:rPr>
              <a:t>You are free</a:t>
            </a:r>
            <a:br>
              <a:rPr lang="en-US" sz="4000" dirty="0">
                <a:solidFill>
                  <a:schemeClr val="bg1"/>
                </a:solidFill>
              </a:rPr>
            </a:br>
            <a:br>
              <a:rPr lang="en-US" sz="4000" dirty="0">
                <a:solidFill>
                  <a:schemeClr val="bg1"/>
                </a:solidFill>
              </a:rPr>
            </a:br>
            <a:endParaRPr lang="en-US" sz="4000" kern="0" dirty="0">
              <a:solidFill>
                <a:schemeClr val="bg1"/>
              </a:solidFill>
            </a:endParaRPr>
          </a:p>
        </p:txBody>
      </p:sp>
    </p:spTree>
    <p:extLst>
      <p:ext uri="{BB962C8B-B14F-4D97-AF65-F5344CB8AC3E}">
        <p14:creationId xmlns:p14="http://schemas.microsoft.com/office/powerpoint/2010/main" val="3563350108"/>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19982</TotalTime>
  <Words>661</Words>
  <Application>Microsoft Office PowerPoint</Application>
  <PresentationFormat>On-screen Show (4:3)</PresentationFormat>
  <Paragraphs>188</Paragraphs>
  <Slides>60</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60</vt:i4>
      </vt:variant>
    </vt:vector>
  </HeadingPairs>
  <TitlesOfParts>
    <vt:vector size="65" baseType="lpstr">
      <vt:lpstr>Arial</vt:lpstr>
      <vt:lpstr>Calibri</vt:lpstr>
      <vt:lpstr>Verdana</vt:lpstr>
      <vt:lpstr>1_Mountain Top</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1258</cp:revision>
  <dcterms:created xsi:type="dcterms:W3CDTF">2013-06-05T21:04:28Z</dcterms:created>
  <dcterms:modified xsi:type="dcterms:W3CDTF">2018-01-15T20:19:08Z</dcterms:modified>
</cp:coreProperties>
</file>