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57" r:id="rId2"/>
    <p:sldId id="698" r:id="rId3"/>
    <p:sldId id="258" r:id="rId4"/>
    <p:sldId id="790" r:id="rId5"/>
    <p:sldId id="793" r:id="rId6"/>
    <p:sldId id="617" r:id="rId7"/>
    <p:sldId id="616" r:id="rId8"/>
    <p:sldId id="260" r:id="rId9"/>
    <p:sldId id="789" r:id="rId10"/>
    <p:sldId id="518" r:id="rId11"/>
    <p:sldId id="704" r:id="rId12"/>
    <p:sldId id="706" r:id="rId13"/>
    <p:sldId id="874" r:id="rId14"/>
    <p:sldId id="875" r:id="rId15"/>
    <p:sldId id="876" r:id="rId16"/>
    <p:sldId id="877" r:id="rId17"/>
    <p:sldId id="878" r:id="rId18"/>
    <p:sldId id="879" r:id="rId19"/>
    <p:sldId id="709" r:id="rId20"/>
    <p:sldId id="708" r:id="rId21"/>
    <p:sldId id="519" r:id="rId22"/>
    <p:sldId id="520" r:id="rId23"/>
    <p:sldId id="522" r:id="rId24"/>
    <p:sldId id="523" r:id="rId25"/>
    <p:sldId id="524" r:id="rId26"/>
    <p:sldId id="614" r:id="rId27"/>
    <p:sldId id="717" r:id="rId28"/>
    <p:sldId id="666" r:id="rId29"/>
    <p:sldId id="713" r:id="rId30"/>
    <p:sldId id="718" r:id="rId31"/>
    <p:sldId id="719" r:id="rId32"/>
    <p:sldId id="720" r:id="rId33"/>
    <p:sldId id="95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3420" autoAdjust="0"/>
  </p:normalViewPr>
  <p:slideViewPr>
    <p:cSldViewPr>
      <p:cViewPr varScale="1">
        <p:scale>
          <a:sx n="106" d="100"/>
          <a:sy n="106" d="100"/>
        </p:scale>
        <p:origin x="156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26</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0869989"/>
          </a:xfrm>
          <a:prstGeom prst="rect">
            <a:avLst/>
          </a:prstGeom>
        </p:spPr>
        <p:txBody>
          <a:bodyPr wrap="square">
            <a:spAutoFit/>
          </a:bodyPr>
          <a:lstStyle/>
          <a:p>
            <a:pPr algn="ctr"/>
            <a:r>
              <a:rPr lang="en-US" sz="4000" dirty="0"/>
              <a:t>26 </a:t>
            </a:r>
            <a:r>
              <a:rPr lang="en-US" sz="4000" dirty="0">
                <a:solidFill>
                  <a:srgbClr val="FF0000"/>
                </a:solidFill>
              </a:rPr>
              <a:t>For as the Father has life in Himself, so He has granted the Son to have life in Himself, </a:t>
            </a:r>
            <a:r>
              <a:rPr lang="en-US" sz="4000" dirty="0"/>
              <a:t>27 </a:t>
            </a:r>
            <a:r>
              <a:rPr lang="en-US" sz="4000" dirty="0">
                <a:solidFill>
                  <a:srgbClr val="FF0000"/>
                </a:solidFill>
              </a:rPr>
              <a:t>and has given Him authority to execute judgment also, because He is the Son of Man. </a:t>
            </a:r>
          </a:p>
          <a:p>
            <a:pPr algn="ctr"/>
            <a:r>
              <a:rPr lang="en-US" sz="4000" dirty="0">
                <a:solidFill>
                  <a:srgbClr val="FF0000"/>
                </a:solidFill>
              </a:rPr>
              <a:t> </a:t>
            </a:r>
          </a:p>
          <a:p>
            <a:pPr algn="ctr"/>
            <a:endParaRPr lang="en-US" sz="4000" dirty="0"/>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Ephesians 1:3-9</a:t>
            </a:r>
            <a:endParaRPr lang="en-US" sz="4000" u="sng" dirty="0"/>
          </a:p>
          <a:p>
            <a:pPr algn="ctr"/>
            <a:r>
              <a:rPr lang="en-US" sz="4000" dirty="0"/>
              <a:t>3 Blessed be the God and Father of our Lord Jesus Christ, who has blessed us with every spiritual blessing in the heavenly places in Christ, 4 just as He chose us in Him before the foundation of the world, that we should be holy and without blame before Him in love,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dirty="0"/>
              <a:t>5 having predestined us to adoption as sons by Jesus Christ to Himself, according to the good pleasure of His will, 6 to the praise of the glory of His grace, by which He has made us accepted in the Beloved.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710077"/>
          </a:xfrm>
          <a:prstGeom prst="rect">
            <a:avLst/>
          </a:prstGeom>
        </p:spPr>
        <p:txBody>
          <a:bodyPr wrap="square">
            <a:spAutoFit/>
          </a:bodyPr>
          <a:lstStyle/>
          <a:p>
            <a:pPr algn="ctr"/>
            <a:r>
              <a:rPr lang="en-US" sz="4000" dirty="0"/>
              <a:t>7 In Him we have redemption through His blood, the forgiveness of sins, according to the riches of His grace 8 which He made to abound toward us in all wisdom and prudence, 9 having made known to us the mystery of His will, according to His good pleasure which He purposed in Himself…</a:t>
            </a:r>
          </a:p>
          <a:p>
            <a:pPr algn="ctr"/>
            <a:r>
              <a:rPr lang="en-US" sz="4000" dirty="0"/>
              <a:t> </a:t>
            </a:r>
          </a:p>
          <a:p>
            <a:pPr algn="ctr"/>
            <a:endParaRPr lang="en-US" sz="4000" b="1" dirty="0"/>
          </a:p>
          <a:p>
            <a:pPr algn="ctr"/>
            <a:r>
              <a:rPr lang="en-US" sz="4000" b="1" dirty="0"/>
              <a:t> </a:t>
            </a:r>
          </a:p>
          <a:p>
            <a:pPr algn="ctr"/>
            <a:endParaRPr lang="en-US" sz="4000" b="1"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Are All People Adopted by God?</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u="sng" dirty="0"/>
              <a:t>Galatians 3:26-29</a:t>
            </a:r>
            <a:endParaRPr lang="en-US" sz="4000" u="sng" dirty="0"/>
          </a:p>
          <a:p>
            <a:pPr algn="ctr"/>
            <a:r>
              <a:rPr lang="en-US" sz="4000" dirty="0"/>
              <a:t>26 For you are all sons of God through faith in Christ Jesus. 27 For as many of you as were baptized into Christ have put on Christ. 28 There is neither Jew nor Greek, there is neither slave nor free, there is neither male nor female; for you are all one in Christ Jesus. </a:t>
            </a: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 </a:t>
            </a:r>
            <a:r>
              <a:rPr lang="en-US" sz="4000" dirty="0"/>
              <a:t>  29 And if you are Christ's, then you are Abraham's seed, and heirs according to the promise. </a:t>
            </a:r>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John 1:12-13</a:t>
            </a:r>
            <a:endParaRPr lang="en-US" sz="4000" u="sng" dirty="0"/>
          </a:p>
          <a:p>
            <a:pPr algn="ctr"/>
            <a:r>
              <a:rPr lang="en-US" sz="4000" dirty="0"/>
              <a:t>12 But as many as received Him, to them He gave the right to become children of God, to those who believe in His name: 13 who were born, not of blood, nor of the will of the flesh, nor of the will of man, but of God.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John 3:5-7</a:t>
            </a:r>
            <a:endParaRPr lang="en-US" sz="4000" u="sng" dirty="0"/>
          </a:p>
          <a:p>
            <a:pPr algn="ctr"/>
            <a:r>
              <a:rPr lang="en-US" sz="4000" dirty="0"/>
              <a:t>5 Jesus answered, </a:t>
            </a:r>
            <a:r>
              <a:rPr lang="en-US" sz="4000" dirty="0">
                <a:solidFill>
                  <a:srgbClr val="FF0000"/>
                </a:solidFill>
              </a:rPr>
              <a:t>"Most assuredly, I say to you, unless one is born of water and the Spirit, he cannot enter the kingdom of God. </a:t>
            </a:r>
            <a:r>
              <a:rPr lang="en-US" sz="4000" dirty="0"/>
              <a:t>6 </a:t>
            </a:r>
            <a:r>
              <a:rPr lang="en-US" sz="4000" dirty="0">
                <a:solidFill>
                  <a:srgbClr val="FF0000"/>
                </a:solidFill>
              </a:rPr>
              <a:t>That which is born of the flesh is flesh, and that which is born of the Spirit is spirit. </a:t>
            </a:r>
            <a:r>
              <a:rPr lang="en-US" sz="4000" dirty="0"/>
              <a:t>7 </a:t>
            </a:r>
            <a:r>
              <a:rPr lang="en-US" sz="4000" dirty="0">
                <a:solidFill>
                  <a:srgbClr val="FF0000"/>
                </a:solidFill>
              </a:rPr>
              <a:t>Do not marvel that I said to you, 'You must be born again.'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Romans 8:17</a:t>
            </a:r>
            <a:endParaRPr lang="en-US" sz="4000" u="sng" dirty="0"/>
          </a:p>
          <a:p>
            <a:pPr algn="ctr"/>
            <a:r>
              <a:rPr lang="en-US" sz="4000" dirty="0"/>
              <a:t>“and if children, then heirs--heirs of God and joint heirs with Christ, if indeed we suffer with Him, that we may also be glorified together.” </a:t>
            </a:r>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Galatians 4:7</a:t>
            </a:r>
            <a:endParaRPr lang="en-US" sz="4000" u="sng" dirty="0"/>
          </a:p>
          <a:p>
            <a:pPr algn="ctr"/>
            <a:r>
              <a:rPr lang="en-US" sz="4000" dirty="0"/>
              <a:t>“Therefore you are no longer a slave but a son, and if a son, then an heir of God through Christ.”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4250055"/>
          </a:xfrm>
          <a:prstGeom prst="rect">
            <a:avLst/>
          </a:prstGeom>
        </p:spPr>
        <p:txBody>
          <a:bodyPr wrap="square">
            <a:spAutoFit/>
          </a:bodyPr>
          <a:lstStyle/>
          <a:p>
            <a:pPr algn="ctr"/>
            <a:r>
              <a:rPr lang="en-US" sz="4000" b="1" u="sng" dirty="0"/>
              <a:t>Hebrews 12:5-6 </a:t>
            </a:r>
            <a:endParaRPr lang="en-US" sz="4000" u="sng" dirty="0"/>
          </a:p>
          <a:p>
            <a:pPr algn="ctr"/>
            <a:r>
              <a:rPr lang="en-US" sz="4000" dirty="0"/>
              <a:t>5 And you have forgotten the exhortation which speaks to you as to sons: "My son, do not despise the chastening of the LORD, Nor be discouraged when you are rebuked by Him; 6 For whom the LORD loves He chastens, And scourges every son whom He receives."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5632311"/>
          </a:xfrm>
          <a:prstGeom prst="rect">
            <a:avLst/>
          </a:prstGeom>
        </p:spPr>
        <p:txBody>
          <a:bodyPr wrap="square">
            <a:spAutoFit/>
          </a:bodyPr>
          <a:lstStyle/>
          <a:p>
            <a:pPr algn="ctr"/>
            <a:r>
              <a:rPr lang="en-US" sz="4000" u="sng" dirty="0"/>
              <a:t> </a:t>
            </a:r>
            <a:r>
              <a:rPr lang="en-US" sz="4000" b="1" u="sng" dirty="0"/>
              <a:t> Hebrews 12:7-8</a:t>
            </a:r>
            <a:endParaRPr lang="en-US" sz="4000" u="sng" dirty="0"/>
          </a:p>
          <a:p>
            <a:pPr algn="ctr"/>
            <a:r>
              <a:rPr lang="en-US" sz="4000" dirty="0"/>
              <a:t>7 If you endure chastening, God deals with you as with sons; for what son is there whom a father does not chasten? 8 But if you are without chastening, of which all have become partakers, then you are illegitimate and not sons.</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478970"/>
          </a:xfrm>
          <a:prstGeom prst="rect">
            <a:avLst/>
          </a:prstGeom>
        </p:spPr>
        <p:txBody>
          <a:bodyPr wrap="square">
            <a:spAutoFit/>
          </a:bodyPr>
          <a:lstStyle/>
          <a:p>
            <a:pPr algn="ctr"/>
            <a:r>
              <a:rPr lang="en-US" sz="4000" b="1" u="sng" dirty="0"/>
              <a:t>Ephesians 1:4-6</a:t>
            </a:r>
            <a:endParaRPr lang="en-US" sz="4000" u="sng" dirty="0"/>
          </a:p>
          <a:p>
            <a:pPr algn="ctr"/>
            <a:r>
              <a:rPr lang="en-US" sz="4000" dirty="0"/>
              <a:t>4 just as He chose us in Him before the foundation of the world, that we should be holy and without blame before Him in love, 5 having predestined us to adoption as sons by Jesus Christ to Himself, according to the good pleasure of His will, 6 to the praise of the glory of His grace, by which He has made us accepted in the Beloved.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ONCE A SON, ALWAYS A SON</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a:t>
            </a:r>
            <a:r>
              <a:rPr lang="en-US" sz="4000" b="1" dirty="0"/>
              <a:t> </a:t>
            </a:r>
            <a:r>
              <a:rPr lang="en-US" sz="4000" b="1" u="sng" dirty="0"/>
              <a:t>Luke 15:11-32</a:t>
            </a:r>
            <a:endParaRPr lang="en-US" sz="4000" u="sng" dirty="0"/>
          </a:p>
          <a:p>
            <a:pPr algn="ctr"/>
            <a:r>
              <a:rPr lang="en-US" sz="4000" dirty="0"/>
              <a:t>11 Then He said: "A certain man had two sons. 12 And the younger of them said to his father, 'Father, give me the portion of goods that falls to me.' So he divided to them his livelihood. 13 And not many days after, the younger son gathered all together, journeyed to a far country, and there wasted his possessions with prodigal living.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14 But when he had spent all, there arose a severe famine in that land, and he began to be in want. 15 Then he went and joined himself to a citizen of that country, and he sent him into his fields to feed swine. 16 And he would gladly have filled his stomach with the pods that the swine ate, and no one gave him anything.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17 But when he came to himself, he said, 'How many of my father's hired servants have bread enough and to spare, and I perish with hunger! 18 I will arise and go to my father, and will say to him, "Father, I have sinned against heaven and before you, 19 and I am no longer worthy to be called your son. Make me like one of your hired servants." '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863417"/>
          </a:xfrm>
          <a:prstGeom prst="rect">
            <a:avLst/>
          </a:prstGeom>
        </p:spPr>
        <p:txBody>
          <a:bodyPr wrap="square">
            <a:spAutoFit/>
          </a:bodyPr>
          <a:lstStyle/>
          <a:p>
            <a:pPr algn="ctr"/>
            <a:r>
              <a:rPr lang="en-US" sz="4000" dirty="0"/>
              <a:t> 20 And he arose and came to his father. But when he was still a great way off, his father saw him and had compassion, and ran and fell on his neck and kissed him. 21 And the son said to him, 'Father, I have sinned against heaven and in your sight, and am no longer worthy to be called your son.'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22 But the father said to his servants, 'Bring out the best robe and put it on him, and put a ring on his hand and sandals on his feet. 23 And bring the fatted calf here and kill it, and let us eat and be merry; 24 for this my son was dead and is alive again; he was lost and is found.' And they began to be merry.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Can I See Your Adoption Papers</a:t>
            </a:r>
            <a:endParaRPr lang="en-US" sz="3200" dirty="0"/>
          </a:p>
          <a:p>
            <a:pPr algn="ctr"/>
            <a:r>
              <a:rPr lang="en-US" sz="2800" b="1" dirty="0"/>
              <a:t>By Pastor Fee Soliven</a:t>
            </a:r>
            <a:endParaRPr lang="en-US" sz="2800" dirty="0"/>
          </a:p>
          <a:p>
            <a:pPr algn="ctr"/>
            <a:r>
              <a:rPr lang="en-US" sz="3200" b="1" dirty="0"/>
              <a:t>Ephesians 1:3-7</a:t>
            </a:r>
            <a:endParaRPr lang="en-US" sz="3200" dirty="0"/>
          </a:p>
          <a:p>
            <a:pPr algn="ctr"/>
            <a:r>
              <a:rPr lang="en-US" sz="3200" b="1" dirty="0"/>
              <a:t>Sunday Morning</a:t>
            </a:r>
            <a:endParaRPr lang="en-US" sz="3200" dirty="0"/>
          </a:p>
          <a:p>
            <a:pPr algn="ctr"/>
            <a:r>
              <a:rPr lang="en-US" sz="3200" b="1" dirty="0"/>
              <a:t>February 25, 2018</a:t>
            </a:r>
            <a:endParaRPr lang="en-US" sz="3200" dirty="0"/>
          </a:p>
          <a:p>
            <a:pPr algn="ctr"/>
            <a:r>
              <a:rPr lang="en-US" sz="3200" dirty="0"/>
              <a:t> </a:t>
            </a:r>
          </a:p>
        </p:txBody>
      </p:sp>
      <p:pic>
        <p:nvPicPr>
          <p:cNvPr id="4" name="Picture 3">
            <a:extLst>
              <a:ext uri="{FF2B5EF4-FFF2-40B4-BE49-F238E27FC236}">
                <a16:creationId xmlns:a16="http://schemas.microsoft.com/office/drawing/2014/main" id="{23242E0F-EE39-4B01-B448-CA6688E419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21384"/>
            <a:ext cx="9144000" cy="4436615"/>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9087" y="2421384"/>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694414"/>
          </a:xfrm>
          <a:prstGeom prst="rect">
            <a:avLst/>
          </a:prstGeom>
        </p:spPr>
        <p:txBody>
          <a:bodyPr wrap="square">
            <a:spAutoFit/>
          </a:bodyPr>
          <a:lstStyle/>
          <a:p>
            <a:pPr algn="ctr"/>
            <a:r>
              <a:rPr lang="en-US" sz="3800" dirty="0"/>
              <a:t>25 Now his older son was in the field. And as he came and drew near to the house, he heard music and dancing. 26 So he called one of the servants and asked what these things meant. 27 And he said to him, 'Your brother has come, and because he has received him safe and sound, your father has killed the fatted calf.' 28 But he was angry and would not go in. Therefore his father came out and pleaded with him. </a:t>
            </a:r>
          </a:p>
          <a:p>
            <a:pPr algn="ctr"/>
            <a:r>
              <a:rPr lang="en-US" sz="3800" dirty="0"/>
              <a:t> </a:t>
            </a:r>
          </a:p>
          <a:p>
            <a:pPr algn="ctr"/>
            <a:endParaRPr lang="en-US" sz="38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29 So he answered and said to his father, 'Lo, these many years I have been serving you; I never transgressed your commandment at any time; and yet you never gave me a young goat, that I might make merry with my friends. 30 But as soon as this son of yours came, who has devoured your livelihood with harlots, you killed the fatted calf for him.'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970318"/>
          </a:xfrm>
          <a:prstGeom prst="rect">
            <a:avLst/>
          </a:prstGeom>
        </p:spPr>
        <p:txBody>
          <a:bodyPr wrap="square">
            <a:spAutoFit/>
          </a:bodyPr>
          <a:lstStyle/>
          <a:p>
            <a:pPr algn="ctr"/>
            <a:r>
              <a:rPr lang="en-US" sz="3600" dirty="0"/>
              <a:t> 31 And he said to him, 'Son, you are always with me, and all that I have is yours. 32 It was right that we should make merry and be glad, for your brother was dead and is alive again, and was lost and is found.' " </a:t>
            </a:r>
          </a:p>
          <a:p>
            <a:pPr algn="ctr"/>
            <a:r>
              <a:rPr lang="en-US" sz="3600" dirty="0"/>
              <a:t> </a:t>
            </a:r>
          </a:p>
          <a:p>
            <a:pPr algn="ctr"/>
            <a:r>
              <a:rPr lang="en-US" sz="3600" dirty="0"/>
              <a:t> </a:t>
            </a: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7723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Ephesians 1:3-7</a:t>
            </a:r>
            <a:endParaRPr lang="en-US" sz="3800" u="sng" dirty="0"/>
          </a:p>
          <a:p>
            <a:pPr algn="ctr"/>
            <a:r>
              <a:rPr lang="en-US" sz="3800" dirty="0"/>
              <a:t>3 Blessed be the God and Father of our Lord Jesus Christ, who has blessed us with every spiritual blessing in the heavenly places in Christ, 4 just as He chose us in Him before the foundation of the world, that we should be holy and without blame before Him in love, 5 having predestined us to adoption as sons by Jesus Christ to Himself, according to the good pleasure of His will, </a:t>
            </a:r>
          </a:p>
          <a:p>
            <a:pPr algn="ctr"/>
            <a:r>
              <a:rPr lang="en-US" sz="3800" dirty="0"/>
              <a:t> </a:t>
            </a:r>
          </a:p>
          <a:p>
            <a:pPr algn="ctr"/>
            <a:endParaRPr kumimoji="0" lang="en-US" sz="38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6 to the praise of the glory of His grace, by which He has made us accepted in the Beloved. 7 In Him we have redemption through His blood, the forgiveness of sins, according to the riches of His grace…</a:t>
            </a:r>
          </a:p>
          <a:p>
            <a:pPr algn="ctr"/>
            <a:r>
              <a:rPr lang="en-US" sz="4000" dirty="0"/>
              <a:t> </a:t>
            </a:r>
          </a:p>
          <a:p>
            <a:endParaRPr lang="en-US" sz="4000" dirty="0"/>
          </a:p>
          <a:p>
            <a:pPr algn="ctr"/>
            <a:r>
              <a:rPr lang="en-US" sz="5400" b="1" dirty="0"/>
              <a:t> </a:t>
            </a:r>
            <a:endParaRPr lang="en-US" sz="5400" dirty="0"/>
          </a:p>
          <a:p>
            <a:pPr algn="ctr"/>
            <a:r>
              <a:rPr lang="en-US" sz="5400" dirty="0"/>
              <a:t> </a:t>
            </a:r>
          </a:p>
          <a:p>
            <a:pPr algn="ctr"/>
            <a:endParaRPr lang="en-US" sz="5400" dirty="0"/>
          </a:p>
          <a:p>
            <a:pPr algn="ctr"/>
            <a:r>
              <a:rPr lang="en-US" sz="5400" b="1" dirty="0"/>
              <a:t> </a:t>
            </a:r>
            <a:endParaRPr lang="en-US" sz="5400" dirty="0"/>
          </a:p>
          <a:p>
            <a:pPr lvl="0" algn="ctr" fontAlgn="base">
              <a:spcBef>
                <a:spcPct val="0"/>
              </a:spcBef>
              <a:spcAft>
                <a:spcPct val="0"/>
              </a:spcAft>
              <a:defRPr/>
            </a:pPr>
            <a:endParaRPr kumimoji="0" lang="en-US" sz="54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5016758"/>
          </a:xfrm>
          <a:prstGeom prst="rect">
            <a:avLst/>
          </a:prstGeom>
        </p:spPr>
        <p:txBody>
          <a:bodyPr wrap="square">
            <a:spAutoFit/>
          </a:bodyPr>
          <a:lstStyle/>
          <a:p>
            <a:pPr algn="ctr"/>
            <a:r>
              <a:rPr lang="en-US" sz="4000" b="1" u="sng" dirty="0"/>
              <a:t>Romans 8:15-16</a:t>
            </a:r>
            <a:endParaRPr lang="en-US" sz="4000" u="sng" dirty="0"/>
          </a:p>
          <a:p>
            <a:pPr algn="ctr"/>
            <a:r>
              <a:rPr lang="en-US" sz="4000" dirty="0"/>
              <a:t>15 For you did not receive the spirit of bondage again to fear, but you received the Spirit of adoption by whom we cry out, "Abba, Father." 16 The Spirit Himself bears witness with our spirit that we are children of God…</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863417"/>
          </a:xfrm>
          <a:prstGeom prst="rect">
            <a:avLst/>
          </a:prstGeom>
        </p:spPr>
        <p:txBody>
          <a:bodyPr wrap="square">
            <a:spAutoFit/>
          </a:bodyPr>
          <a:lstStyle/>
          <a:p>
            <a:pPr algn="ctr"/>
            <a:r>
              <a:rPr lang="en-US" sz="4000" b="1" u="sng" dirty="0"/>
              <a:t>Galatians 4:4-6</a:t>
            </a:r>
            <a:endParaRPr lang="en-US" sz="4000" u="sng" dirty="0"/>
          </a:p>
          <a:p>
            <a:pPr algn="ctr"/>
            <a:r>
              <a:rPr lang="en-US" sz="4000" dirty="0"/>
              <a:t>4 But when the fullness of the time had come, God sent forth His Son, born of a woman, born under the law, 5 to redeem those who were under the law, that we might receive the adoption as sons. 6 And because you are sons, God has sent forth the Spirit of His Son into your hearts, crying out, "Abba, Father!"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dirty="0"/>
              <a:t> </a:t>
            </a:r>
            <a:r>
              <a:rPr lang="en-US" sz="4000" b="1" dirty="0"/>
              <a:t>COURT IS ADJOURNED!</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7478970"/>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rPr>
              <a:t> </a:t>
            </a:r>
            <a:r>
              <a:rPr lang="en-US" sz="4000" dirty="0"/>
              <a:t> </a:t>
            </a:r>
            <a:r>
              <a:rPr lang="en-US" sz="4000" b="1" u="sng" dirty="0"/>
              <a:t>John 5:24-27</a:t>
            </a:r>
            <a:endParaRPr lang="en-US" sz="4000" u="sng" dirty="0"/>
          </a:p>
          <a:p>
            <a:pPr algn="ctr"/>
            <a:r>
              <a:rPr lang="en-US" sz="4000" dirty="0"/>
              <a:t>24 </a:t>
            </a:r>
            <a:r>
              <a:rPr lang="en-US" sz="4000" dirty="0">
                <a:solidFill>
                  <a:srgbClr val="FF0000"/>
                </a:solidFill>
              </a:rPr>
              <a:t>"Most assuredly, I say to you, he who hears My word and believes in Him who sent Me has everlasting life, and shall not come into judgment, but has passed from death into life. </a:t>
            </a:r>
            <a:r>
              <a:rPr lang="en-US" sz="4000" dirty="0"/>
              <a:t>25 </a:t>
            </a:r>
            <a:r>
              <a:rPr lang="en-US" sz="4000" dirty="0">
                <a:solidFill>
                  <a:srgbClr val="FF0000"/>
                </a:solidFill>
              </a:rPr>
              <a:t>Most assuredly, I say to you, the hour is coming, and now is, when the dead will hear the voice of the Son of God; and those who hear will live.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21358</TotalTime>
  <Words>1277</Words>
  <Application>Microsoft Office PowerPoint</Application>
  <PresentationFormat>On-screen Show (4:3)</PresentationFormat>
  <Paragraphs>132</Paragraphs>
  <Slides>33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1304</cp:revision>
  <dcterms:created xsi:type="dcterms:W3CDTF">2013-06-05T21:04:28Z</dcterms:created>
  <dcterms:modified xsi:type="dcterms:W3CDTF">2018-02-25T23:42:13Z</dcterms:modified>
</cp:coreProperties>
</file>