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40"/>
  </p:notesMasterIdLst>
  <p:sldIdLst>
    <p:sldId id="257" r:id="rId4"/>
    <p:sldId id="698" r:id="rId5"/>
    <p:sldId id="258" r:id="rId6"/>
    <p:sldId id="259" r:id="rId7"/>
    <p:sldId id="617" r:id="rId8"/>
    <p:sldId id="738" r:id="rId9"/>
    <p:sldId id="615" r:id="rId10"/>
    <p:sldId id="616" r:id="rId11"/>
    <p:sldId id="260" r:id="rId12"/>
    <p:sldId id="518" r:id="rId13"/>
    <p:sldId id="739" r:id="rId14"/>
    <p:sldId id="704" r:id="rId15"/>
    <p:sldId id="706" r:id="rId16"/>
    <p:sldId id="707" r:id="rId17"/>
    <p:sldId id="709" r:id="rId18"/>
    <p:sldId id="520" r:id="rId19"/>
    <p:sldId id="522" r:id="rId20"/>
    <p:sldId id="523" r:id="rId21"/>
    <p:sldId id="524" r:id="rId22"/>
    <p:sldId id="614" r:id="rId23"/>
    <p:sldId id="717" r:id="rId24"/>
    <p:sldId id="666" r:id="rId25"/>
    <p:sldId id="713" r:id="rId26"/>
    <p:sldId id="718" r:id="rId27"/>
    <p:sldId id="719" r:id="rId28"/>
    <p:sldId id="720" r:id="rId29"/>
    <p:sldId id="725" r:id="rId30"/>
    <p:sldId id="726" r:id="rId31"/>
    <p:sldId id="727" r:id="rId32"/>
    <p:sldId id="728" r:id="rId33"/>
    <p:sldId id="729" r:id="rId34"/>
    <p:sldId id="731" r:id="rId35"/>
    <p:sldId id="732" r:id="rId36"/>
    <p:sldId id="733" r:id="rId37"/>
    <p:sldId id="734" r:id="rId38"/>
    <p:sldId id="298"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p:cViewPr varScale="1">
        <p:scale>
          <a:sx n="108" d="100"/>
          <a:sy n="108" d="100"/>
        </p:scale>
        <p:origin x="1686"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20</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2/7/2018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2/7/2018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2/7/2018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2/7/2018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2/7/2018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2/7/2018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2/7/2018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2/7/2018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2/7/2018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2/7/2018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2/7/2018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2/7/2018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1 Do not rebuke an older man, but exhort him as a father, younger men as brothers,</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0265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Ephesians 4:29-32</a:t>
            </a:r>
            <a:endParaRPr lang="en-US" sz="4000" u="sng" dirty="0"/>
          </a:p>
          <a:p>
            <a:pPr algn="ctr"/>
            <a:r>
              <a:rPr lang="en-US" sz="4000" dirty="0"/>
              <a:t>29 Let no corrupt word proceed out of your mouth, but what is good for necessary edification, that it may impart grace to the hearers. 30 And do not grieve the Holy Spirit of God, by whom you were sealed for the day of redemption.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dirty="0"/>
              <a:t>31 Let all bitterness, wrath, anger, clamor, and evil speaking be put away from you, with all malice. 32 And be kind to one another, tenderhearted, forgiving one another, just as God in Christ forgave you.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6863417"/>
          </a:xfrm>
          <a:prstGeom prst="rect">
            <a:avLst/>
          </a:prstGeom>
        </p:spPr>
        <p:txBody>
          <a:bodyPr wrap="square">
            <a:spAutoFit/>
          </a:bodyPr>
          <a:lstStyle/>
          <a:p>
            <a:pPr algn="ctr"/>
            <a:r>
              <a:rPr lang="en-US" sz="4000" b="1" u="sng" dirty="0"/>
              <a:t>Proverbs 19:20-22</a:t>
            </a:r>
            <a:endParaRPr lang="en-US" sz="4000" u="sng" dirty="0"/>
          </a:p>
          <a:p>
            <a:pPr algn="ctr"/>
            <a:r>
              <a:rPr lang="en-US" sz="4000" dirty="0"/>
              <a:t>20 Listen to counsel and receive instruction, That you may be wise in your latter days. 21 There are many plans in a man's heart, Nevertheless the LORD's counsel--that will stand. 22 What is desired in a man is kindness, And a poor man is better than a liar. </a:t>
            </a:r>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2 Corinthians 6:1-4</a:t>
            </a:r>
            <a:endParaRPr lang="en-US" sz="4000" u="sng" dirty="0"/>
          </a:p>
          <a:p>
            <a:pPr algn="ctr"/>
            <a:r>
              <a:rPr lang="en-US" sz="4000" dirty="0"/>
              <a:t>1 As God's partners, we beg you not to toss aside this marvelous message of God's great kindness. 2 For God says, "Your cry came to me at a favorable time, when the doors of welcome were wide open. I helped you on a day when salvation was being offered." Right now God is ready to welcome you. Today he is ready to save you.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11787842"/>
          </a:xfrm>
          <a:prstGeom prst="rect">
            <a:avLst/>
          </a:prstGeom>
        </p:spPr>
        <p:txBody>
          <a:bodyPr wrap="square">
            <a:spAutoFit/>
          </a:bodyPr>
          <a:lstStyle/>
          <a:p>
            <a:pPr algn="ctr"/>
            <a:r>
              <a:rPr lang="en-US" sz="4000" dirty="0"/>
              <a:t> 3 We try to live in such a way that no one will ever be offended or kept back from finding the Lord by the way we act, so that no one can find fault with us and blame it on the Lord. 4 In fact, in everything we do we try to show that we are true ministers of God.</a:t>
            </a:r>
          </a:p>
          <a:p>
            <a:pPr algn="ctr"/>
            <a:r>
              <a:rPr lang="en-US" sz="4000" dirty="0"/>
              <a:t> </a:t>
            </a:r>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9941183"/>
          </a:xfrm>
          <a:prstGeom prst="rect">
            <a:avLst/>
          </a:prstGeom>
        </p:spPr>
        <p:txBody>
          <a:bodyPr wrap="square">
            <a:spAutoFit/>
          </a:bodyPr>
          <a:lstStyle/>
          <a:p>
            <a:pPr algn="ctr"/>
            <a:r>
              <a:rPr lang="en-US" sz="4000" b="1" dirty="0"/>
              <a:t>2 older women as mothers, younger as sisters, with all purity.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r>
              <a:rPr lang="en-US" sz="4000" dirty="0"/>
              <a:t> </a:t>
            </a:r>
          </a:p>
          <a:p>
            <a:pPr algn="ctr"/>
            <a:endParaRPr lang="en-US" sz="4000" b="1" dirty="0"/>
          </a:p>
          <a:p>
            <a:pPr algn="ctr"/>
            <a:endParaRPr lang="en-US" sz="4000" b="1" dirty="0"/>
          </a:p>
          <a:p>
            <a:pPr algn="ctr"/>
            <a:endParaRPr lang="en-US" sz="4000" b="1" dirty="0"/>
          </a:p>
          <a:p>
            <a:pPr algn="ctr"/>
            <a:r>
              <a:rPr lang="en-US" sz="4000" dirty="0"/>
              <a:t> </a:t>
            </a:r>
          </a:p>
          <a:p>
            <a:pPr algn="ctr"/>
            <a:r>
              <a:rPr lang="en-US" sz="4000" b="1" dirty="0"/>
              <a:t> </a:t>
            </a:r>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Galatians 3:28 </a:t>
            </a:r>
            <a:endParaRPr lang="en-US" sz="4000" u="sng" dirty="0"/>
          </a:p>
          <a:p>
            <a:pPr algn="ctr"/>
            <a:r>
              <a:rPr lang="en-US" sz="4000" dirty="0"/>
              <a:t>“There is neither Jew nor Greek, there is neither slave nor free, there is no male and female, for you are all one in Christ Jesus”</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171468"/>
          </a:xfrm>
          <a:prstGeom prst="rect">
            <a:avLst/>
          </a:prstGeom>
        </p:spPr>
        <p:txBody>
          <a:bodyPr wrap="square">
            <a:spAutoFit/>
          </a:bodyPr>
          <a:lstStyle/>
          <a:p>
            <a:pPr algn="ctr"/>
            <a:r>
              <a:rPr lang="en-US" sz="3500" b="1" u="sng" dirty="0"/>
              <a:t> Philippians 4:1-6</a:t>
            </a:r>
            <a:endParaRPr lang="en-US" sz="3500" u="sng" dirty="0"/>
          </a:p>
          <a:p>
            <a:pPr algn="ctr"/>
            <a:r>
              <a:rPr lang="en-US" sz="3500" dirty="0"/>
              <a:t>1 Therefore, my beloved and longed-for brethren, my joy and crown, so stand fast in the Lord, beloved. 2 I implore Euodia and I implore </a:t>
            </a:r>
            <a:r>
              <a:rPr lang="en-US" sz="3500" dirty="0" err="1"/>
              <a:t>Syntyche</a:t>
            </a:r>
            <a:r>
              <a:rPr lang="en-US" sz="3500" dirty="0"/>
              <a:t> to be of the same mind in the Lord. 3 And I urge you also, true companion, help these women who labored with me in the gospel, with Clement also, and the rest of my fellow workers, whose names are in the Book of Life. 4 Rejoice in the Lord always. Again I will say, rejoice! 5 Let your gentleness be known to all men. The Lord is at hand. </a:t>
            </a:r>
          </a:p>
          <a:p>
            <a:pPr algn="ctr"/>
            <a:r>
              <a:rPr lang="en-US" sz="3500" dirty="0"/>
              <a:t> </a:t>
            </a:r>
          </a:p>
          <a:p>
            <a:pPr algn="ctr"/>
            <a:r>
              <a:rPr lang="en-US" sz="3500" b="1" dirty="0"/>
              <a:t> </a:t>
            </a:r>
          </a:p>
          <a:p>
            <a:pPr algn="ctr"/>
            <a:endParaRPr lang="en-US" sz="35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2"/>
            <a:ext cx="8915400" cy="2554545"/>
          </a:xfrm>
          <a:prstGeom prst="rect">
            <a:avLst/>
          </a:prstGeom>
        </p:spPr>
        <p:txBody>
          <a:bodyPr wrap="square">
            <a:spAutoFit/>
          </a:bodyPr>
          <a:lstStyle/>
          <a:p>
            <a:pPr algn="ctr"/>
            <a:r>
              <a:rPr lang="en-US" sz="4000" b="1" u="sng" dirty="0"/>
              <a:t>1 Peter 2:17</a:t>
            </a:r>
            <a:endParaRPr lang="en-US" sz="4000" u="sng" dirty="0"/>
          </a:p>
          <a:p>
            <a:pPr algn="ctr"/>
            <a:r>
              <a:rPr lang="en-US" sz="4000" dirty="0"/>
              <a:t>“Honor all people. Love the brotherhood. Fear God. Honor the king.”</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u="sng" dirty="0"/>
              <a:t>Proverbs 22:10-11</a:t>
            </a:r>
            <a:endParaRPr lang="en-US" sz="4000" u="sng" dirty="0"/>
          </a:p>
          <a:p>
            <a:pPr algn="ctr"/>
            <a:r>
              <a:rPr lang="en-US" sz="4000" dirty="0"/>
              <a:t>10 Cast out the scoffer, and contention will leave; Yes, strife and reproach will cease. 11 He who loves purity of heart And has grace on his lips, The king will be his friend.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1323439"/>
          </a:xfrm>
          <a:prstGeom prst="rect">
            <a:avLst/>
          </a:prstGeom>
        </p:spPr>
        <p:txBody>
          <a:bodyPr wrap="square">
            <a:spAutoFit/>
          </a:bodyPr>
          <a:lstStyle/>
          <a:p>
            <a:pPr algn="ctr"/>
            <a:r>
              <a:rPr lang="en-US" sz="4000" b="1" dirty="0"/>
              <a:t> 3 Honor widows who are really widows.</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Exodus 22:22-24</a:t>
            </a:r>
            <a:endParaRPr lang="en-US" sz="4000" u="sng" dirty="0"/>
          </a:p>
          <a:p>
            <a:pPr algn="ctr"/>
            <a:r>
              <a:rPr lang="en-US" sz="4000" dirty="0"/>
              <a:t>22 "You must not exploit widows or orphans; 23 if you do so in any way, and they cry to me for my help, I will surely give it. 24 And my anger shall flame out against you, and I will kill you with enemy armies, so that your wives will be widows and your children fatherless.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Luke 20:45-47</a:t>
            </a:r>
            <a:endParaRPr lang="en-US" sz="4000" u="sng" dirty="0"/>
          </a:p>
          <a:p>
            <a:pPr algn="ctr"/>
            <a:r>
              <a:rPr lang="en-US" sz="4000" dirty="0"/>
              <a:t>45 Then, with the crowds listening, he turned to his disciples and said, 46 "Beware of these experts in religion, for they love to parade in dignified robes and to be bowed to by the people as they walk along the street. And how they love the seats of honor in the synagogues and at religious festivals! </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dirty="0"/>
              <a:t>47 But even while they are praying long prayers with great outward piety, they are planning schemes to cheat widows out of their property. Therefore God's heaviest sentence awaits these men."</a:t>
            </a:r>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5016758"/>
          </a:xfrm>
          <a:prstGeom prst="rect">
            <a:avLst/>
          </a:prstGeom>
        </p:spPr>
        <p:txBody>
          <a:bodyPr wrap="square">
            <a:spAutoFit/>
          </a:bodyPr>
          <a:lstStyle/>
          <a:p>
            <a:pPr algn="ctr"/>
            <a:r>
              <a:rPr lang="en-US" sz="4000" b="1" dirty="0"/>
              <a:t> 4 But if any widow has children or grandchildren, let them first learn to show piety at home and to repay their parents; for this is good and acceptable before God.</a:t>
            </a:r>
            <a:endParaRPr lang="en-US" sz="4000" dirty="0"/>
          </a:p>
          <a:p>
            <a:pPr algn="ct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Exodus 20:12</a:t>
            </a:r>
            <a:endParaRPr lang="en-US" sz="4000" u="sng" dirty="0"/>
          </a:p>
          <a:p>
            <a:pPr algn="ctr"/>
            <a:r>
              <a:rPr lang="en-US" sz="4000" dirty="0"/>
              <a:t>"Honor your father and mother, that you may have a long, good life in the land the Lord your God will give you.”</a:t>
            </a:r>
          </a:p>
          <a:p>
            <a:pPr algn="ctr"/>
            <a:r>
              <a:rPr lang="en-US" sz="4000" b="1" dirty="0"/>
              <a:t> </a:t>
            </a:r>
            <a:endParaRPr lang="en-US" sz="4000" dirty="0"/>
          </a:p>
          <a:p>
            <a:pPr algn="ctr"/>
            <a:r>
              <a:rPr lang="en-US" sz="4000" dirty="0"/>
              <a:t> </a:t>
            </a:r>
          </a:p>
          <a:p>
            <a:pPr algn="ctr"/>
            <a:r>
              <a:rPr lang="en-US" sz="4000" dirty="0"/>
              <a:t> </a:t>
            </a:r>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Deuteronomy 5:16 </a:t>
            </a:r>
            <a:endParaRPr lang="en-US" sz="4000" u="sng" dirty="0"/>
          </a:p>
          <a:p>
            <a:pPr algn="ctr"/>
            <a:r>
              <a:rPr lang="en-US" sz="4000" dirty="0"/>
              <a:t>“‘Honor your father and your mother, as the Lord your God commanded you, that your days may be long, and that it may go well with you in the land that the Lord your God is giving you.”</a:t>
            </a:r>
          </a:p>
          <a:p>
            <a:pPr algn="ctr"/>
            <a:endParaRPr lang="en-US" sz="40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5 Now she who is really a widow, and left alone, trusts in God and continues in supplications and prayers night and day. 6 But she who lives in pleasure is dead while she lives. </a:t>
            </a:r>
            <a:endParaRPr lang="en-US" sz="4000" dirty="0"/>
          </a:p>
          <a:p>
            <a:pPr algn="ctr"/>
            <a:endParaRPr lang="en-US" sz="4000" dirty="0"/>
          </a:p>
        </p:txBody>
      </p:sp>
    </p:spTree>
    <p:extLst>
      <p:ext uri="{BB962C8B-B14F-4D97-AF65-F5344CB8AC3E}">
        <p14:creationId xmlns:p14="http://schemas.microsoft.com/office/powerpoint/2010/main" val="350684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46355" y="0"/>
            <a:ext cx="8686800" cy="3539430"/>
          </a:xfrm>
          <a:prstGeom prst="rect">
            <a:avLst/>
          </a:prstGeom>
          <a:noFill/>
        </p:spPr>
        <p:txBody>
          <a:bodyPr wrap="square" rtlCol="0">
            <a:spAutoFit/>
          </a:bodyPr>
          <a:lstStyle/>
          <a:p>
            <a:pPr algn="ctr"/>
            <a:r>
              <a:rPr lang="en-US" sz="3200" b="1" dirty="0"/>
              <a:t>Learn to Exhort and not Tear Down</a:t>
            </a:r>
            <a:endParaRPr lang="en-US" sz="3200" dirty="0"/>
          </a:p>
          <a:p>
            <a:pPr algn="ctr"/>
            <a:r>
              <a:rPr lang="en-US" sz="2800" b="1" dirty="0"/>
              <a:t>By Pastor Fee Soliven</a:t>
            </a:r>
            <a:endParaRPr lang="en-US" sz="2800" dirty="0"/>
          </a:p>
          <a:p>
            <a:pPr algn="ctr"/>
            <a:r>
              <a:rPr lang="en-US" sz="3200" b="1" dirty="0"/>
              <a:t>1 Timothy 5:1-7</a:t>
            </a:r>
            <a:endParaRPr lang="en-US" sz="3200" dirty="0"/>
          </a:p>
          <a:p>
            <a:pPr algn="ctr"/>
            <a:r>
              <a:rPr lang="en-US" sz="3200" b="1" dirty="0"/>
              <a:t>Wednesday Evening</a:t>
            </a:r>
            <a:endParaRPr lang="en-US" sz="3200" dirty="0"/>
          </a:p>
          <a:p>
            <a:pPr algn="ctr"/>
            <a:r>
              <a:rPr lang="en-US" sz="3200" b="1" dirty="0"/>
              <a:t>February 7, 2018</a:t>
            </a:r>
            <a:endParaRPr lang="en-US" sz="3200" dirty="0"/>
          </a:p>
          <a:p>
            <a:pPr algn="ctr"/>
            <a:r>
              <a:rPr lang="en-US" sz="3200" dirty="0"/>
              <a:t> </a:t>
            </a:r>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17755" y="2428043"/>
            <a:ext cx="9144000"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7755" y="5810805"/>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7478970"/>
          </a:xfrm>
          <a:prstGeom prst="rect">
            <a:avLst/>
          </a:prstGeom>
        </p:spPr>
        <p:txBody>
          <a:bodyPr wrap="square">
            <a:spAutoFit/>
          </a:bodyPr>
          <a:lstStyle/>
          <a:p>
            <a:pPr algn="ctr"/>
            <a:r>
              <a:rPr lang="en-US" sz="4000" b="1" u="sng" dirty="0"/>
              <a:t>Luke 2:36-38</a:t>
            </a:r>
            <a:endParaRPr lang="en-US" sz="4000" u="sng" dirty="0"/>
          </a:p>
          <a:p>
            <a:pPr algn="ctr"/>
            <a:r>
              <a:rPr lang="en-US" sz="4000" dirty="0"/>
              <a:t>36 Now there was one, Anna, a prophetess, the daughter of Phanuel, of the tribe of Asher. She was of a great age, and had lived with a husband seven years from her virginity; 37 and this woman was a widow of about eighty-four years, who did not depart from the temple, but served God with </a:t>
            </a:r>
            <a:r>
              <a:rPr lang="en-US" sz="4000" dirty="0" err="1"/>
              <a:t>fastings</a:t>
            </a:r>
            <a:r>
              <a:rPr lang="en-US" sz="4000" dirty="0"/>
              <a:t> and prayers night and day.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20491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 </a:t>
            </a:r>
            <a:r>
              <a:rPr lang="en-US" sz="4000" dirty="0"/>
              <a:t>38 And coming in that instant she gave thanks to the Lord, and spoke of Him to all those who looked for redemption in Jerusalem.</a:t>
            </a:r>
          </a:p>
          <a:p>
            <a:pPr algn="ctr"/>
            <a:endParaRPr lang="en-US" sz="4000" dirty="0"/>
          </a:p>
        </p:txBody>
      </p:sp>
    </p:spTree>
    <p:extLst>
      <p:ext uri="{BB962C8B-B14F-4D97-AF65-F5344CB8AC3E}">
        <p14:creationId xmlns:p14="http://schemas.microsoft.com/office/powerpoint/2010/main" val="132820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7 And these things command, that they may be blameless.</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712116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u="sng" dirty="0"/>
              <a:t>Philippians 2:12-18</a:t>
            </a:r>
            <a:endParaRPr lang="en-US" sz="4000" u="sng" dirty="0"/>
          </a:p>
          <a:p>
            <a:pPr algn="ctr"/>
            <a:r>
              <a:rPr lang="en-US" sz="4000" dirty="0"/>
              <a:t>12 Therefore, my beloved, as you have always obeyed, not as in my presence only, but now much more in my absence, work out your own salvation with fear and trembling; 13 for it is God who works in you both to will and to do for His good pleasure. 1</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81213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4 Do all things without complaining and disputing, 15 that you may become blameless and harmless, children of God without fault in the midst of a crooked and perverse generation, among whom you shine as lights in the world, 16 holding fast the word of life, so that I may rejoice in the day of Christ that I have not run in vain or labored in vain.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81879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dirty="0"/>
              <a:t>17 Yes, and if I am being poured out as a drink offering on the sacrifice and service of your faith, I am glad and rejoice with you all. 18 For the same reason you also be glad and rejoice with me.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4895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554545"/>
          </a:xfrm>
          <a:prstGeom prst="rect">
            <a:avLst/>
          </a:prstGeom>
        </p:spPr>
        <p:txBody>
          <a:bodyPr wrap="square">
            <a:spAutoFit/>
          </a:bodyPr>
          <a:lstStyle/>
          <a:p>
            <a:pPr algn="ctr"/>
            <a:r>
              <a:rPr lang="en-US" sz="4000" b="1" dirty="0"/>
              <a:t>1 Do not rebuke an older man, but exhort him as a father, younger men as brothers,</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2 older women as mothers, younger as sisters, with all purity. </a:t>
            </a:r>
            <a:endParaRPr lang="en-US" sz="4000" dirty="0"/>
          </a:p>
          <a:p>
            <a:pPr algn="ctr"/>
            <a:r>
              <a:rPr lang="en-US" sz="4000" b="1" dirty="0"/>
              <a:t> </a:t>
            </a:r>
            <a:endParaRPr lang="en-US" sz="4000" dirty="0"/>
          </a:p>
          <a:p>
            <a:pPr algn="ct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lang="en-US" sz="4000" b="1" dirty="0"/>
              <a:t>3 Honor widows who are really widows.</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60422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3785652"/>
          </a:xfrm>
          <a:prstGeom prst="rect">
            <a:avLst/>
          </a:prstGeom>
        </p:spPr>
        <p:txBody>
          <a:bodyPr wrap="square">
            <a:spAutoFit/>
          </a:bodyPr>
          <a:lstStyle/>
          <a:p>
            <a:pPr algn="ctr"/>
            <a:r>
              <a:rPr lang="en-US" sz="4000" b="1" dirty="0"/>
              <a:t>4 But if any widow has children or grandchildren, let them first learn to show piety at home and to repay their parents; for this is good and acceptable before God.</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8094524"/>
          </a:xfrm>
          <a:prstGeom prst="rect">
            <a:avLst/>
          </a:prstGeom>
        </p:spPr>
        <p:txBody>
          <a:bodyPr wrap="square">
            <a:spAutoFit/>
          </a:bodyPr>
          <a:lstStyle/>
          <a:p>
            <a:pPr algn="ctr"/>
            <a:r>
              <a:rPr lang="en-US" sz="4000" b="1" dirty="0"/>
              <a:t>5 Now she who is really a widow, and left alone, trusts in God and continues in supplications and prayers night and day. 6 But she who lives in pleasure is dead while she lives. </a:t>
            </a:r>
            <a:endParaRPr lang="en-US" sz="4000" dirty="0"/>
          </a:p>
          <a:p>
            <a:pPr algn="ctr"/>
            <a:r>
              <a:rPr lang="en-US" sz="4000" b="1" dirty="0"/>
              <a:t> </a:t>
            </a:r>
            <a:endParaRPr lang="en-US" sz="4000" dirty="0"/>
          </a:p>
          <a:p>
            <a:pPr algn="ctr"/>
            <a:r>
              <a:rPr lang="en-US" sz="4000" dirty="0"/>
              <a:t> </a:t>
            </a:r>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7327820"/>
          </a:xfrm>
          <a:prstGeom prst="rect">
            <a:avLst/>
          </a:prstGeom>
        </p:spPr>
        <p:txBody>
          <a:bodyPr wrap="square">
            <a:spAutoFit/>
          </a:bodyPr>
          <a:lstStyle/>
          <a:p>
            <a:pPr algn="ctr"/>
            <a:r>
              <a:rPr lang="en-US" sz="4000" b="1" dirty="0"/>
              <a:t>7 And these things command, that they may be blameless.</a:t>
            </a:r>
            <a:endParaRPr lang="en-US" sz="4000" dirty="0"/>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18888</TotalTime>
  <Words>1048</Words>
  <Application>Microsoft Office PowerPoint</Application>
  <PresentationFormat>On-screen Show (4:3)</PresentationFormat>
  <Paragraphs>126</Paragraphs>
  <Slides>36</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36</vt:i4>
      </vt:variant>
    </vt:vector>
  </HeadingPairs>
  <TitlesOfParts>
    <vt:vector size="43"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1219</cp:revision>
  <dcterms:created xsi:type="dcterms:W3CDTF">2013-06-05T21:04:28Z</dcterms:created>
  <dcterms:modified xsi:type="dcterms:W3CDTF">2018-02-08T07:24:30Z</dcterms:modified>
</cp:coreProperties>
</file>