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0"/>
  </p:notesMasterIdLst>
  <p:sldIdLst>
    <p:sldId id="257" r:id="rId2"/>
    <p:sldId id="698" r:id="rId3"/>
    <p:sldId id="258" r:id="rId4"/>
    <p:sldId id="790" r:id="rId5"/>
    <p:sldId id="793" r:id="rId6"/>
    <p:sldId id="617" r:id="rId7"/>
    <p:sldId id="616" r:id="rId8"/>
    <p:sldId id="260" r:id="rId9"/>
    <p:sldId id="789" r:id="rId10"/>
    <p:sldId id="518" r:id="rId11"/>
    <p:sldId id="704" r:id="rId12"/>
    <p:sldId id="706" r:id="rId13"/>
    <p:sldId id="874" r:id="rId14"/>
    <p:sldId id="875" r:id="rId15"/>
    <p:sldId id="876" r:id="rId16"/>
    <p:sldId id="877" r:id="rId17"/>
    <p:sldId id="878" r:id="rId18"/>
    <p:sldId id="879" r:id="rId19"/>
    <p:sldId id="709" r:id="rId20"/>
    <p:sldId id="708" r:id="rId21"/>
    <p:sldId id="519" r:id="rId22"/>
    <p:sldId id="520" r:id="rId23"/>
    <p:sldId id="522" r:id="rId24"/>
    <p:sldId id="523" r:id="rId25"/>
    <p:sldId id="524" r:id="rId26"/>
    <p:sldId id="614" r:id="rId27"/>
    <p:sldId id="717" r:id="rId28"/>
    <p:sldId id="666" r:id="rId29"/>
    <p:sldId id="713" r:id="rId30"/>
    <p:sldId id="718" r:id="rId31"/>
    <p:sldId id="719" r:id="rId32"/>
    <p:sldId id="720" r:id="rId33"/>
    <p:sldId id="955" r:id="rId34"/>
    <p:sldId id="956" r:id="rId35"/>
    <p:sldId id="957" r:id="rId36"/>
    <p:sldId id="958" r:id="rId37"/>
    <p:sldId id="959" r:id="rId38"/>
    <p:sldId id="96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3420" autoAdjust="0"/>
  </p:normalViewPr>
  <p:slideViewPr>
    <p:cSldViewPr>
      <p:cViewPr varScale="1">
        <p:scale>
          <a:sx n="107" d="100"/>
          <a:sy n="107" d="100"/>
        </p:scale>
        <p:origin x="153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26</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9638883"/>
          </a:xfrm>
          <a:prstGeom prst="rect">
            <a:avLst/>
          </a:prstGeom>
        </p:spPr>
        <p:txBody>
          <a:bodyPr wrap="square">
            <a:spAutoFit/>
          </a:bodyPr>
          <a:lstStyle/>
          <a:p>
            <a:pPr algn="ctr"/>
            <a:r>
              <a:rPr lang="en-US" sz="4000" b="1" u="sng" dirty="0"/>
              <a:t>Galatians 1:15</a:t>
            </a:r>
            <a:endParaRPr lang="en-US" sz="4000" u="sng" dirty="0"/>
          </a:p>
          <a:p>
            <a:pPr algn="ctr"/>
            <a:r>
              <a:rPr lang="en-US" sz="4000" dirty="0"/>
              <a:t> “But when it pleased God, who separated me from my mother's womb and called me through His grace…”</a:t>
            </a:r>
          </a:p>
          <a:p>
            <a:pPr algn="ctr"/>
            <a:endParaRPr lang="en-US" sz="4000" dirty="0"/>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u="sng" dirty="0"/>
              <a:t>Luke 1:52</a:t>
            </a:r>
            <a:endParaRPr lang="en-US" sz="4000" u="sng" dirty="0"/>
          </a:p>
          <a:p>
            <a:pPr algn="ctr"/>
            <a:r>
              <a:rPr lang="en-US" sz="4000" dirty="0"/>
              <a:t>He has put down the mighty from their thrones and exalted the lowly.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u="sng" dirty="0"/>
              <a:t>Psalm 4:8</a:t>
            </a:r>
            <a:endParaRPr lang="en-US" sz="4000" u="sng" dirty="0"/>
          </a:p>
          <a:p>
            <a:pPr algn="ctr"/>
            <a:r>
              <a:rPr lang="en-US" sz="4000" dirty="0"/>
              <a:t>I will both lie down in peace, and sleep; For You alone, O LORD, make me dwell in safety.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dirty="0"/>
              <a:t>2. The Love of God</a:t>
            </a:r>
            <a:endParaRPr lang="en-US" sz="4000" dirty="0"/>
          </a:p>
          <a:p>
            <a:pPr algn="ctr"/>
            <a:endParaRPr lang="en-US" sz="4000" b="1" dirty="0"/>
          </a:p>
          <a:p>
            <a:pPr algn="ctr"/>
            <a:r>
              <a:rPr lang="en-US" sz="4000" b="1" dirty="0"/>
              <a:t> </a:t>
            </a:r>
          </a:p>
          <a:p>
            <a:pPr algn="ctr"/>
            <a:endParaRPr lang="en-US" sz="4000" b="1"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u="sng" dirty="0"/>
              <a:t>Jeremiah 17:9 </a:t>
            </a:r>
            <a:endParaRPr lang="en-US" sz="4000" u="sng" dirty="0"/>
          </a:p>
          <a:p>
            <a:pPr algn="ctr"/>
            <a:r>
              <a:rPr lang="en-US" sz="4000" dirty="0"/>
              <a:t>“The heart is deceitful and desperately wicked. Who can know it?”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Romans 3:10-12 </a:t>
            </a:r>
            <a:endParaRPr lang="en-US" sz="4000" u="sng" dirty="0"/>
          </a:p>
          <a:p>
            <a:pPr algn="ctr"/>
            <a:r>
              <a:rPr lang="en-US" sz="4000" dirty="0"/>
              <a:t>“There is none righteous, no, not one; There is none who understands; There is none who seeks after God. They have all turned aside; They have together become unprofitable; There is none who does good, no, not one.” </a:t>
            </a: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 </a:t>
            </a:r>
            <a:r>
              <a:rPr lang="en-US" sz="4000" dirty="0"/>
              <a:t>  </a:t>
            </a:r>
            <a:r>
              <a:rPr lang="en-US" sz="4000" b="1" u="sng" dirty="0"/>
              <a:t>1 John 4:8</a:t>
            </a:r>
            <a:endParaRPr lang="en-US" sz="4000" u="sng" dirty="0"/>
          </a:p>
          <a:p>
            <a:pPr algn="ctr"/>
            <a:r>
              <a:rPr lang="en-US" sz="4000" dirty="0"/>
              <a:t>“He who does not love does not know God, for God is love”</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1 John 4:16</a:t>
            </a:r>
            <a:endParaRPr lang="en-US" sz="4000" u="sng" dirty="0"/>
          </a:p>
          <a:p>
            <a:pPr algn="ctr"/>
            <a:r>
              <a:rPr lang="en-US" sz="4000" dirty="0"/>
              <a:t>“And we have known and believed the love that God has for us. God is love, and he who abides in love abides in God, and God in him.”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dirty="0"/>
              <a:t> </a:t>
            </a:r>
            <a:r>
              <a:rPr lang="en-US" sz="4000" b="1" dirty="0"/>
              <a:t>3. The Grace of God</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John 1:17</a:t>
            </a:r>
            <a:endParaRPr lang="en-US" sz="4000" u="sng" dirty="0"/>
          </a:p>
          <a:p>
            <a:pPr algn="ctr"/>
            <a:r>
              <a:rPr lang="en-US" sz="4000" dirty="0"/>
              <a:t>“For the law was given through Moses, but grace and truth came through Jesus Christ.” </a:t>
            </a:r>
          </a:p>
          <a:p>
            <a:pPr algn="ctr"/>
            <a:endParaRPr lang="en-US" sz="4000" b="1"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Greek word </a:t>
            </a:r>
            <a:r>
              <a:rPr lang="en-US" sz="4000" b="1" dirty="0" err="1"/>
              <a:t>charis</a:t>
            </a:r>
            <a:r>
              <a:rPr lang="en-US" sz="4000" b="1" dirty="0"/>
              <a:t>, which means “favor, blessing, or kindness.”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1172289"/>
          </a:xfrm>
          <a:prstGeom prst="rect">
            <a:avLst/>
          </a:prstGeom>
        </p:spPr>
        <p:txBody>
          <a:bodyPr wrap="square">
            <a:spAutoFit/>
          </a:bodyPr>
          <a:lstStyle/>
          <a:p>
            <a:pPr algn="ctr"/>
            <a:r>
              <a:rPr lang="en-US" sz="4000" b="1" u="sng" dirty="0"/>
              <a:t>Ephesians 2:8-9</a:t>
            </a:r>
            <a:endParaRPr lang="en-US" sz="4000" u="sng" dirty="0"/>
          </a:p>
          <a:p>
            <a:pPr algn="ctr"/>
            <a:r>
              <a:rPr lang="en-US" sz="4000" dirty="0"/>
              <a:t>8 For by grace you have been saved through faith, and that not of yourselves; it is the gift of God, 9 not of works, lest anyone should boast. </a:t>
            </a:r>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3170099"/>
          </a:xfrm>
          <a:prstGeom prst="rect">
            <a:avLst/>
          </a:prstGeom>
        </p:spPr>
        <p:txBody>
          <a:bodyPr wrap="square">
            <a:spAutoFit/>
          </a:bodyPr>
          <a:lstStyle/>
          <a:p>
            <a:pPr algn="ctr"/>
            <a:r>
              <a:rPr lang="en-US" sz="4000" b="1" u="sng" dirty="0"/>
              <a:t>Genesis 3:21</a:t>
            </a:r>
            <a:endParaRPr lang="en-US" sz="4000" u="sng" dirty="0"/>
          </a:p>
          <a:p>
            <a:pPr algn="ctr"/>
            <a:r>
              <a:rPr lang="en-US" sz="4000" dirty="0"/>
              <a:t>“Also for Adam and his wife the LORD God made tunics of skin, and clothed them.”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323439"/>
          </a:xfrm>
          <a:prstGeom prst="rect">
            <a:avLst/>
          </a:prstGeom>
        </p:spPr>
        <p:txBody>
          <a:bodyPr wrap="square">
            <a:spAutoFit/>
          </a:bodyPr>
          <a:lstStyle/>
          <a:p>
            <a:pPr algn="ctr"/>
            <a:r>
              <a:rPr lang="en-US" sz="4000" b="1" dirty="0"/>
              <a:t>4. The Mercy of God</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Mercy withholds a Punishment we deserve; Grace gives a blessing we don't deserve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u="sng" dirty="0"/>
              <a:t> </a:t>
            </a:r>
            <a:r>
              <a:rPr lang="en-US" sz="4000" b="1" u="sng" dirty="0"/>
              <a:t> Titus 3:5</a:t>
            </a:r>
            <a:endParaRPr lang="en-US" sz="4000" u="sng" dirty="0"/>
          </a:p>
          <a:p>
            <a:pPr algn="ctr"/>
            <a:r>
              <a:rPr lang="en-US" sz="4000" dirty="0"/>
              <a:t>“not by works of righteousness which we have done, but according to His mercy He saved us, through the washing of regeneration and renewing of the Holy Spirit”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2 Corinthians 5:21</a:t>
            </a:r>
            <a:endParaRPr lang="en-US" sz="4000" u="sng" dirty="0"/>
          </a:p>
          <a:p>
            <a:pPr algn="ctr"/>
            <a:r>
              <a:rPr lang="en-US" sz="4000" dirty="0"/>
              <a:t>“For He made Him who knew no sin to be sin for us, that we might become the righteousness of God in Him.”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u="sng" dirty="0"/>
              <a:t>Romans 5:10</a:t>
            </a:r>
            <a:endParaRPr lang="en-US" sz="4000" u="sng" dirty="0"/>
          </a:p>
          <a:p>
            <a:pPr algn="ctr"/>
            <a:r>
              <a:rPr lang="en-US" sz="4000" dirty="0"/>
              <a:t>“For if when we were enemies we were reconciled to God through the death of His Son, much more, having been reconciled, we shall be saved by His life.”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dirty="0"/>
              <a:t> </a:t>
            </a:r>
            <a:r>
              <a:rPr lang="en-US" sz="4000" b="1" u="sng" dirty="0"/>
              <a:t>Hebrews 8:12</a:t>
            </a:r>
            <a:endParaRPr lang="en-US" sz="4000" u="sng" dirty="0"/>
          </a:p>
          <a:p>
            <a:pPr algn="ctr"/>
            <a:r>
              <a:rPr lang="en-US" sz="4000" dirty="0"/>
              <a:t>“For I will be merciful to their unrighteousness, and their sins and their lawless deeds I will remember no more."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Ephesians 1:7</a:t>
            </a:r>
            <a:endParaRPr lang="en-US" sz="4000" u="sng" dirty="0"/>
          </a:p>
          <a:p>
            <a:pPr algn="ctr"/>
            <a:r>
              <a:rPr lang="en-US" sz="4000" dirty="0"/>
              <a:t>“In Him we have redemption through His blood, the forgiveness of sins, according to the riches of His grace”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For God So Loved the World</a:t>
            </a:r>
            <a:endParaRPr lang="en-US" sz="3200" dirty="0"/>
          </a:p>
          <a:p>
            <a:pPr algn="ctr"/>
            <a:r>
              <a:rPr lang="en-US" sz="2800" b="1" dirty="0"/>
              <a:t>By Pastor Fee Soliven</a:t>
            </a:r>
            <a:endParaRPr lang="en-US" sz="2800" dirty="0"/>
          </a:p>
          <a:p>
            <a:pPr algn="ctr"/>
            <a:r>
              <a:rPr lang="en-US" sz="3200" b="1" dirty="0"/>
              <a:t>John 3:16-18</a:t>
            </a:r>
            <a:endParaRPr lang="en-US" sz="3200" dirty="0"/>
          </a:p>
          <a:p>
            <a:pPr algn="ctr"/>
            <a:r>
              <a:rPr lang="en-US" sz="3200" b="1" dirty="0"/>
              <a:t>Sunday Morning</a:t>
            </a:r>
            <a:endParaRPr lang="en-US" sz="3200" dirty="0"/>
          </a:p>
          <a:p>
            <a:pPr algn="ctr"/>
            <a:r>
              <a:rPr lang="en-US" sz="3200" b="1" dirty="0"/>
              <a:t>March 4, 2018</a:t>
            </a:r>
            <a:endParaRPr lang="en-US" sz="3200" dirty="0"/>
          </a:p>
          <a:p>
            <a:pPr algn="ctr"/>
            <a:r>
              <a:rPr lang="en-US" sz="3200" dirty="0"/>
              <a:t> </a:t>
            </a:r>
          </a:p>
        </p:txBody>
      </p:sp>
      <p:pic>
        <p:nvPicPr>
          <p:cNvPr id="6" name="Picture 5">
            <a:extLst>
              <a:ext uri="{FF2B5EF4-FFF2-40B4-BE49-F238E27FC236}">
                <a16:creationId xmlns:a16="http://schemas.microsoft.com/office/drawing/2014/main" id="{1CF86769-7664-422F-8631-ECC9456AD3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5355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70765"/>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Colossians 1:19-20</a:t>
            </a:r>
            <a:endParaRPr lang="en-US" sz="4000" u="sng" dirty="0"/>
          </a:p>
          <a:p>
            <a:pPr algn="ctr"/>
            <a:r>
              <a:rPr lang="en-US" sz="4000" dirty="0"/>
              <a:t>19 For it pleased the Father that in Him all the fullness should dwell, 20 and by Him to reconcile all things to Himself, by Him, whether things on earth or things in heaven, having made peace through the blood of His cross.</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John 10:10</a:t>
            </a:r>
            <a:endParaRPr lang="en-US" sz="4000" u="sng" dirty="0"/>
          </a:p>
          <a:p>
            <a:pPr algn="ctr"/>
            <a:r>
              <a:rPr lang="en-US" sz="4000" dirty="0">
                <a:solidFill>
                  <a:srgbClr val="FF0000"/>
                </a:solidFill>
              </a:rPr>
              <a:t>“The thief does not come except to steal, and to kill, and to destroy. I have come that they may have life, and that they may have it more abundantly.”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b="1" u="sng" dirty="0"/>
              <a:t>Luke 11:13</a:t>
            </a:r>
            <a:endParaRPr lang="en-US" sz="4000" u="sng" dirty="0"/>
          </a:p>
          <a:p>
            <a:pPr algn="ctr"/>
            <a:r>
              <a:rPr lang="en-US" sz="4000" dirty="0">
                <a:solidFill>
                  <a:srgbClr val="FF0000"/>
                </a:solidFill>
              </a:rPr>
              <a:t>If you then, being evil, know how to give good gifts to your children, how much more will your heavenly Father give the Holy Spirit to those who ask Him!" </a:t>
            </a:r>
          </a:p>
          <a:p>
            <a:pPr algn="ctr"/>
            <a:r>
              <a:rPr lang="en-US" sz="4000" dirty="0">
                <a:solidFill>
                  <a:srgbClr val="FF0000"/>
                </a:solidFill>
              </a:rPr>
              <a:t> </a:t>
            </a:r>
          </a:p>
          <a:p>
            <a:pPr algn="ctr"/>
            <a:r>
              <a:rPr lang="en-US" sz="4000" dirty="0"/>
              <a:t> </a:t>
            </a: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938992"/>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cs typeface="Arial"/>
              </a:rPr>
              <a:t> </a:t>
            </a:r>
            <a:r>
              <a:rPr lang="en-US" sz="4000" dirty="0"/>
              <a:t> </a:t>
            </a:r>
            <a:r>
              <a:rPr lang="en-US" sz="4000" b="1" dirty="0"/>
              <a:t>5. The Will of God</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537638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Romans 12:2</a:t>
            </a:r>
            <a:endParaRPr lang="en-US" sz="4000" u="sng" dirty="0"/>
          </a:p>
          <a:p>
            <a:pPr algn="ctr"/>
            <a:r>
              <a:rPr lang="en-US" sz="4000" dirty="0"/>
              <a:t>And do not be conformed to this world, but be transformed by the renewing of your mind, that you may prove what is that good and acceptable and perfect will of God.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9089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James 4:17</a:t>
            </a:r>
            <a:endParaRPr lang="en-US" sz="4000" u="sng" dirty="0"/>
          </a:p>
          <a:p>
            <a:pPr algn="ctr"/>
            <a:r>
              <a:rPr lang="en-US" sz="4000" dirty="0"/>
              <a:t>“Therefore, to him who knows to do good and does not do it, to him it is sin.”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38704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Acts 16:6-7</a:t>
            </a:r>
            <a:endParaRPr lang="en-US" sz="4000" u="sng" dirty="0"/>
          </a:p>
          <a:p>
            <a:pPr algn="ctr"/>
            <a:r>
              <a:rPr lang="en-US" sz="4000" dirty="0"/>
              <a:t>6 Now when they had gone through Phrygia and the region of Galatia, they were forbidden by the Holy Spirit to preach the word in Asia. 7 After they had come to </a:t>
            </a:r>
            <a:r>
              <a:rPr lang="en-US" sz="4000" dirty="0" err="1"/>
              <a:t>Mysia</a:t>
            </a:r>
            <a:r>
              <a:rPr lang="en-US" sz="4000" dirty="0"/>
              <a:t>, they tried to go into Bithynia, but the Spirit did not permit them.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143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170099"/>
          </a:xfrm>
          <a:prstGeom prst="rect">
            <a:avLst/>
          </a:prstGeom>
        </p:spPr>
        <p:txBody>
          <a:bodyPr wrap="square">
            <a:spAutoFit/>
          </a:bodyPr>
          <a:lstStyle/>
          <a:p>
            <a:pPr algn="ctr"/>
            <a:r>
              <a:rPr lang="en-US" sz="4000" b="1" u="sng" dirty="0"/>
              <a:t>Psalm 37:4</a:t>
            </a:r>
            <a:endParaRPr lang="en-US" sz="4000" u="sng" dirty="0"/>
          </a:p>
          <a:p>
            <a:pPr algn="ctr"/>
            <a:r>
              <a:rPr lang="en-US" sz="4000" dirty="0"/>
              <a:t>“Delight yourself also in the LORD, And He shall give you the desires of your heart.”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59892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006594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John 3:16-18</a:t>
            </a:r>
            <a:endParaRPr lang="en-US" sz="3700" u="sng" dirty="0"/>
          </a:p>
          <a:p>
            <a:pPr algn="ctr"/>
            <a:r>
              <a:rPr lang="en-US" sz="3700" dirty="0"/>
              <a:t>16 For God so loved the world that He gave His only begotten Son, that whoever believes in Him should not perish but have everlasting life. 17 For God did not send His Son into the world to condemn the world, but that the world through Him might be saved. 18 He who believes in Him is not condemned; but he who does not believe is condemned already, because he has not believed in the name of the only begotten Son of God. </a:t>
            </a:r>
          </a:p>
          <a:p>
            <a:pPr algn="ct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1. The Divine Providence of God</a:t>
            </a:r>
            <a:endParaRPr lang="en-US" sz="4000" dirty="0"/>
          </a:p>
          <a:p>
            <a:pPr algn="ctr"/>
            <a:r>
              <a:rPr lang="en-US" sz="4000" b="1" dirty="0"/>
              <a:t> </a:t>
            </a:r>
            <a:endParaRPr lang="en-US" sz="4000" dirty="0"/>
          </a:p>
          <a:p>
            <a:pPr algn="ctr"/>
            <a:r>
              <a:rPr lang="en-US" sz="4000" b="1" dirty="0"/>
              <a:t>2. The Love of God</a:t>
            </a:r>
            <a:endParaRPr lang="en-US" sz="4000" dirty="0"/>
          </a:p>
          <a:p>
            <a:pPr algn="ctr"/>
            <a:r>
              <a:rPr lang="en-US" sz="4000" b="1" dirty="0"/>
              <a:t> </a:t>
            </a:r>
            <a:endParaRPr lang="en-US" sz="4000" dirty="0"/>
          </a:p>
          <a:p>
            <a:pPr algn="ctr"/>
            <a:r>
              <a:rPr lang="en-US" sz="4000" b="1" dirty="0"/>
              <a:t>3. The Grace of God</a:t>
            </a:r>
            <a:endParaRPr lang="en-US" sz="4000" dirty="0"/>
          </a:p>
          <a:p>
            <a:pPr algn="ctr"/>
            <a:r>
              <a:rPr lang="en-US" sz="4000" b="1" dirty="0"/>
              <a:t> </a:t>
            </a:r>
            <a:endParaRPr lang="en-US" sz="4000" dirty="0"/>
          </a:p>
          <a:p>
            <a:pPr algn="ctr"/>
            <a:r>
              <a:rPr lang="en-US" sz="4000" b="1" dirty="0"/>
              <a:t>4. The Mercy of God</a:t>
            </a:r>
            <a:endParaRPr lang="en-US" sz="4000" dirty="0"/>
          </a:p>
          <a:p>
            <a:pPr algn="ctr"/>
            <a:r>
              <a:rPr lang="en-US" sz="4000" b="1" dirty="0"/>
              <a:t> </a:t>
            </a:r>
            <a:endParaRPr lang="en-US" sz="4000" dirty="0"/>
          </a:p>
          <a:p>
            <a:pPr algn="ctr"/>
            <a:r>
              <a:rPr lang="en-US" sz="4000" b="1" dirty="0"/>
              <a:t>5. The Will of God</a:t>
            </a:r>
            <a:endParaRPr lang="en-US" sz="4000" dirty="0"/>
          </a:p>
          <a:p>
            <a:pPr algn="ctr"/>
            <a:r>
              <a:rPr lang="en-US" sz="4000" dirty="0"/>
              <a:t> </a:t>
            </a:r>
          </a:p>
          <a:p>
            <a:pPr algn="ctr"/>
            <a:endParaRPr lang="en-US" sz="4000" dirty="0"/>
          </a:p>
          <a:p>
            <a:pPr algn="ctr"/>
            <a:r>
              <a:rPr lang="en-US" sz="4000" b="1" dirty="0"/>
              <a:t> </a:t>
            </a:r>
            <a:endParaRPr lang="en-US" sz="4000" dirty="0"/>
          </a:p>
          <a:p>
            <a:pPr algn="ctr"/>
            <a:r>
              <a:rPr lang="en-US" sz="4000" dirty="0"/>
              <a:t> </a:t>
            </a:r>
          </a:p>
          <a:p>
            <a:pPr algn="ctr"/>
            <a:endParaRPr lang="en-US" sz="4000" dirty="0"/>
          </a:p>
          <a:p>
            <a:pPr algn="ctr"/>
            <a:r>
              <a:rPr lang="en-US" sz="4000" b="1" dirty="0"/>
              <a:t> </a:t>
            </a:r>
            <a:endParaRPr lang="en-US" sz="4000" dirty="0"/>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1323439"/>
          </a:xfrm>
          <a:prstGeom prst="rect">
            <a:avLst/>
          </a:prstGeom>
        </p:spPr>
        <p:txBody>
          <a:bodyPr wrap="square">
            <a:spAutoFit/>
          </a:bodyPr>
          <a:lstStyle/>
          <a:p>
            <a:pPr algn="ctr"/>
            <a:r>
              <a:rPr lang="en-US" sz="4000" b="1" dirty="0"/>
              <a:t>1. The Divine Providence of God</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170099"/>
          </a:xfrm>
          <a:prstGeom prst="rect">
            <a:avLst/>
          </a:prstGeom>
        </p:spPr>
        <p:txBody>
          <a:bodyPr wrap="square">
            <a:spAutoFit/>
          </a:bodyPr>
          <a:lstStyle/>
          <a:p>
            <a:pPr algn="ctr"/>
            <a:r>
              <a:rPr lang="en-US" sz="4000" b="1" u="sng" dirty="0"/>
              <a:t>Psalm 103:19 </a:t>
            </a:r>
            <a:endParaRPr lang="en-US" sz="4000" u="sng" dirty="0"/>
          </a:p>
          <a:p>
            <a:pPr algn="ctr"/>
            <a:r>
              <a:rPr lang="en-US" sz="4000" dirty="0"/>
              <a:t>“The LORD has established His throne in heaven, And His kingdom rules over all.”</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dirty="0"/>
              <a:t> </a:t>
            </a:r>
            <a:r>
              <a:rPr lang="en-US" sz="4000" b="1" u="sng" dirty="0"/>
              <a:t>Matthew 5:45</a:t>
            </a:r>
            <a:endParaRPr lang="en-US" sz="4000" u="sng" dirty="0"/>
          </a:p>
          <a:p>
            <a:pPr algn="ctr"/>
            <a:r>
              <a:rPr lang="en-US" sz="4000" dirty="0">
                <a:solidFill>
                  <a:srgbClr val="FF0000"/>
                </a:solidFill>
              </a:rPr>
              <a:t>“that you may be sons of your Father in heaven; for He makes His sun rise on the evil and on the good, and sends rain on the just and on the unjust.”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3785652"/>
          </a:xfrm>
          <a:prstGeom prst="rect">
            <a:avLst/>
          </a:prstGeom>
        </p:spPr>
        <p:txBody>
          <a:bodyPr wrap="square">
            <a:spAutoFit/>
          </a:bodyPr>
          <a:lstStyle/>
          <a:p>
            <a:pPr algn="ctr"/>
            <a:r>
              <a:rPr kumimoji="0" lang="en-US" sz="4000" i="0" u="sng" strike="noStrike" kern="1200" cap="none" spc="0" normalizeH="0" baseline="0" noProof="0" dirty="0">
                <a:ln>
                  <a:noFill/>
                </a:ln>
                <a:solidFill>
                  <a:prstClr val="black"/>
                </a:solidFill>
                <a:effectLst/>
                <a:uLnTx/>
                <a:uFillTx/>
                <a:latin typeface="Calibri"/>
              </a:rPr>
              <a:t> </a:t>
            </a:r>
            <a:r>
              <a:rPr lang="en-US" sz="4000" dirty="0"/>
              <a:t> </a:t>
            </a:r>
            <a:r>
              <a:rPr lang="en-US" sz="4000" b="1" u="sng" dirty="0"/>
              <a:t>Psalm 66:7</a:t>
            </a:r>
            <a:endParaRPr lang="en-US" sz="4000" u="sng" dirty="0"/>
          </a:p>
          <a:p>
            <a:pPr algn="ctr"/>
            <a:r>
              <a:rPr lang="en-US" sz="4000" dirty="0"/>
              <a:t>He rules by His power forever; His eyes observe the nations; Do not let the rebellious exalt themselves.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21444</TotalTime>
  <Words>781</Words>
  <Application>Microsoft Office PowerPoint</Application>
  <PresentationFormat>On-screen Show (4:3)</PresentationFormat>
  <Paragraphs>154</Paragraphs>
  <Slides>38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1317</cp:revision>
  <dcterms:created xsi:type="dcterms:W3CDTF">2013-06-05T21:04:28Z</dcterms:created>
  <dcterms:modified xsi:type="dcterms:W3CDTF">2018-03-04T23:48:06Z</dcterms:modified>
</cp:coreProperties>
</file>