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45"/>
  </p:notesMasterIdLst>
  <p:sldIdLst>
    <p:sldId id="257" r:id="rId2"/>
    <p:sldId id="698" r:id="rId3"/>
    <p:sldId id="258" r:id="rId4"/>
    <p:sldId id="790" r:id="rId5"/>
    <p:sldId id="793" r:id="rId6"/>
    <p:sldId id="617" r:id="rId7"/>
    <p:sldId id="616" r:id="rId8"/>
    <p:sldId id="260" r:id="rId9"/>
    <p:sldId id="789" r:id="rId10"/>
    <p:sldId id="518" r:id="rId11"/>
    <p:sldId id="704" r:id="rId12"/>
    <p:sldId id="706" r:id="rId13"/>
    <p:sldId id="874" r:id="rId14"/>
    <p:sldId id="875" r:id="rId15"/>
    <p:sldId id="876" r:id="rId16"/>
    <p:sldId id="877" r:id="rId17"/>
    <p:sldId id="878" r:id="rId18"/>
    <p:sldId id="879" r:id="rId19"/>
    <p:sldId id="709" r:id="rId20"/>
    <p:sldId id="708" r:id="rId21"/>
    <p:sldId id="519" r:id="rId22"/>
    <p:sldId id="520" r:id="rId23"/>
    <p:sldId id="522" r:id="rId24"/>
    <p:sldId id="523" r:id="rId25"/>
    <p:sldId id="524" r:id="rId26"/>
    <p:sldId id="614" r:id="rId27"/>
    <p:sldId id="717" r:id="rId28"/>
    <p:sldId id="666" r:id="rId29"/>
    <p:sldId id="713" r:id="rId30"/>
    <p:sldId id="718" r:id="rId31"/>
    <p:sldId id="719" r:id="rId32"/>
    <p:sldId id="720" r:id="rId33"/>
    <p:sldId id="955" r:id="rId34"/>
    <p:sldId id="956" r:id="rId35"/>
    <p:sldId id="957" r:id="rId36"/>
    <p:sldId id="958" r:id="rId37"/>
    <p:sldId id="959" r:id="rId38"/>
    <p:sldId id="966" r:id="rId39"/>
    <p:sldId id="967" r:id="rId40"/>
    <p:sldId id="968" r:id="rId41"/>
    <p:sldId id="969" r:id="rId42"/>
    <p:sldId id="970" r:id="rId43"/>
    <p:sldId id="965" r:id="rId4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214" autoAdjust="0"/>
    <p:restoredTop sz="93420" autoAdjust="0"/>
  </p:normalViewPr>
  <p:slideViewPr>
    <p:cSldViewPr>
      <p:cViewPr varScale="1">
        <p:scale>
          <a:sx n="107" d="100"/>
          <a:sy n="107" d="100"/>
        </p:scale>
        <p:origin x="1530" y="10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A726CF8-AB8D-4D4A-A576-C89E5CA583C3}" type="datetimeFigureOut">
              <a:rPr lang="en-US" smtClean="0"/>
              <a:pPr/>
              <a:t>4/22/2018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AFAD8AB-C685-4702-9014-ADA2C1441788}" type="slidenum">
              <a:rPr lang="en-US" smtClean="0"/>
              <a:pPr/>
              <a:t>‹#›</a:t>
            </a:fld>
            <a:endParaRPr lang="en-US"/>
          </a:p>
        </p:txBody>
      </p:sp>
    </p:spTree>
    <p:extLst>
      <p:ext uri="{BB962C8B-B14F-4D97-AF65-F5344CB8AC3E}">
        <p14:creationId xmlns:p14="http://schemas.microsoft.com/office/powerpoint/2010/main" val="14144674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5355DD6-1C2C-4448-8227-50186370C331}" type="slidenum">
              <a:rPr lang="en-US" smtClean="0">
                <a:solidFill>
                  <a:prstClr val="black"/>
                </a:solidFill>
              </a:rPr>
              <a:pPr/>
              <a:t>3</a:t>
            </a:fld>
            <a:endParaRPr lang="en-US">
              <a:solidFill>
                <a:prstClr val="black"/>
              </a:solidFill>
            </a:endParaRPr>
          </a:p>
        </p:txBody>
      </p:sp>
    </p:spTree>
    <p:extLst>
      <p:ext uri="{BB962C8B-B14F-4D97-AF65-F5344CB8AC3E}">
        <p14:creationId xmlns:p14="http://schemas.microsoft.com/office/powerpoint/2010/main" val="31027219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AFAD8AB-C685-4702-9014-ADA2C1441788}" type="slidenum">
              <a:rPr lang="en-US" smtClean="0"/>
              <a:pPr/>
              <a:t>26</a:t>
            </a:fld>
            <a:endParaRPr lang="en-US"/>
          </a:p>
        </p:txBody>
      </p:sp>
    </p:spTree>
    <p:extLst>
      <p:ext uri="{BB962C8B-B14F-4D97-AF65-F5344CB8AC3E}">
        <p14:creationId xmlns:p14="http://schemas.microsoft.com/office/powerpoint/2010/main" val="39357541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6350" y="20638"/>
            <a:ext cx="9144000" cy="6858000"/>
            <a:chOff x="0" y="0"/>
            <a:chExt cx="5760" cy="4320"/>
          </a:xfrm>
        </p:grpSpPr>
        <p:sp>
          <p:nvSpPr>
            <p:cNvPr id="5"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6"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7" name="Freeform 5"/>
          <p:cNvSpPr>
            <a:spLocks/>
          </p:cNvSpPr>
          <p:nvPr/>
        </p:nvSpPr>
        <p:spPr bwMode="hidden">
          <a:xfrm>
            <a:off x="6242050" y="6269038"/>
            <a:ext cx="28956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8" name="Group 6"/>
          <p:cNvGrpSpPr>
            <a:grpSpLocks/>
          </p:cNvGrpSpPr>
          <p:nvPr/>
        </p:nvGrpSpPr>
        <p:grpSpPr bwMode="auto">
          <a:xfrm>
            <a:off x="-1588" y="6034088"/>
            <a:ext cx="7845426" cy="850900"/>
            <a:chOff x="0" y="3792"/>
            <a:chExt cx="4942" cy="536"/>
          </a:xfrm>
        </p:grpSpPr>
        <p:sp>
          <p:nvSpPr>
            <p:cNvPr id="9"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592" y="527"/>
                  </a:cxn>
                  <a:cxn ang="0">
                    <a:pos x="994" y="529"/>
                  </a:cxn>
                  <a:cxn ang="0">
                    <a:pos x="828" y="473"/>
                  </a:cxn>
                  <a:cxn ang="0">
                    <a:pos x="636" y="373"/>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13"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14"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15"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16"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11"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7" name="Group 15"/>
          <p:cNvGrpSpPr>
            <a:grpSpLocks/>
          </p:cNvGrpSpPr>
          <p:nvPr/>
        </p:nvGrpSpPr>
        <p:grpSpPr bwMode="auto">
          <a:xfrm>
            <a:off x="627063" y="6021388"/>
            <a:ext cx="5684837" cy="849312"/>
            <a:chOff x="395" y="3793"/>
            <a:chExt cx="3581" cy="535"/>
          </a:xfrm>
        </p:grpSpPr>
        <p:sp>
          <p:nvSpPr>
            <p:cNvPr id="18" name="Freeform 16"/>
            <p:cNvSpPr>
              <a:spLocks/>
            </p:cNvSpPr>
            <p:nvPr userDrawn="1"/>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19" name="Freeform 17"/>
            <p:cNvSpPr>
              <a:spLocks/>
            </p:cNvSpPr>
            <p:nvPr userDrawn="1"/>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20" name="Freeform 18"/>
            <p:cNvSpPr>
              <a:spLocks/>
            </p:cNvSpPr>
            <p:nvPr userDrawn="1"/>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21" name="Freeform 19"/>
            <p:cNvSpPr>
              <a:spLocks/>
            </p:cNvSpPr>
            <p:nvPr userDrawn="1"/>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22" name="Freeform 20"/>
            <p:cNvSpPr>
              <a:spLocks/>
            </p:cNvSpPr>
            <p:nvPr userDrawn="1"/>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23" name="Freeform 21"/>
            <p:cNvSpPr>
              <a:spLocks/>
            </p:cNvSpPr>
            <p:nvPr userDrawn="1"/>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8390" name="Rectangle 22"/>
          <p:cNvSpPr>
            <a:spLocks noGrp="1" noChangeArrowheads="1"/>
          </p:cNvSpPr>
          <p:nvPr>
            <p:ph type="ctrTitle" sz="quarter"/>
          </p:nvPr>
        </p:nvSpPr>
        <p:spPr>
          <a:xfrm>
            <a:off x="457200" y="1447800"/>
            <a:ext cx="8229600" cy="1736725"/>
          </a:xfrm>
        </p:spPr>
        <p:txBody>
          <a:bodyPr/>
          <a:lstStyle>
            <a:lvl1pPr>
              <a:defRPr sz="5400"/>
            </a:lvl1pPr>
          </a:lstStyle>
          <a:p>
            <a:r>
              <a:rPr lang="en-US"/>
              <a:t>Click to edit Master title style</a:t>
            </a:r>
          </a:p>
        </p:txBody>
      </p:sp>
      <p:sp>
        <p:nvSpPr>
          <p:cNvPr id="58391" name="Rectangle 23"/>
          <p:cNvSpPr>
            <a:spLocks noGrp="1" noChangeArrowheads="1"/>
          </p:cNvSpPr>
          <p:nvPr>
            <p:ph type="subTitle" sz="quarter" idx="1"/>
          </p:nvPr>
        </p:nvSpPr>
        <p:spPr>
          <a:xfrm>
            <a:off x="1371600" y="3429000"/>
            <a:ext cx="64008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24" name="Rectangle 24"/>
          <p:cNvSpPr>
            <a:spLocks noGrp="1" noChangeArrowheads="1"/>
          </p:cNvSpPr>
          <p:nvPr>
            <p:ph type="dt" sz="quarter" idx="10"/>
          </p:nvPr>
        </p:nvSpPr>
        <p:spPr/>
        <p:txBody>
          <a:bodyPr/>
          <a:lstStyle>
            <a:lvl1pPr>
              <a:defRPr smtClean="0"/>
            </a:lvl1pPr>
          </a:lstStyle>
          <a:p>
            <a:pPr>
              <a:defRPr/>
            </a:pPr>
            <a:endParaRPr lang="en-US" dirty="0"/>
          </a:p>
        </p:txBody>
      </p:sp>
      <p:sp>
        <p:nvSpPr>
          <p:cNvPr id="25" name="Rectangle 25"/>
          <p:cNvSpPr>
            <a:spLocks noGrp="1" noChangeArrowheads="1"/>
          </p:cNvSpPr>
          <p:nvPr>
            <p:ph type="sldNum" sz="quarter" idx="11"/>
          </p:nvPr>
        </p:nvSpPr>
        <p:spPr/>
        <p:txBody>
          <a:bodyPr/>
          <a:lstStyle>
            <a:lvl1pPr>
              <a:defRPr smtClean="0"/>
            </a:lvl1pPr>
          </a:lstStyle>
          <a:p>
            <a:pPr>
              <a:defRPr/>
            </a:pPr>
            <a:fld id="{1DC1A1B7-325C-4BC2-BB16-97769B9704D7}" type="slidenum">
              <a:rPr lang="en-US"/>
              <a:pPr>
                <a:defRPr/>
              </a:pPr>
              <a:t>‹#›</a:t>
            </a:fld>
            <a:endParaRPr lang="en-US" dirty="0"/>
          </a:p>
        </p:txBody>
      </p:sp>
      <p:sp>
        <p:nvSpPr>
          <p:cNvPr id="26" name="Rectangle 26"/>
          <p:cNvSpPr>
            <a:spLocks noGrp="1" noChangeArrowheads="1"/>
          </p:cNvSpPr>
          <p:nvPr>
            <p:ph type="ftr" sz="quarter" idx="12"/>
          </p:nvPr>
        </p:nvSpPr>
        <p:spPr/>
        <p:txBody>
          <a:bodyPr/>
          <a:lstStyle>
            <a:lvl1pPr>
              <a:defRPr smtClean="0"/>
            </a:lvl1pPr>
          </a:lstStyle>
          <a:p>
            <a:pPr>
              <a:defRPr/>
            </a:pPr>
            <a:endParaRPr lang="en-US" dirty="0"/>
          </a:p>
        </p:txBody>
      </p:sp>
    </p:spTree>
    <p:extLst>
      <p:ext uri="{BB962C8B-B14F-4D97-AF65-F5344CB8AC3E}">
        <p14:creationId xmlns:p14="http://schemas.microsoft.com/office/powerpoint/2010/main" val="15327037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6EFCA14-B532-41E9-B362-B3D555C18BA7}" type="slidenum">
              <a:rPr lang="en-US"/>
              <a:pPr>
                <a:defRPr/>
              </a:pPr>
              <a:t>‹#›</a:t>
            </a:fld>
            <a:endParaRPr lang="en-US" dirty="0"/>
          </a:p>
        </p:txBody>
      </p:sp>
    </p:spTree>
    <p:extLst>
      <p:ext uri="{BB962C8B-B14F-4D97-AF65-F5344CB8AC3E}">
        <p14:creationId xmlns:p14="http://schemas.microsoft.com/office/powerpoint/2010/main" val="14709716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600"/>
            <a:ext cx="20574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28600"/>
            <a:ext cx="60198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F66412-7F99-47F3-844C-CA9CB620B688}" type="slidenum">
              <a:rPr lang="en-US"/>
              <a:pPr>
                <a:defRPr/>
              </a:pPr>
              <a:t>‹#›</a:t>
            </a:fld>
            <a:endParaRPr lang="en-US" dirty="0"/>
          </a:p>
        </p:txBody>
      </p:sp>
    </p:spTree>
    <p:extLst>
      <p:ext uri="{BB962C8B-B14F-4D97-AF65-F5344CB8AC3E}">
        <p14:creationId xmlns:p14="http://schemas.microsoft.com/office/powerpoint/2010/main" val="22112287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28600"/>
            <a:ext cx="8229600" cy="586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AB6D5EC9-8A6E-4564-A6E4-C88FE0AD2226}" type="slidenum">
              <a:rPr lang="en-US"/>
              <a:pPr>
                <a:defRPr/>
              </a:pPr>
              <a:t>‹#›</a:t>
            </a:fld>
            <a:endParaRPr lang="en-US" dirty="0"/>
          </a:p>
        </p:txBody>
      </p:sp>
    </p:spTree>
    <p:extLst>
      <p:ext uri="{BB962C8B-B14F-4D97-AF65-F5344CB8AC3E}">
        <p14:creationId xmlns:p14="http://schemas.microsoft.com/office/powerpoint/2010/main" val="15950118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939AA26-F120-4EAC-8FF7-3E0ED4AAA0BB}" type="slidenum">
              <a:rPr lang="en-US"/>
              <a:pPr>
                <a:defRPr/>
              </a:pPr>
              <a:t>‹#›</a:t>
            </a:fld>
            <a:endParaRPr lang="en-US" dirty="0"/>
          </a:p>
        </p:txBody>
      </p:sp>
    </p:spTree>
    <p:extLst>
      <p:ext uri="{BB962C8B-B14F-4D97-AF65-F5344CB8AC3E}">
        <p14:creationId xmlns:p14="http://schemas.microsoft.com/office/powerpoint/2010/main" val="350586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9B5862-7B3B-46F9-ABA4-DB7E183A5F87}" type="slidenum">
              <a:rPr lang="en-US"/>
              <a:pPr>
                <a:defRPr/>
              </a:pPr>
              <a:t>‹#›</a:t>
            </a:fld>
            <a:endParaRPr lang="en-US" dirty="0"/>
          </a:p>
        </p:txBody>
      </p:sp>
    </p:spTree>
    <p:extLst>
      <p:ext uri="{BB962C8B-B14F-4D97-AF65-F5344CB8AC3E}">
        <p14:creationId xmlns:p14="http://schemas.microsoft.com/office/powerpoint/2010/main" val="5520153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3FD90DE7-1F95-490D-8C4E-9764013E9666}" type="slidenum">
              <a:rPr lang="en-US"/>
              <a:pPr>
                <a:defRPr/>
              </a:pPr>
              <a:t>‹#›</a:t>
            </a:fld>
            <a:endParaRPr lang="en-US" dirty="0"/>
          </a:p>
        </p:txBody>
      </p:sp>
    </p:spTree>
    <p:extLst>
      <p:ext uri="{BB962C8B-B14F-4D97-AF65-F5344CB8AC3E}">
        <p14:creationId xmlns:p14="http://schemas.microsoft.com/office/powerpoint/2010/main" val="18797625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dt" sz="half" idx="10"/>
          </p:nvPr>
        </p:nvSpPr>
        <p:spPr>
          <a:ln/>
        </p:spPr>
        <p:txBody>
          <a:bodyPr/>
          <a:lstStyle>
            <a:lvl1pPr>
              <a:defRPr/>
            </a:lvl1pPr>
          </a:lstStyle>
          <a:p>
            <a:pPr>
              <a:defRPr/>
            </a:pPr>
            <a:endParaRPr lang="en-US" dirty="0"/>
          </a:p>
        </p:txBody>
      </p:sp>
      <p:sp>
        <p:nvSpPr>
          <p:cNvPr id="8"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26"/>
          <p:cNvSpPr>
            <a:spLocks noGrp="1" noChangeArrowheads="1"/>
          </p:cNvSpPr>
          <p:nvPr>
            <p:ph type="sldNum" sz="quarter" idx="12"/>
          </p:nvPr>
        </p:nvSpPr>
        <p:spPr>
          <a:ln/>
        </p:spPr>
        <p:txBody>
          <a:bodyPr/>
          <a:lstStyle>
            <a:lvl1pPr>
              <a:defRPr/>
            </a:lvl1pPr>
          </a:lstStyle>
          <a:p>
            <a:pPr>
              <a:defRPr/>
            </a:pPr>
            <a:fld id="{9656F464-9AEB-4CD3-84BF-56CF33D7C7F8}" type="slidenum">
              <a:rPr lang="en-US"/>
              <a:pPr>
                <a:defRPr/>
              </a:pPr>
              <a:t>‹#›</a:t>
            </a:fld>
            <a:endParaRPr lang="en-US" dirty="0"/>
          </a:p>
        </p:txBody>
      </p:sp>
    </p:spTree>
    <p:extLst>
      <p:ext uri="{BB962C8B-B14F-4D97-AF65-F5344CB8AC3E}">
        <p14:creationId xmlns:p14="http://schemas.microsoft.com/office/powerpoint/2010/main" val="21328440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99F62AB5-D548-4F98-84ED-9BC4CBFD44AC}" type="slidenum">
              <a:rPr lang="en-US"/>
              <a:pPr>
                <a:defRPr/>
              </a:pPr>
              <a:t>‹#›</a:t>
            </a:fld>
            <a:endParaRPr lang="en-US" dirty="0"/>
          </a:p>
        </p:txBody>
      </p:sp>
    </p:spTree>
    <p:extLst>
      <p:ext uri="{BB962C8B-B14F-4D97-AF65-F5344CB8AC3E}">
        <p14:creationId xmlns:p14="http://schemas.microsoft.com/office/powerpoint/2010/main" val="13933056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dirty="0"/>
          </a:p>
        </p:txBody>
      </p:sp>
      <p:sp>
        <p:nvSpPr>
          <p:cNvPr id="3"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26"/>
          <p:cNvSpPr>
            <a:spLocks noGrp="1" noChangeArrowheads="1"/>
          </p:cNvSpPr>
          <p:nvPr>
            <p:ph type="sldNum" sz="quarter" idx="12"/>
          </p:nvPr>
        </p:nvSpPr>
        <p:spPr>
          <a:ln/>
        </p:spPr>
        <p:txBody>
          <a:bodyPr/>
          <a:lstStyle>
            <a:lvl1pPr>
              <a:defRPr/>
            </a:lvl1pPr>
          </a:lstStyle>
          <a:p>
            <a:pPr>
              <a:defRPr/>
            </a:pPr>
            <a:fld id="{391A8B4F-E3A7-45E5-ACCF-357168C29989}" type="slidenum">
              <a:rPr lang="en-US"/>
              <a:pPr>
                <a:defRPr/>
              </a:pPr>
              <a:t>‹#›</a:t>
            </a:fld>
            <a:endParaRPr lang="en-US" dirty="0"/>
          </a:p>
        </p:txBody>
      </p:sp>
    </p:spTree>
    <p:extLst>
      <p:ext uri="{BB962C8B-B14F-4D97-AF65-F5344CB8AC3E}">
        <p14:creationId xmlns:p14="http://schemas.microsoft.com/office/powerpoint/2010/main" val="41714537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02848C6A-7587-4ED9-8370-E99A1FF4FF40}" type="slidenum">
              <a:rPr lang="en-US"/>
              <a:pPr>
                <a:defRPr/>
              </a:pPr>
              <a:t>‹#›</a:t>
            </a:fld>
            <a:endParaRPr lang="en-US" dirty="0"/>
          </a:p>
        </p:txBody>
      </p:sp>
    </p:spTree>
    <p:extLst>
      <p:ext uri="{BB962C8B-B14F-4D97-AF65-F5344CB8AC3E}">
        <p14:creationId xmlns:p14="http://schemas.microsoft.com/office/powerpoint/2010/main" val="12265194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1709BBAD-74FA-4056-AAA3-D58B2879018F}" type="slidenum">
              <a:rPr lang="en-US"/>
              <a:pPr>
                <a:defRPr/>
              </a:pPr>
              <a:t>‹#›</a:t>
            </a:fld>
            <a:endParaRPr lang="en-US" dirty="0"/>
          </a:p>
        </p:txBody>
      </p:sp>
    </p:spTree>
    <p:extLst>
      <p:ext uri="{BB962C8B-B14F-4D97-AF65-F5344CB8AC3E}">
        <p14:creationId xmlns:p14="http://schemas.microsoft.com/office/powerpoint/2010/main" val="39126233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9144000" cy="6858000"/>
            <a:chOff x="0" y="0"/>
            <a:chExt cx="5760" cy="4320"/>
          </a:xfrm>
        </p:grpSpPr>
        <p:sp>
          <p:nvSpPr>
            <p:cNvPr id="57347"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57348"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57349" name="Freeform 5"/>
          <p:cNvSpPr>
            <a:spLocks/>
          </p:cNvSpPr>
          <p:nvPr/>
        </p:nvSpPr>
        <p:spPr bwMode="hidden">
          <a:xfrm>
            <a:off x="6248400" y="6262688"/>
            <a:ext cx="28956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1028" name="Group 6"/>
          <p:cNvGrpSpPr>
            <a:grpSpLocks/>
          </p:cNvGrpSpPr>
          <p:nvPr/>
        </p:nvGrpSpPr>
        <p:grpSpPr bwMode="auto">
          <a:xfrm>
            <a:off x="0" y="6019800"/>
            <a:ext cx="7848600" cy="857250"/>
            <a:chOff x="0" y="3792"/>
            <a:chExt cx="4944" cy="540"/>
          </a:xfrm>
        </p:grpSpPr>
        <p:sp>
          <p:nvSpPr>
            <p:cNvPr id="57351"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42" name="Group 8"/>
            <p:cNvGrpSpPr>
              <a:grpSpLocks/>
            </p:cNvGrpSpPr>
            <p:nvPr userDrawn="1"/>
          </p:nvGrpSpPr>
          <p:grpSpPr bwMode="auto">
            <a:xfrm>
              <a:off x="2486" y="3792"/>
              <a:ext cx="2458" cy="540"/>
              <a:chOff x="2486" y="3792"/>
              <a:chExt cx="2458" cy="540"/>
            </a:xfrm>
          </p:grpSpPr>
          <p:sp>
            <p:nvSpPr>
              <p:cNvPr id="57353"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57354"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57355"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57356"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57357"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57358"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029" name="Group 15"/>
          <p:cNvGrpSpPr>
            <a:grpSpLocks/>
          </p:cNvGrpSpPr>
          <p:nvPr/>
        </p:nvGrpSpPr>
        <p:grpSpPr bwMode="auto">
          <a:xfrm>
            <a:off x="627063" y="6021388"/>
            <a:ext cx="5684837" cy="849312"/>
            <a:chOff x="395" y="3793"/>
            <a:chExt cx="3581" cy="535"/>
          </a:xfrm>
        </p:grpSpPr>
        <p:sp>
          <p:nvSpPr>
            <p:cNvPr id="57360"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57361"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57362"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57363"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57364"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57365"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7366" name="Rectangle 22"/>
          <p:cNvSpPr>
            <a:spLocks noGrp="1" noChangeArrowheads="1"/>
          </p:cNvSpPr>
          <p:nvPr>
            <p:ph type="title"/>
          </p:nvPr>
        </p:nvSpPr>
        <p:spPr bwMode="auto">
          <a:xfrm>
            <a:off x="457200" y="228600"/>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1" name="Rectangle 23"/>
          <p:cNvSpPr>
            <a:spLocks noGrp="1" noChangeArrowheads="1"/>
          </p:cNvSpPr>
          <p:nvPr>
            <p:ph type="body" idx="1"/>
          </p:nvPr>
        </p:nvSpPr>
        <p:spPr bwMode="auto">
          <a:xfrm>
            <a:off x="457200" y="1600200"/>
            <a:ext cx="82296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7368" name="Rectangle 24"/>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effectLst>
                  <a:outerShdw blurRad="38100" dist="38100" dir="2700000" algn="tl">
                    <a:srgbClr val="000000"/>
                  </a:outerShdw>
                </a:effectLst>
                <a:latin typeface="+mn-lt"/>
              </a:defRPr>
            </a:lvl1pPr>
          </a:lstStyle>
          <a:p>
            <a:pPr>
              <a:defRPr/>
            </a:pPr>
            <a:endParaRPr lang="en-US" dirty="0"/>
          </a:p>
        </p:txBody>
      </p:sp>
      <p:sp>
        <p:nvSpPr>
          <p:cNvPr id="57369" name="Rectangle 2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effectLst>
                  <a:outerShdw blurRad="38100" dist="38100" dir="2700000" algn="tl">
                    <a:srgbClr val="000000"/>
                  </a:outerShdw>
                </a:effectLst>
                <a:latin typeface="+mn-lt"/>
              </a:defRPr>
            </a:lvl1pPr>
          </a:lstStyle>
          <a:p>
            <a:pPr>
              <a:defRPr/>
            </a:pPr>
            <a:endParaRPr lang="en-US" dirty="0"/>
          </a:p>
        </p:txBody>
      </p:sp>
      <p:sp>
        <p:nvSpPr>
          <p:cNvPr id="57370" name="Rectangle 26"/>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effectLst>
                  <a:outerShdw blurRad="38100" dist="38100" dir="2700000" algn="tl">
                    <a:srgbClr val="000000"/>
                  </a:outerShdw>
                </a:effectLst>
                <a:latin typeface="+mn-lt"/>
              </a:defRPr>
            </a:lvl1pPr>
          </a:lstStyle>
          <a:p>
            <a:pPr>
              <a:defRPr/>
            </a:pPr>
            <a:fld id="{046C1E6C-7028-4BF1-8CA4-45E388D6F3FB}" type="slidenum">
              <a:rPr lang="en-US"/>
              <a:pPr>
                <a:defRPr/>
              </a:pPr>
              <a:t>‹#›</a:t>
            </a:fld>
            <a:endParaRPr lang="en-US" dirty="0"/>
          </a:p>
        </p:txBody>
      </p:sp>
    </p:spTree>
    <p:extLst>
      <p:ext uri="{BB962C8B-B14F-4D97-AF65-F5344CB8AC3E}">
        <p14:creationId xmlns:p14="http://schemas.microsoft.com/office/powerpoint/2010/main" val="1192864865"/>
      </p:ext>
    </p:extLst>
  </p:cSld>
  <p:clrMap bg1="dk2" tx1="lt1" bg2="dk1"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cs typeface="+mn-cs"/>
        </a:defRPr>
      </a:lvl5pPr>
      <a:lvl6pPr marL="2514600" indent="-228600" algn="l" rtl="0" fontAlgn="base">
        <a:spcBef>
          <a:spcPct val="20000"/>
        </a:spcBef>
        <a:spcAft>
          <a:spcPct val="0"/>
        </a:spcAft>
        <a:buClr>
          <a:schemeClr val="tx2"/>
        </a:buClr>
        <a:buChar char="•"/>
        <a:defRPr sz="2000">
          <a:solidFill>
            <a:schemeClr val="tx1"/>
          </a:solidFill>
          <a:latin typeface="+mn-lt"/>
          <a:cs typeface="+mn-cs"/>
        </a:defRPr>
      </a:lvl6pPr>
      <a:lvl7pPr marL="2971800" indent="-228600" algn="l" rtl="0" fontAlgn="base">
        <a:spcBef>
          <a:spcPct val="20000"/>
        </a:spcBef>
        <a:spcAft>
          <a:spcPct val="0"/>
        </a:spcAft>
        <a:buClr>
          <a:schemeClr val="tx2"/>
        </a:buClr>
        <a:buChar char="•"/>
        <a:defRPr sz="2000">
          <a:solidFill>
            <a:schemeClr val="tx1"/>
          </a:solidFill>
          <a:latin typeface="+mn-lt"/>
          <a:cs typeface="+mn-cs"/>
        </a:defRPr>
      </a:lvl7pPr>
      <a:lvl8pPr marL="3429000" indent="-228600" algn="l" rtl="0" fontAlgn="base">
        <a:spcBef>
          <a:spcPct val="20000"/>
        </a:spcBef>
        <a:spcAft>
          <a:spcPct val="0"/>
        </a:spcAft>
        <a:buClr>
          <a:schemeClr val="tx2"/>
        </a:buClr>
        <a:buChar char="•"/>
        <a:defRPr sz="2000">
          <a:solidFill>
            <a:schemeClr val="tx1"/>
          </a:solidFill>
          <a:latin typeface="+mn-lt"/>
          <a:cs typeface="+mn-cs"/>
        </a:defRPr>
      </a:lvl8pPr>
      <a:lvl9pPr marL="3886200" indent="-228600" algn="l" rtl="0" fontAlgn="base">
        <a:spcBef>
          <a:spcPct val="20000"/>
        </a:spcBef>
        <a:spcAft>
          <a:spcPct val="0"/>
        </a:spcAft>
        <a:buClr>
          <a:schemeClr val="tx2"/>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GCF highest resolution.jpg"/>
          <p:cNvPicPr>
            <a:picLocks noChangeAspect="1"/>
          </p:cNvPicPr>
          <p:nvPr/>
        </p:nvPicPr>
        <p:blipFill>
          <a:blip r:embed="rId2" cstate="print"/>
          <a:stretch>
            <a:fillRect/>
          </a:stretch>
        </p:blipFill>
        <p:spPr>
          <a:xfrm>
            <a:off x="0" y="0"/>
            <a:ext cx="9144000" cy="68580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27699891"/>
          </a:xfrm>
          <a:prstGeom prst="rect">
            <a:avLst/>
          </a:prstGeom>
        </p:spPr>
        <p:txBody>
          <a:bodyPr wrap="square">
            <a:spAutoFit/>
          </a:bodyPr>
          <a:lstStyle/>
          <a:p>
            <a:pPr algn="ctr"/>
            <a:r>
              <a:rPr lang="en-US" sz="3900" dirty="0"/>
              <a:t>7 Come, let Us go down and there confuse their language, that they may not understand one another's speech." 8 So the LORD scattered them abroad from there over the face of all the earth, and they ceased building the city. 9 Therefore its name is called Babel, because there the LORD confused the language of all the earth; and from there the LORD scattered them abroad over the face of all the earth. </a:t>
            </a:r>
          </a:p>
          <a:p>
            <a:pPr algn="ctr"/>
            <a:r>
              <a:rPr lang="en-US" sz="3900" dirty="0"/>
              <a:t> </a:t>
            </a:r>
          </a:p>
          <a:p>
            <a:pPr lvl="0" algn="ctr">
              <a:defRPr/>
            </a:pPr>
            <a:r>
              <a:rPr lang="en-US" sz="3900" dirty="0">
                <a:solidFill>
                  <a:prstClr val="black"/>
                </a:solidFill>
                <a:latin typeface="Calibri"/>
              </a:rPr>
              <a:t> </a:t>
            </a:r>
          </a:p>
          <a:p>
            <a:pPr lvl="0" algn="ctr">
              <a:defRPr/>
            </a:pPr>
            <a:endParaRPr lang="en-US" sz="3900" dirty="0">
              <a:solidFill>
                <a:prstClr val="black"/>
              </a:solidFill>
              <a:latin typeface="Calibri"/>
            </a:endParaRPr>
          </a:p>
          <a:p>
            <a:pPr lvl="0" algn="ctr">
              <a:defRPr/>
            </a:pPr>
            <a:endParaRPr lang="en-US" sz="3900" dirty="0">
              <a:solidFill>
                <a:prstClr val="black"/>
              </a:solidFill>
              <a:latin typeface="Calibri"/>
            </a:endParaRPr>
          </a:p>
          <a:p>
            <a:pPr lvl="0" algn="ctr">
              <a:defRPr/>
            </a:pPr>
            <a:endParaRPr lang="en-US" sz="3900" dirty="0">
              <a:solidFill>
                <a:prstClr val="black"/>
              </a:solidFill>
              <a:latin typeface="Calibri"/>
            </a:endParaRPr>
          </a:p>
          <a:p>
            <a:pPr lvl="0" algn="ctr">
              <a:defRPr/>
            </a:pPr>
            <a:endParaRPr lang="en-US" sz="3900" dirty="0">
              <a:solidFill>
                <a:prstClr val="black"/>
              </a:solidFill>
              <a:latin typeface="Calibri"/>
            </a:endParaRPr>
          </a:p>
          <a:p>
            <a:pPr lvl="0" algn="ctr">
              <a:defRPr/>
            </a:pPr>
            <a:endParaRPr lang="en-US" sz="3900" dirty="0">
              <a:solidFill>
                <a:prstClr val="black"/>
              </a:solidFill>
              <a:latin typeface="Calibri"/>
            </a:endParaRPr>
          </a:p>
          <a:p>
            <a:pPr lvl="0" algn="ctr">
              <a:defRPr/>
            </a:pPr>
            <a:endParaRPr lang="en-US" sz="3900" dirty="0">
              <a:solidFill>
                <a:prstClr val="black"/>
              </a:solidFill>
              <a:latin typeface="Calibri"/>
            </a:endParaRPr>
          </a:p>
          <a:p>
            <a:pPr lvl="0" algn="ctr">
              <a:defRPr/>
            </a:pPr>
            <a:r>
              <a:rPr lang="en-US" sz="3900" dirty="0">
                <a:solidFill>
                  <a:prstClr val="black"/>
                </a:solidFill>
                <a:latin typeface="Calibri"/>
              </a:rPr>
              <a:t> </a:t>
            </a:r>
          </a:p>
          <a:p>
            <a:pPr lvl="0" algn="ctr">
              <a:defRPr/>
            </a:pPr>
            <a:endParaRPr lang="en-US" sz="3900" dirty="0">
              <a:solidFill>
                <a:prstClr val="black"/>
              </a:solidFill>
              <a:latin typeface="Calibri"/>
            </a:endParaRPr>
          </a:p>
          <a:p>
            <a:pPr lvl="0" algn="ctr">
              <a:defRPr/>
            </a:pPr>
            <a:endParaRPr lang="en-US" sz="3900" dirty="0">
              <a:solidFill>
                <a:prstClr val="black"/>
              </a:solidFill>
              <a:latin typeface="Calibri"/>
            </a:endParaRPr>
          </a:p>
          <a:p>
            <a:pPr algn="ctr"/>
            <a:endParaRPr lang="en-US" sz="3900" b="1" dirty="0"/>
          </a:p>
          <a:p>
            <a:pPr algn="ctr"/>
            <a:endParaRPr lang="en-US" sz="3900" b="1" dirty="0"/>
          </a:p>
          <a:p>
            <a:pPr algn="ctr"/>
            <a:endParaRPr lang="en-US" sz="3900" b="1" dirty="0"/>
          </a:p>
          <a:p>
            <a:pPr algn="ctr"/>
            <a:endParaRPr lang="en-US" sz="3900" b="1" dirty="0"/>
          </a:p>
          <a:p>
            <a:pPr algn="ctr"/>
            <a:endParaRPr lang="en-US" sz="3900" b="1" dirty="0"/>
          </a:p>
          <a:p>
            <a:pPr algn="ctr"/>
            <a:endParaRPr lang="en-US" sz="3900" b="1" dirty="0"/>
          </a:p>
          <a:p>
            <a:pPr algn="ctr"/>
            <a:endParaRPr lang="en-US" sz="3900" b="1" dirty="0"/>
          </a:p>
          <a:p>
            <a:pPr algn="ctr"/>
            <a:endParaRPr lang="en-US" sz="3900" b="1" dirty="0"/>
          </a:p>
          <a:p>
            <a:pPr algn="ctr"/>
            <a:r>
              <a:rPr lang="en-US" sz="3900" b="1" dirty="0"/>
              <a:t> </a:t>
            </a:r>
          </a:p>
          <a:p>
            <a:pPr algn="ctr"/>
            <a:endParaRPr lang="en-US" sz="3900" b="1" dirty="0"/>
          </a:p>
          <a:p>
            <a:pPr algn="ctr"/>
            <a:endParaRPr lang="en-US" sz="3900" b="1" dirty="0"/>
          </a:p>
          <a:p>
            <a:pPr algn="ctr"/>
            <a:endParaRPr lang="en-US" sz="3900" b="1" dirty="0"/>
          </a:p>
          <a:p>
            <a:pPr algn="ctr"/>
            <a:endParaRPr lang="en-US" sz="3900" b="1" dirty="0"/>
          </a:p>
          <a:p>
            <a:pPr algn="ctr"/>
            <a:endParaRPr lang="en-US" sz="3900" b="1" dirty="0"/>
          </a:p>
          <a:p>
            <a:pPr algn="ctr"/>
            <a:endParaRPr lang="en-US" sz="3900" b="1" dirty="0"/>
          </a:p>
          <a:p>
            <a:pPr algn="ctr"/>
            <a:r>
              <a:rPr lang="en-US" sz="3900" b="1" dirty="0"/>
              <a:t> </a:t>
            </a:r>
          </a:p>
          <a:p>
            <a:pPr algn="ctr"/>
            <a:endParaRPr lang="en-US" sz="3900" b="1" dirty="0"/>
          </a:p>
          <a:p>
            <a:pPr algn="ctr"/>
            <a:endParaRPr lang="en-US" sz="3900" b="1" dirty="0"/>
          </a:p>
          <a:p>
            <a:pPr algn="ctr"/>
            <a:endParaRPr lang="en-US" sz="3900" b="1" dirty="0"/>
          </a:p>
          <a:p>
            <a:pPr algn="ctr"/>
            <a:r>
              <a:rPr lang="en-US" sz="3900" dirty="0"/>
              <a:t> </a:t>
            </a:r>
          </a:p>
          <a:p>
            <a:pPr lvl="0" algn="ctr">
              <a:defRPr/>
            </a:pPr>
            <a:endParaRPr lang="en-US" sz="3900" dirty="0">
              <a:solidFill>
                <a:prstClr val="black"/>
              </a:solidFill>
              <a:latin typeface="Calibri"/>
            </a:endParaRPr>
          </a:p>
          <a:p>
            <a:pPr lvl="0" algn="ctr">
              <a:defRPr/>
            </a:pPr>
            <a:endParaRPr lang="en-US" sz="3900" dirty="0">
              <a:solidFill>
                <a:prstClr val="black"/>
              </a:solidFill>
              <a:latin typeface="Calibri"/>
            </a:endParaRPr>
          </a:p>
          <a:p>
            <a:pPr lvl="0" algn="ctr">
              <a:defRPr/>
            </a:pPr>
            <a:endParaRPr lang="en-US" sz="3900" dirty="0">
              <a:solidFill>
                <a:prstClr val="black"/>
              </a:solidFill>
              <a:latin typeface="Calibri"/>
            </a:endParaRPr>
          </a:p>
          <a:p>
            <a:pPr algn="ctr"/>
            <a:endParaRPr lang="en-US" sz="39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785652"/>
          </a:xfrm>
          <a:prstGeom prst="rect">
            <a:avLst/>
          </a:prstGeom>
        </p:spPr>
        <p:txBody>
          <a:bodyPr wrap="square">
            <a:spAutoFit/>
          </a:bodyPr>
          <a:lstStyle/>
          <a:p>
            <a:pPr algn="ctr"/>
            <a:r>
              <a:rPr lang="en-US" sz="4000" b="1" u="sng" dirty="0"/>
              <a:t>Genesis 9:7</a:t>
            </a:r>
            <a:endParaRPr lang="en-US" sz="4000" u="sng" dirty="0"/>
          </a:p>
          <a:p>
            <a:pPr algn="ctr"/>
            <a:r>
              <a:rPr lang="en-US" sz="4000" dirty="0"/>
              <a:t>“And as for you, be fruitful and multiply; Bring forth abundantly in the earth And multiply in it."</a:t>
            </a:r>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5016758"/>
          </a:xfrm>
          <a:prstGeom prst="rect">
            <a:avLst/>
          </a:prstGeom>
        </p:spPr>
        <p:txBody>
          <a:bodyPr wrap="square">
            <a:spAutoFit/>
          </a:bodyPr>
          <a:lstStyle/>
          <a:p>
            <a:pPr algn="ctr"/>
            <a:r>
              <a:rPr lang="en-US" sz="4000" b="1" u="sng" dirty="0"/>
              <a:t>Genesis 11:4</a:t>
            </a:r>
            <a:endParaRPr lang="en-US" sz="4000" u="sng" dirty="0"/>
          </a:p>
          <a:p>
            <a:pPr algn="ctr"/>
            <a:r>
              <a:rPr lang="en-US" sz="4000" dirty="0"/>
              <a:t>“And they said, "Come, let us build ourselves a city, and a tower whose top is in the heavens; let us make a name for ourselves, lest we be scattered abroad over the face of the whole earth."</a:t>
            </a:r>
          </a:p>
          <a:p>
            <a:pPr lvl="0" algn="ctr">
              <a:defRPr/>
            </a:pPr>
            <a:endParaRPr lang="en-US" sz="4000" dirty="0">
              <a:solidFill>
                <a:prstClr val="black"/>
              </a:solidFill>
              <a:latin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5632311"/>
          </a:xfrm>
          <a:prstGeom prst="rect">
            <a:avLst/>
          </a:prstGeom>
        </p:spPr>
        <p:txBody>
          <a:bodyPr wrap="square">
            <a:spAutoFit/>
          </a:bodyPr>
          <a:lstStyle/>
          <a:p>
            <a:pPr algn="ctr"/>
            <a:r>
              <a:rPr lang="en-US" sz="4000" b="1" u="sng" dirty="0"/>
              <a:t>Acts 19:11-16</a:t>
            </a:r>
            <a:endParaRPr lang="en-US" sz="4000" u="sng" dirty="0"/>
          </a:p>
          <a:p>
            <a:pPr algn="ctr"/>
            <a:r>
              <a:rPr lang="en-US" sz="4000" dirty="0"/>
              <a:t>11 Now God worked unusual miracles by the hands of Paul, 12 so that even handkerchiefs or aprons were brought from his body to the sick, and the diseases left them and the evil spirits went out of them. </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cs typeface="Arial"/>
            </a:endParaRPr>
          </a:p>
        </p:txBody>
      </p:sp>
    </p:spTree>
    <p:extLst>
      <p:ext uri="{BB962C8B-B14F-4D97-AF65-F5344CB8AC3E}">
        <p14:creationId xmlns:p14="http://schemas.microsoft.com/office/powerpoint/2010/main" val="1293127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6863417"/>
          </a:xfrm>
          <a:prstGeom prst="rect">
            <a:avLst/>
          </a:prstGeom>
        </p:spPr>
        <p:txBody>
          <a:bodyPr wrap="square">
            <a:spAutoFit/>
          </a:bodyPr>
          <a:lstStyle/>
          <a:p>
            <a:pPr algn="ctr"/>
            <a:r>
              <a:rPr lang="en-US" sz="4000" dirty="0"/>
              <a:t>13 Then some of the itinerant Jewish exorcists took it upon themselves to call the name of the Lord Jesus over those who had evil spirits, saying, "We exorcise you by the Jesus whom Paul preaches." 14 Also there were seven sons of </a:t>
            </a:r>
            <a:r>
              <a:rPr lang="en-US" sz="4000" dirty="0" err="1"/>
              <a:t>Sceva</a:t>
            </a:r>
            <a:r>
              <a:rPr lang="en-US" sz="4000" dirty="0"/>
              <a:t>, a Jewish chief priest, who did so. </a:t>
            </a:r>
          </a:p>
          <a:p>
            <a:pPr algn="ctr"/>
            <a:r>
              <a:rPr lang="en-US" sz="4000" dirty="0"/>
              <a:t> </a:t>
            </a:r>
          </a:p>
          <a:p>
            <a:pPr algn="ctr"/>
            <a:r>
              <a:rPr lang="en-US" sz="4000" dirty="0"/>
              <a:t> </a:t>
            </a:r>
          </a:p>
          <a:p>
            <a:pPr algn="ctr"/>
            <a:endParaRPr lang="en-US" sz="4000" dirty="0"/>
          </a:p>
        </p:txBody>
      </p:sp>
    </p:spTree>
    <p:extLst>
      <p:ext uri="{BB962C8B-B14F-4D97-AF65-F5344CB8AC3E}">
        <p14:creationId xmlns:p14="http://schemas.microsoft.com/office/powerpoint/2010/main" val="4053348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11787842"/>
          </a:xfrm>
          <a:prstGeom prst="rect">
            <a:avLst/>
          </a:prstGeom>
        </p:spPr>
        <p:txBody>
          <a:bodyPr wrap="square">
            <a:spAutoFit/>
          </a:bodyPr>
          <a:lstStyle/>
          <a:p>
            <a:pPr algn="ctr"/>
            <a:r>
              <a:rPr lang="en-US" sz="4000" dirty="0"/>
              <a:t>15 And the evil spirit answered and said, "Jesus I know, and Paul I know; but who are you?" 16 Then the man in whom the evil spirit was leaped on them, overpowered them, and prevailed against them, so that they fled out of that house naked and wounded. </a:t>
            </a:r>
          </a:p>
          <a:p>
            <a:pPr algn="ctr"/>
            <a:r>
              <a:rPr lang="en-US" sz="4000" dirty="0"/>
              <a:t> </a:t>
            </a:r>
          </a:p>
          <a:p>
            <a:pPr algn="ctr"/>
            <a:r>
              <a:rPr lang="en-US" sz="4000" dirty="0"/>
              <a:t> </a:t>
            </a:r>
          </a:p>
          <a:p>
            <a:pPr lvl="0" algn="ctr">
              <a:defRPr/>
            </a:pPr>
            <a:endParaRPr lang="en-US" sz="4000" dirty="0">
              <a:solidFill>
                <a:prstClr val="black"/>
              </a:solidFill>
              <a:latin typeface="Calibri"/>
            </a:endParaRPr>
          </a:p>
          <a:p>
            <a:pPr lvl="0" algn="ctr">
              <a:defRPr/>
            </a:pPr>
            <a:endParaRPr lang="en-US" sz="4000" dirty="0">
              <a:solidFill>
                <a:prstClr val="black"/>
              </a:solidFill>
              <a:latin typeface="Calibri"/>
            </a:endParaRPr>
          </a:p>
          <a:p>
            <a:pPr lvl="0" algn="ctr">
              <a:defRPr/>
            </a:pPr>
            <a:endParaRPr lang="en-US" sz="4000" dirty="0">
              <a:solidFill>
                <a:prstClr val="black"/>
              </a:solidFill>
              <a:latin typeface="Calibri"/>
            </a:endParaRPr>
          </a:p>
          <a:p>
            <a:pPr lvl="0" algn="ctr">
              <a:defRPr/>
            </a:pPr>
            <a:r>
              <a:rPr lang="en-US" sz="4000" dirty="0">
                <a:solidFill>
                  <a:prstClr val="black"/>
                </a:solidFill>
                <a:latin typeface="Calibri"/>
              </a:rPr>
              <a:t> </a:t>
            </a:r>
          </a:p>
          <a:p>
            <a:pPr lvl="0" algn="ctr">
              <a:defRPr/>
            </a:pPr>
            <a:endParaRPr lang="en-US" sz="4000" dirty="0">
              <a:solidFill>
                <a:prstClr val="black"/>
              </a:solidFill>
              <a:latin typeface="Calibri"/>
            </a:endParaRPr>
          </a:p>
          <a:p>
            <a:pPr algn="ctr"/>
            <a:endParaRPr lang="en-US" sz="4000" b="1" dirty="0"/>
          </a:p>
          <a:p>
            <a:pPr algn="ctr"/>
            <a:r>
              <a:rPr lang="en-US" sz="4000" b="1" dirty="0"/>
              <a:t> </a:t>
            </a:r>
          </a:p>
          <a:p>
            <a:pPr algn="ctr"/>
            <a:endParaRPr lang="en-US" sz="4000" b="1" dirty="0"/>
          </a:p>
          <a:p>
            <a:pPr algn="ctr"/>
            <a:r>
              <a:rPr lang="en-US" sz="4000" dirty="0"/>
              <a:t> </a:t>
            </a:r>
          </a:p>
        </p:txBody>
      </p:sp>
    </p:spTree>
    <p:extLst>
      <p:ext uri="{BB962C8B-B14F-4D97-AF65-F5344CB8AC3E}">
        <p14:creationId xmlns:p14="http://schemas.microsoft.com/office/powerpoint/2010/main" val="2852777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6247864"/>
          </a:xfrm>
          <a:prstGeom prst="rect">
            <a:avLst/>
          </a:prstGeom>
        </p:spPr>
        <p:txBody>
          <a:bodyPr wrap="square">
            <a:spAutoFit/>
          </a:bodyPr>
          <a:lstStyle/>
          <a:p>
            <a:pPr algn="ctr"/>
            <a:r>
              <a:rPr lang="en-US" sz="4000" b="1" u="sng" dirty="0"/>
              <a:t>Proverbs 3:5-8</a:t>
            </a:r>
            <a:endParaRPr lang="en-US" sz="4000" u="sng" dirty="0"/>
          </a:p>
          <a:p>
            <a:pPr algn="ctr"/>
            <a:r>
              <a:rPr lang="en-US" sz="4000" dirty="0"/>
              <a:t>5 Trust in the LORD with all your heart, And lean not on your own understanding; 6 In all your ways acknowledge Him, And He shall direct your paths. 7 Do not be wise in your own eyes; Fear the LORD and depart from evil. 8 It will be health to your flesh, And strength to your bones. </a:t>
            </a:r>
          </a:p>
          <a:p>
            <a:pPr algn="ctr"/>
            <a:endParaRPr lang="en-US" sz="4000" dirty="0"/>
          </a:p>
        </p:txBody>
      </p:sp>
    </p:spTree>
    <p:extLst>
      <p:ext uri="{BB962C8B-B14F-4D97-AF65-F5344CB8AC3E}">
        <p14:creationId xmlns:p14="http://schemas.microsoft.com/office/powerpoint/2010/main" val="3210400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2554545"/>
          </a:xfrm>
          <a:prstGeom prst="rect">
            <a:avLst/>
          </a:prstGeom>
        </p:spPr>
        <p:txBody>
          <a:bodyPr wrap="square">
            <a:spAutoFit/>
          </a:bodyPr>
          <a:lstStyle/>
          <a:p>
            <a:pPr algn="ctr"/>
            <a:r>
              <a:rPr lang="en-US" sz="4000" b="1" dirty="0"/>
              <a:t>The Consequences of Leaving God Out of Our Plans </a:t>
            </a:r>
            <a:endParaRPr lang="en-US" sz="4000" dirty="0"/>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cs typeface="Arial"/>
            </a:endParaRPr>
          </a:p>
        </p:txBody>
      </p:sp>
    </p:spTree>
    <p:extLst>
      <p:ext uri="{BB962C8B-B14F-4D97-AF65-F5344CB8AC3E}">
        <p14:creationId xmlns:p14="http://schemas.microsoft.com/office/powerpoint/2010/main" val="1707993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2554545"/>
          </a:xfrm>
          <a:prstGeom prst="rect">
            <a:avLst/>
          </a:prstGeom>
        </p:spPr>
        <p:txBody>
          <a:bodyPr wrap="square">
            <a:spAutoFit/>
          </a:bodyPr>
          <a:lstStyle/>
          <a:p>
            <a:pPr algn="ctr"/>
            <a:r>
              <a:rPr lang="en-US" sz="4000" b="1" dirty="0"/>
              <a:t>1. We can’t claim God’s promise of provision and protection</a:t>
            </a:r>
            <a:endParaRPr lang="en-US" sz="4000" dirty="0"/>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cs typeface="Arial"/>
            </a:endParaRPr>
          </a:p>
        </p:txBody>
      </p:sp>
    </p:spTree>
    <p:extLst>
      <p:ext uri="{BB962C8B-B14F-4D97-AF65-F5344CB8AC3E}">
        <p14:creationId xmlns:p14="http://schemas.microsoft.com/office/powerpoint/2010/main" val="4130823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785652"/>
          </a:xfrm>
          <a:prstGeom prst="rect">
            <a:avLst/>
          </a:prstGeom>
        </p:spPr>
        <p:txBody>
          <a:bodyPr wrap="square">
            <a:spAutoFit/>
          </a:bodyPr>
          <a:lstStyle/>
          <a:p>
            <a:pPr algn="ctr"/>
            <a:r>
              <a:rPr lang="en-US" sz="4000" b="1" u="sng" dirty="0"/>
              <a:t>Psalm 34:7</a:t>
            </a:r>
            <a:endParaRPr lang="en-US" sz="4000" u="sng" dirty="0"/>
          </a:p>
          <a:p>
            <a:pPr algn="ctr"/>
            <a:r>
              <a:rPr lang="en-US" sz="4000" dirty="0"/>
              <a:t>“The angel of the Lord encamps around those who fear him, and delivers them.”</a:t>
            </a:r>
          </a:p>
          <a:p>
            <a:pPr algn="ctr"/>
            <a:r>
              <a:rPr lang="en-US" sz="4000" dirty="0"/>
              <a:t> </a:t>
            </a:r>
          </a:p>
          <a:p>
            <a:pPr algn="ctr"/>
            <a:endParaRPr lang="en-US"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Placido Soliven\Desktop\Google Images\Turn Off Cell Phones.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7494359"/>
          </a:xfrm>
          <a:prstGeom prst="rect">
            <a:avLst/>
          </a:prstGeom>
        </p:spPr>
        <p:txBody>
          <a:bodyPr wrap="square">
            <a:spAutoFit/>
          </a:bodyPr>
          <a:lstStyle/>
          <a:p>
            <a:pPr algn="ctr"/>
            <a:r>
              <a:rPr lang="en-US" sz="3700" b="1" u="sng" dirty="0"/>
              <a:t>Psalm 91:1-4</a:t>
            </a:r>
            <a:endParaRPr lang="en-US" sz="3700" u="sng" dirty="0"/>
          </a:p>
          <a:p>
            <a:pPr algn="ctr"/>
            <a:r>
              <a:rPr lang="en-US" sz="3700" dirty="0"/>
              <a:t>He who dwells in the secret place of the Most High Shall abide under the shadow of the Almighty. 2 I will say of the LORD, "He is my refuge and my fortress; My God, in Him I will trust." 3 Surely He shall deliver you from the snare of the fowler And from the perilous pestilence. 4 He shall cover you with His feathers, And under His wings you shall take refuge; His truth shall be your shield and buckler. </a:t>
            </a:r>
          </a:p>
          <a:p>
            <a:pPr algn="ctr"/>
            <a:r>
              <a:rPr lang="en-US" sz="3700" dirty="0"/>
              <a:t> </a:t>
            </a:r>
          </a:p>
          <a:p>
            <a:pPr algn="ctr"/>
            <a:endParaRPr lang="en-US" sz="37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41017"/>
            <a:ext cx="8915400" cy="3785652"/>
          </a:xfrm>
          <a:prstGeom prst="rect">
            <a:avLst/>
          </a:prstGeom>
        </p:spPr>
        <p:txBody>
          <a:bodyPr wrap="square">
            <a:spAutoFit/>
          </a:bodyPr>
          <a:lstStyle/>
          <a:p>
            <a:pPr algn="ctr"/>
            <a:r>
              <a:rPr lang="en-US" sz="4000" b="1" dirty="0"/>
              <a:t>2. We can’t honestly ask the Lord for His blessing</a:t>
            </a:r>
            <a:endParaRPr lang="en-US" sz="4000" dirty="0"/>
          </a:p>
          <a:p>
            <a:pPr algn="ctr"/>
            <a:r>
              <a:rPr lang="en-US" sz="4000" dirty="0"/>
              <a:t> </a:t>
            </a:r>
          </a:p>
          <a:p>
            <a:pPr algn="ctr"/>
            <a:endParaRPr lang="en-US" sz="4000" b="1" dirty="0"/>
          </a:p>
          <a:p>
            <a:pPr algn="ctr"/>
            <a:r>
              <a:rPr lang="en-US" sz="4000" b="1"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88166"/>
            <a:ext cx="8915400" cy="3170099"/>
          </a:xfrm>
          <a:prstGeom prst="rect">
            <a:avLst/>
          </a:prstGeom>
        </p:spPr>
        <p:txBody>
          <a:bodyPr wrap="square">
            <a:spAutoFit/>
          </a:bodyPr>
          <a:lstStyle/>
          <a:p>
            <a:pPr algn="ctr"/>
            <a:r>
              <a:rPr lang="en-US" sz="4000" b="1" dirty="0"/>
              <a:t> 3. The absence of God in our plans limits the possibilities of whatever we do</a:t>
            </a:r>
            <a:endParaRPr lang="en-US" sz="4000" dirty="0"/>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94357"/>
            <a:ext cx="8915400" cy="8710077"/>
          </a:xfrm>
          <a:prstGeom prst="rect">
            <a:avLst/>
          </a:prstGeom>
        </p:spPr>
        <p:txBody>
          <a:bodyPr wrap="square">
            <a:spAutoFit/>
          </a:bodyPr>
          <a:lstStyle/>
          <a:p>
            <a:pPr algn="ctr"/>
            <a:r>
              <a:rPr lang="en-US" sz="4000" b="1" u="sng" dirty="0"/>
              <a:t>2 Timothy 2:22 </a:t>
            </a:r>
            <a:r>
              <a:rPr lang="en-US" sz="4000" b="1" dirty="0"/>
              <a:t>	</a:t>
            </a:r>
            <a:endParaRPr lang="en-US" sz="4000" dirty="0"/>
          </a:p>
          <a:p>
            <a:pPr algn="ctr"/>
            <a:r>
              <a:rPr lang="en-US" sz="4000" dirty="0"/>
              <a:t>“So flee youthful passions and pursue righteousness, faith, love, and peace, along with those who call on the Lord from a pure heart.</a:t>
            </a:r>
          </a:p>
          <a:p>
            <a:pPr algn="ctr"/>
            <a:r>
              <a:rPr lang="en-US" sz="4000" dirty="0"/>
              <a:t> </a:t>
            </a:r>
          </a:p>
          <a:p>
            <a:pPr algn="ctr"/>
            <a:endParaRPr lang="en-US" sz="4000" b="1" dirty="0"/>
          </a:p>
          <a:p>
            <a:pPr algn="ctr"/>
            <a:endParaRPr lang="en-US" sz="4000" b="1" dirty="0"/>
          </a:p>
          <a:p>
            <a:pPr algn="ctr"/>
            <a:endParaRPr lang="en-US" sz="4000" b="1" dirty="0"/>
          </a:p>
          <a:p>
            <a:pPr algn="ctr"/>
            <a:r>
              <a:rPr lang="en-US" sz="4000" dirty="0"/>
              <a:t> </a:t>
            </a:r>
          </a:p>
          <a:p>
            <a:pPr algn="ctr"/>
            <a:endParaRPr lang="en-US" sz="4000" b="1" dirty="0"/>
          </a:p>
          <a:p>
            <a:pPr algn="ctr"/>
            <a:endParaRPr lang="en-US" sz="4000" b="1" dirty="0"/>
          </a:p>
          <a:p>
            <a:pPr algn="ctr"/>
            <a:endParaRPr lang="en-US" sz="4000" b="1" dirty="0"/>
          </a:p>
          <a:p>
            <a:pPr algn="ctr"/>
            <a:endParaRPr lang="en-US"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2554545"/>
          </a:xfrm>
          <a:prstGeom prst="rect">
            <a:avLst/>
          </a:prstGeom>
        </p:spPr>
        <p:txBody>
          <a:bodyPr wrap="square">
            <a:spAutoFit/>
          </a:bodyPr>
          <a:lstStyle/>
          <a:p>
            <a:pPr algn="ctr"/>
            <a:r>
              <a:rPr lang="en-US" sz="4000" b="1" dirty="0"/>
              <a:t>4. Leaving God out of our plans reveals our pride</a:t>
            </a:r>
            <a:endParaRPr lang="en-US" sz="4000" dirty="0"/>
          </a:p>
          <a:p>
            <a:pPr algn="ctr"/>
            <a:r>
              <a:rPr lang="en-US" sz="4000" b="1" dirty="0"/>
              <a:t> </a:t>
            </a:r>
            <a:endParaRPr lang="en-US" sz="4000" dirty="0"/>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4401205"/>
          </a:xfrm>
          <a:prstGeom prst="rect">
            <a:avLst/>
          </a:prstGeom>
        </p:spPr>
        <p:txBody>
          <a:bodyPr wrap="square">
            <a:spAutoFit/>
          </a:bodyPr>
          <a:lstStyle/>
          <a:p>
            <a:pPr algn="ctr"/>
            <a:r>
              <a:rPr lang="en-US" sz="4000" b="1" u="sng" dirty="0"/>
              <a:t>Proverbs 16:18-19</a:t>
            </a:r>
            <a:endParaRPr lang="en-US" sz="4000" u="sng" dirty="0"/>
          </a:p>
          <a:p>
            <a:pPr algn="ctr"/>
            <a:r>
              <a:rPr lang="en-US" sz="4000" dirty="0"/>
              <a:t>18 Pride goes before destruction, And a haughty spirit before a fall. 19 Better to be of a humble spirit with the lowly, Than to divide the spoil with the proud. </a:t>
            </a:r>
          </a:p>
          <a:p>
            <a:pPr algn="ctr"/>
            <a:r>
              <a:rPr lang="en-US" sz="4000" b="1" dirty="0"/>
              <a:t> </a:t>
            </a:r>
            <a:endParaRPr lang="en-US" sz="4000" dirty="0"/>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4401205"/>
          </a:xfrm>
          <a:prstGeom prst="rect">
            <a:avLst/>
          </a:prstGeom>
        </p:spPr>
        <p:txBody>
          <a:bodyPr wrap="square">
            <a:spAutoFit/>
          </a:bodyPr>
          <a:lstStyle/>
          <a:p>
            <a:pPr algn="ctr"/>
            <a:r>
              <a:rPr lang="en-US" sz="4000" b="1" u="sng" dirty="0"/>
              <a:t>Proverbs 29:22-23</a:t>
            </a:r>
            <a:endParaRPr lang="en-US" sz="4000" u="sng" dirty="0"/>
          </a:p>
          <a:p>
            <a:pPr algn="ctr"/>
            <a:r>
              <a:rPr lang="en-US" sz="4000" dirty="0"/>
              <a:t>22 An angry man stirs up strife, And a furious man abounds in transgression. 23 A man's pride will bring him low, But the humble in spirit will retain honor.</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2554545"/>
          </a:xfrm>
          <a:prstGeom prst="rect">
            <a:avLst/>
          </a:prstGeom>
        </p:spPr>
        <p:txBody>
          <a:bodyPr wrap="square">
            <a:spAutoFit/>
          </a:bodyPr>
          <a:lstStyle/>
          <a:p>
            <a:pPr algn="ctr"/>
            <a:r>
              <a:rPr lang="en-US" sz="4000" b="1" dirty="0"/>
              <a:t> 5. If we don’t seek God’s guidance, we may choose less than He would have provided</a:t>
            </a:r>
            <a:endParaRPr lang="en-US" sz="4000" dirty="0"/>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42208"/>
            <a:ext cx="9144000" cy="1938992"/>
          </a:xfrm>
          <a:prstGeom prst="rect">
            <a:avLst/>
          </a:prstGeom>
        </p:spPr>
        <p:txBody>
          <a:bodyPr wrap="square">
            <a:spAutoFit/>
          </a:bodyPr>
          <a:lstStyle/>
          <a:p>
            <a:pPr algn="ctr"/>
            <a:r>
              <a:rPr lang="en-US" sz="4000" dirty="0"/>
              <a:t> </a:t>
            </a:r>
            <a:r>
              <a:rPr lang="en-US" sz="4000" b="1" dirty="0"/>
              <a:t>Results of Disobedience to God</a:t>
            </a:r>
            <a:endParaRPr lang="en-US" sz="4000" dirty="0"/>
          </a:p>
          <a:p>
            <a:pPr algn="ctr"/>
            <a:r>
              <a:rPr lang="en-US" sz="4000" dirty="0"/>
              <a:t> </a:t>
            </a:r>
          </a:p>
          <a:p>
            <a:pPr algn="ctr"/>
            <a:endParaRPr lang="en-US"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8094524"/>
          </a:xfrm>
          <a:prstGeom prst="rect">
            <a:avLst/>
          </a:prstGeom>
        </p:spPr>
        <p:txBody>
          <a:bodyPr wrap="square">
            <a:spAutoFit/>
          </a:bodyPr>
          <a:lstStyle/>
          <a:p>
            <a:pPr algn="ctr"/>
            <a:r>
              <a:rPr lang="en-US" sz="4000" b="1" dirty="0"/>
              <a:t>1. Confusion</a:t>
            </a:r>
            <a:endParaRPr lang="en-US" sz="4000" dirty="0"/>
          </a:p>
          <a:p>
            <a:pPr algn="ctr"/>
            <a:r>
              <a:rPr lang="en-US" sz="4000" dirty="0"/>
              <a:t> </a:t>
            </a:r>
          </a:p>
          <a:p>
            <a:pPr algn="ctr"/>
            <a:r>
              <a:rPr lang="en-US" sz="4000" dirty="0"/>
              <a:t>We’ll start to question our decision and wonder if we made a wrong choice. God’s actions at the Tower of Babel demonstrate how He brings confusion when we make decisions apart from Him. Not only were their plans frustrated, but God accomplished His will despite them, as they scattered over the surface of the earth.</a:t>
            </a:r>
          </a:p>
          <a:p>
            <a:pPr algn="ctr"/>
            <a:r>
              <a:rPr lang="en-US" sz="4000" dirty="0"/>
              <a:t> </a:t>
            </a:r>
          </a:p>
          <a:p>
            <a:pPr algn="ctr"/>
            <a:endParaRPr lang="en-US"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228600" y="-30480"/>
            <a:ext cx="8686800" cy="3539430"/>
          </a:xfrm>
          <a:prstGeom prst="rect">
            <a:avLst/>
          </a:prstGeom>
          <a:noFill/>
        </p:spPr>
        <p:txBody>
          <a:bodyPr wrap="square" rtlCol="0">
            <a:spAutoFit/>
          </a:bodyPr>
          <a:lstStyle/>
          <a:p>
            <a:pPr algn="ctr"/>
            <a:r>
              <a:rPr lang="en-US" sz="3200" b="1" dirty="0"/>
              <a:t>Jesus Your Ways are Higher Than Mine</a:t>
            </a:r>
            <a:endParaRPr lang="en-US" sz="3200" dirty="0"/>
          </a:p>
          <a:p>
            <a:pPr algn="ctr"/>
            <a:r>
              <a:rPr lang="en-US" sz="2800" b="1" dirty="0"/>
              <a:t>By Pastor Fee Soliven</a:t>
            </a:r>
            <a:endParaRPr lang="en-US" sz="2800" dirty="0"/>
          </a:p>
          <a:p>
            <a:pPr algn="ctr"/>
            <a:r>
              <a:rPr lang="en-US" sz="3200" b="1" dirty="0"/>
              <a:t>Isaiah 55:6-9</a:t>
            </a:r>
            <a:endParaRPr lang="en-US" sz="3200" dirty="0"/>
          </a:p>
          <a:p>
            <a:pPr algn="ctr"/>
            <a:r>
              <a:rPr lang="en-US" sz="3200" b="1" dirty="0"/>
              <a:t>Sunday Morning</a:t>
            </a:r>
            <a:endParaRPr lang="en-US" sz="3200" dirty="0"/>
          </a:p>
          <a:p>
            <a:pPr algn="ctr"/>
            <a:r>
              <a:rPr lang="en-US" sz="3200" b="1" dirty="0"/>
              <a:t>April 22, 2018</a:t>
            </a:r>
            <a:endParaRPr lang="en-US" sz="3200" dirty="0"/>
          </a:p>
          <a:p>
            <a:pPr algn="ctr"/>
            <a:r>
              <a:rPr lang="en-US" sz="3200" b="1" dirty="0"/>
              <a:t> </a:t>
            </a:r>
            <a:endParaRPr lang="en-US" sz="3200" dirty="0"/>
          </a:p>
          <a:p>
            <a:pPr algn="ctr"/>
            <a:r>
              <a:rPr lang="en-US" sz="3200" dirty="0"/>
              <a:t> </a:t>
            </a:r>
          </a:p>
        </p:txBody>
      </p:sp>
      <p:pic>
        <p:nvPicPr>
          <p:cNvPr id="3" name="Picture 2" descr="A close up of a logo&#10;&#10;Description generated with high confidence">
            <a:extLst>
              <a:ext uri="{FF2B5EF4-FFF2-40B4-BE49-F238E27FC236}">
                <a16:creationId xmlns:a16="http://schemas.microsoft.com/office/drawing/2014/main" id="{27A086E5-3C47-47F7-8393-198B95A46F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82" y="2362200"/>
            <a:ext cx="9144000" cy="4495800"/>
          </a:xfrm>
          <a:prstGeom prst="rect">
            <a:avLst/>
          </a:prstGeom>
        </p:spPr>
      </p:pic>
      <p:pic>
        <p:nvPicPr>
          <p:cNvPr id="9" name="Picture 8" descr="AGCF highest resolution.jpg"/>
          <p:cNvPicPr>
            <a:picLocks noChangeAspect="1"/>
          </p:cNvPicPr>
          <p:nvPr/>
        </p:nvPicPr>
        <p:blipFill>
          <a:blip r:embed="rId4" cstate="print"/>
          <a:stretch>
            <a:fillRect/>
          </a:stretch>
        </p:blipFill>
        <p:spPr>
          <a:xfrm>
            <a:off x="13447" y="6041297"/>
            <a:ext cx="1094913" cy="821185"/>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5016758"/>
          </a:xfrm>
          <a:prstGeom prst="rect">
            <a:avLst/>
          </a:prstGeom>
        </p:spPr>
        <p:txBody>
          <a:bodyPr wrap="square">
            <a:spAutoFit/>
          </a:bodyPr>
          <a:lstStyle/>
          <a:p>
            <a:pPr algn="ctr"/>
            <a:r>
              <a:rPr lang="en-US" sz="4000" b="1" dirty="0"/>
              <a:t>2. Conflict </a:t>
            </a:r>
            <a:endParaRPr lang="en-US" sz="4000" dirty="0"/>
          </a:p>
          <a:p>
            <a:pPr algn="ctr"/>
            <a:r>
              <a:rPr lang="en-US" sz="4000" dirty="0"/>
              <a:t> </a:t>
            </a:r>
          </a:p>
          <a:p>
            <a:pPr algn="ctr"/>
            <a:r>
              <a:rPr lang="en-US" sz="4000" dirty="0"/>
              <a:t>We’ll experience internal conflict when the Holy Spirit gives us a sense of uneasiness, inadequacy, and doubt over our course of action. </a:t>
            </a:r>
          </a:p>
          <a:p>
            <a:pPr algn="ctr"/>
            <a:r>
              <a:rPr lang="en-US" sz="4000" dirty="0"/>
              <a:t> </a:t>
            </a:r>
          </a:p>
          <a:p>
            <a:pPr algn="ctr"/>
            <a:endParaRPr lang="en-US" sz="4000" dirty="0"/>
          </a:p>
        </p:txBody>
      </p:sp>
    </p:spTree>
    <p:extLst>
      <p:ext uri="{BB962C8B-B14F-4D97-AF65-F5344CB8AC3E}">
        <p14:creationId xmlns:p14="http://schemas.microsoft.com/office/powerpoint/2010/main" val="3963039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785652"/>
          </a:xfrm>
          <a:prstGeom prst="rect">
            <a:avLst/>
          </a:prstGeom>
        </p:spPr>
        <p:txBody>
          <a:bodyPr wrap="square">
            <a:spAutoFit/>
          </a:bodyPr>
          <a:lstStyle/>
          <a:p>
            <a:pPr algn="ctr"/>
            <a:r>
              <a:rPr lang="en-US" sz="4000" b="1" dirty="0"/>
              <a:t>3. Cost</a:t>
            </a:r>
            <a:endParaRPr lang="en-US" sz="4000" dirty="0"/>
          </a:p>
          <a:p>
            <a:pPr algn="ctr"/>
            <a:r>
              <a:rPr lang="en-US" sz="4000" dirty="0"/>
              <a:t>Disobedience is always costly when we don’t do the right thing, in the right time, and in the right way. </a:t>
            </a:r>
          </a:p>
          <a:p>
            <a:pPr algn="ctr"/>
            <a:r>
              <a:rPr lang="en-US" sz="4000" dirty="0"/>
              <a:t> </a:t>
            </a:r>
          </a:p>
          <a:p>
            <a:pPr algn="ctr"/>
            <a:endParaRPr lang="en-US" sz="4000" dirty="0"/>
          </a:p>
        </p:txBody>
      </p:sp>
    </p:spTree>
    <p:extLst>
      <p:ext uri="{BB962C8B-B14F-4D97-AF65-F5344CB8AC3E}">
        <p14:creationId xmlns:p14="http://schemas.microsoft.com/office/powerpoint/2010/main" val="271524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42208"/>
            <a:ext cx="9144000" cy="4401205"/>
          </a:xfrm>
          <a:prstGeom prst="rect">
            <a:avLst/>
          </a:prstGeom>
        </p:spPr>
        <p:txBody>
          <a:bodyPr wrap="square">
            <a:spAutoFit/>
          </a:bodyPr>
          <a:lstStyle/>
          <a:p>
            <a:pPr algn="ctr"/>
            <a:r>
              <a:rPr lang="en-US" sz="4000" b="1" dirty="0"/>
              <a:t> 4. Loss</a:t>
            </a:r>
            <a:endParaRPr lang="en-US" sz="4000" dirty="0"/>
          </a:p>
          <a:p>
            <a:pPr algn="ctr"/>
            <a:r>
              <a:rPr lang="en-US" sz="4000" dirty="0"/>
              <a:t> </a:t>
            </a:r>
          </a:p>
          <a:p>
            <a:pPr algn="ctr"/>
            <a:r>
              <a:rPr lang="en-US" sz="4000" dirty="0"/>
              <a:t>We will experience loss at some point in our lives, whether emotionally or physically. </a:t>
            </a:r>
          </a:p>
          <a:p>
            <a:pPr algn="ctr"/>
            <a:r>
              <a:rPr lang="en-US" sz="4000" dirty="0"/>
              <a:t> </a:t>
            </a:r>
          </a:p>
          <a:p>
            <a:pPr algn="ctr"/>
            <a:endParaRPr lang="en-US" sz="4000" dirty="0">
              <a:solidFill>
                <a:srgbClr val="FF0000"/>
              </a:solidFill>
            </a:endParaRPr>
          </a:p>
        </p:txBody>
      </p:sp>
    </p:spTree>
    <p:extLst>
      <p:ext uri="{BB962C8B-B14F-4D97-AF65-F5344CB8AC3E}">
        <p14:creationId xmlns:p14="http://schemas.microsoft.com/office/powerpoint/2010/main" val="724311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42208"/>
            <a:ext cx="9144000" cy="5632311"/>
          </a:xfrm>
          <a:prstGeom prst="rect">
            <a:avLst/>
          </a:prstGeom>
        </p:spPr>
        <p:txBody>
          <a:bodyPr wrap="square">
            <a:spAutoFit/>
          </a:bodyPr>
          <a:lstStyle/>
          <a:p>
            <a:pPr algn="ctr"/>
            <a:r>
              <a:rPr lang="en-US" sz="4000" b="1" dirty="0"/>
              <a:t>5. Regret</a:t>
            </a:r>
            <a:endParaRPr lang="en-US" sz="4000" dirty="0"/>
          </a:p>
          <a:p>
            <a:pPr algn="ctr"/>
            <a:r>
              <a:rPr lang="en-US" sz="4000" dirty="0"/>
              <a:t> </a:t>
            </a:r>
          </a:p>
          <a:p>
            <a:pPr algn="ctr"/>
            <a:r>
              <a:rPr lang="en-US" sz="4000" dirty="0"/>
              <a:t>God chooses the best direction, time, and way. Therefore, if we go in an opposite direction, don’t wait for His timing, or do it our way, we will miss His best and suffer deep regret. </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a:cs typeface="Arial"/>
            </a:endParaRPr>
          </a:p>
        </p:txBody>
      </p:sp>
    </p:spTree>
    <p:extLst>
      <p:ext uri="{BB962C8B-B14F-4D97-AF65-F5344CB8AC3E}">
        <p14:creationId xmlns:p14="http://schemas.microsoft.com/office/powerpoint/2010/main" val="3537638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6247864"/>
          </a:xfrm>
          <a:prstGeom prst="rect">
            <a:avLst/>
          </a:prstGeom>
        </p:spPr>
        <p:txBody>
          <a:bodyPr wrap="square">
            <a:spAutoFit/>
          </a:bodyPr>
          <a:lstStyle/>
          <a:p>
            <a:pPr algn="ctr"/>
            <a:r>
              <a:rPr lang="en-US" sz="4000" b="1" dirty="0"/>
              <a:t>6. Pain</a:t>
            </a:r>
            <a:endParaRPr lang="en-US" sz="4000" dirty="0"/>
          </a:p>
          <a:p>
            <a:pPr algn="ctr"/>
            <a:r>
              <a:rPr lang="en-US" sz="4000" dirty="0"/>
              <a:t> </a:t>
            </a:r>
          </a:p>
          <a:p>
            <a:pPr algn="ctr"/>
            <a:r>
              <a:rPr lang="en-US" sz="4000" dirty="0"/>
              <a:t>We may experience physical pain as the result of our disobedience, but the worst pain is that which is emotional. As we look back at our choices, we’ll be filled with thoughts of “If only I’d done this or not done that.” </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a:cs typeface="Arial"/>
            </a:endParaRPr>
          </a:p>
        </p:txBody>
      </p:sp>
    </p:spTree>
    <p:extLst>
      <p:ext uri="{BB962C8B-B14F-4D97-AF65-F5344CB8AC3E}">
        <p14:creationId xmlns:p14="http://schemas.microsoft.com/office/powerpoint/2010/main" val="1990897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5632311"/>
          </a:xfrm>
          <a:prstGeom prst="rect">
            <a:avLst/>
          </a:prstGeom>
        </p:spPr>
        <p:txBody>
          <a:bodyPr wrap="square">
            <a:spAutoFit/>
          </a:bodyPr>
          <a:lstStyle/>
          <a:p>
            <a:pPr algn="ctr"/>
            <a:r>
              <a:rPr lang="en-US" sz="4000" b="1" dirty="0"/>
              <a:t>7. Disaster</a:t>
            </a:r>
            <a:endParaRPr lang="en-US" sz="4000" dirty="0"/>
          </a:p>
          <a:p>
            <a:pPr algn="ctr"/>
            <a:r>
              <a:rPr lang="en-US" sz="4000" dirty="0"/>
              <a:t> </a:t>
            </a:r>
          </a:p>
          <a:p>
            <a:pPr algn="ctr"/>
            <a:r>
              <a:rPr lang="en-US" sz="4000" dirty="0"/>
              <a:t>It could come to us financially, emotionally, or in countless other ways, but the result of disobedience is always disastrous because we didn’t follow the Lord. </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cs typeface="Arial"/>
            </a:endParaRPr>
          </a:p>
        </p:txBody>
      </p:sp>
    </p:spTree>
    <p:extLst>
      <p:ext uri="{BB962C8B-B14F-4D97-AF65-F5344CB8AC3E}">
        <p14:creationId xmlns:p14="http://schemas.microsoft.com/office/powerpoint/2010/main" val="1387043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6863417"/>
          </a:xfrm>
          <a:prstGeom prst="rect">
            <a:avLst/>
          </a:prstGeom>
        </p:spPr>
        <p:txBody>
          <a:bodyPr wrap="square">
            <a:spAutoFit/>
          </a:bodyPr>
          <a:lstStyle/>
          <a:p>
            <a:pPr algn="ctr"/>
            <a:r>
              <a:rPr lang="en-US" sz="4000" b="1" dirty="0"/>
              <a:t>8. Discipline</a:t>
            </a:r>
            <a:endParaRPr lang="en-US" sz="4000" dirty="0"/>
          </a:p>
          <a:p>
            <a:pPr algn="ctr"/>
            <a:r>
              <a:rPr lang="en-US" sz="4000" dirty="0"/>
              <a:t> </a:t>
            </a:r>
          </a:p>
          <a:p>
            <a:pPr algn="ctr"/>
            <a:r>
              <a:rPr lang="en-US" sz="4000" dirty="0"/>
              <a:t>If we will not listen and obey God, He’ll discipline us. His goal is that we learn to trust in Him with all our heart instead of leaning on our own understanding. Only then will He make our paths straight.</a:t>
            </a:r>
          </a:p>
          <a:p>
            <a:pPr algn="ctr"/>
            <a:r>
              <a:rPr lang="en-US" sz="4000" dirty="0"/>
              <a:t> </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cs typeface="Arial"/>
            </a:endParaRPr>
          </a:p>
        </p:txBody>
      </p:sp>
    </p:spTree>
    <p:extLst>
      <p:ext uri="{BB962C8B-B14F-4D97-AF65-F5344CB8AC3E}">
        <p14:creationId xmlns:p14="http://schemas.microsoft.com/office/powerpoint/2010/main" val="151438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42208"/>
            <a:ext cx="9144000" cy="5632311"/>
          </a:xfrm>
          <a:prstGeom prst="rect">
            <a:avLst/>
          </a:prstGeom>
        </p:spPr>
        <p:txBody>
          <a:bodyPr wrap="square">
            <a:spAutoFit/>
          </a:bodyPr>
          <a:lstStyle/>
          <a:p>
            <a:pPr algn="ctr"/>
            <a:r>
              <a:rPr lang="en-US" sz="4000" b="1" u="sng" dirty="0"/>
              <a:t>Proverbs 3:5-6</a:t>
            </a:r>
            <a:endParaRPr lang="en-US" sz="4000" u="sng" dirty="0"/>
          </a:p>
          <a:p>
            <a:pPr algn="ctr"/>
            <a:r>
              <a:rPr lang="en-US" sz="4000" dirty="0"/>
              <a:t>5 Trust in the LORD with all your heart, And lean not on your own understanding; 6 In all your ways acknowledge Him, And He shall direct your paths.</a:t>
            </a:r>
          </a:p>
          <a:p>
            <a:pPr algn="ctr"/>
            <a:r>
              <a:rPr lang="en-US" sz="4000" dirty="0">
                <a:solidFill>
                  <a:srgbClr val="FF0000"/>
                </a:solidFill>
              </a:rPr>
              <a:t> </a:t>
            </a:r>
            <a:endParaRPr lang="en-US" sz="4000" dirty="0"/>
          </a:p>
          <a:p>
            <a:pPr lvl="0" algn="ctr">
              <a:defRPr/>
            </a:pPr>
            <a:r>
              <a:rPr lang="en-US" sz="4000" dirty="0">
                <a:solidFill>
                  <a:srgbClr val="FFFFFF"/>
                </a:solidFill>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cs typeface="Arial"/>
            </a:endParaRPr>
          </a:p>
        </p:txBody>
      </p:sp>
    </p:spTree>
    <p:extLst>
      <p:ext uri="{BB962C8B-B14F-4D97-AF65-F5344CB8AC3E}">
        <p14:creationId xmlns:p14="http://schemas.microsoft.com/office/powerpoint/2010/main" val="3598923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2554545"/>
          </a:xfrm>
          <a:prstGeom prst="rect">
            <a:avLst/>
          </a:prstGeom>
        </p:spPr>
        <p:txBody>
          <a:bodyPr wrap="square">
            <a:spAutoFit/>
          </a:bodyPr>
          <a:lstStyle/>
          <a:p>
            <a:pPr algn="ctr"/>
            <a:r>
              <a:rPr lang="en-US" sz="4000" b="1" dirty="0"/>
              <a:t>1. When you are making plans, do you ask the Lord for guidance? </a:t>
            </a:r>
            <a:endParaRPr lang="en-US" sz="4000" dirty="0"/>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cs typeface="Arial"/>
            </a:endParaRPr>
          </a:p>
        </p:txBody>
      </p:sp>
    </p:spTree>
    <p:extLst>
      <p:ext uri="{BB962C8B-B14F-4D97-AF65-F5344CB8AC3E}">
        <p14:creationId xmlns:p14="http://schemas.microsoft.com/office/powerpoint/2010/main" val="1065035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2554545"/>
          </a:xfrm>
          <a:prstGeom prst="rect">
            <a:avLst/>
          </a:prstGeom>
        </p:spPr>
        <p:txBody>
          <a:bodyPr wrap="square">
            <a:spAutoFit/>
          </a:bodyPr>
          <a:lstStyle/>
          <a:p>
            <a:pPr algn="ctr"/>
            <a:r>
              <a:rPr lang="en-US" sz="4000" b="1" dirty="0"/>
              <a:t>2. What situations cause you to remember to ask Him for direction? </a:t>
            </a:r>
            <a:endParaRPr lang="en-US" sz="4000" dirty="0"/>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cs typeface="Arial"/>
            </a:endParaRPr>
          </a:p>
        </p:txBody>
      </p:sp>
    </p:spTree>
    <p:extLst>
      <p:ext uri="{BB962C8B-B14F-4D97-AF65-F5344CB8AC3E}">
        <p14:creationId xmlns:p14="http://schemas.microsoft.com/office/powerpoint/2010/main" val="3316101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4000" b="1" u="sng" dirty="0"/>
              <a:t>Isaiah 55:6-9</a:t>
            </a:r>
            <a:endParaRPr lang="en-US" sz="4000" u="sng" dirty="0"/>
          </a:p>
          <a:p>
            <a:pPr algn="ctr"/>
            <a:r>
              <a:rPr lang="en-US" sz="4000" dirty="0"/>
              <a:t>6 Seek the LORD while He may be found, Call upon Him while He is near. 7 Let the wicked forsake his way, And the unrighteous man his thoughts; Let him return to the LORD, And He will have mercy on him; And to our God, For He will abundantly pardon. </a:t>
            </a:r>
          </a:p>
          <a:p>
            <a:pPr algn="ctr"/>
            <a:r>
              <a:rPr lang="en-US" sz="4000" dirty="0"/>
              <a:t> </a:t>
            </a:r>
          </a:p>
          <a:p>
            <a:pPr algn="ct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16919816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2554545"/>
          </a:xfrm>
          <a:prstGeom prst="rect">
            <a:avLst/>
          </a:prstGeom>
        </p:spPr>
        <p:txBody>
          <a:bodyPr wrap="square">
            <a:spAutoFit/>
          </a:bodyPr>
          <a:lstStyle/>
          <a:p>
            <a:pPr algn="ctr"/>
            <a:r>
              <a:rPr lang="en-US" sz="4000" b="1" dirty="0"/>
              <a:t>3. Which decisions do you usually make on your own? </a:t>
            </a:r>
            <a:endParaRPr lang="en-US" sz="4000" dirty="0"/>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effectLst/>
              <a:uLnTx/>
              <a:uFillTx/>
              <a:latin typeface="Arial"/>
              <a:cs typeface="Arial"/>
            </a:endParaRPr>
          </a:p>
        </p:txBody>
      </p:sp>
    </p:spTree>
    <p:extLst>
      <p:ext uri="{BB962C8B-B14F-4D97-AF65-F5344CB8AC3E}">
        <p14:creationId xmlns:p14="http://schemas.microsoft.com/office/powerpoint/2010/main" val="2279004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5016758"/>
          </a:xfrm>
          <a:prstGeom prst="rect">
            <a:avLst/>
          </a:prstGeom>
        </p:spPr>
        <p:txBody>
          <a:bodyPr wrap="square">
            <a:spAutoFit/>
          </a:bodyPr>
          <a:lstStyle/>
          <a:p>
            <a:pPr algn="ctr"/>
            <a:r>
              <a:rPr lang="en-US" sz="4000" b="1" dirty="0"/>
              <a:t>4. What hard lessons have you learned from leaving God out of your plans or jumping ahead of Him? </a:t>
            </a:r>
            <a:endParaRPr lang="en-US" sz="4000" dirty="0"/>
          </a:p>
          <a:p>
            <a:pPr algn="ctr"/>
            <a:r>
              <a:rPr lang="en-US" sz="4000" b="1" dirty="0"/>
              <a:t> </a:t>
            </a:r>
            <a:endParaRPr lang="en-US" sz="4000" dirty="0"/>
          </a:p>
          <a:p>
            <a:pPr algn="ctr"/>
            <a:r>
              <a:rPr lang="en-US" sz="4000" dirty="0"/>
              <a:t> </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p:txBody>
      </p:sp>
    </p:spTree>
    <p:extLst>
      <p:ext uri="{BB962C8B-B14F-4D97-AF65-F5344CB8AC3E}">
        <p14:creationId xmlns:p14="http://schemas.microsoft.com/office/powerpoint/2010/main" val="4023006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785652"/>
          </a:xfrm>
          <a:prstGeom prst="rect">
            <a:avLst/>
          </a:prstGeom>
        </p:spPr>
        <p:txBody>
          <a:bodyPr wrap="square">
            <a:spAutoFit/>
          </a:bodyPr>
          <a:lstStyle/>
          <a:p>
            <a:pPr algn="ctr"/>
            <a:r>
              <a:rPr lang="en-US" sz="4000" b="1" dirty="0"/>
              <a:t>5. What blessings have you enjoyed as a result of seeking His guidance and following Him in obedience?</a:t>
            </a:r>
            <a:endParaRPr lang="en-US" sz="4000" dirty="0"/>
          </a:p>
          <a:p>
            <a:pPr algn="ctr"/>
            <a:r>
              <a:rPr lang="en-US" sz="4000" b="1" dirty="0"/>
              <a:t> </a:t>
            </a:r>
            <a:endParaRPr lang="en-US" sz="4000" dirty="0"/>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p:txBody>
      </p:sp>
    </p:spTree>
    <p:extLst>
      <p:ext uri="{BB962C8B-B14F-4D97-AF65-F5344CB8AC3E}">
        <p14:creationId xmlns:p14="http://schemas.microsoft.com/office/powerpoint/2010/main" val="1218592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GCF highest resolution.jpg"/>
          <p:cNvPicPr>
            <a:picLocks noChangeAspect="1"/>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val="28064065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4000" dirty="0"/>
              <a:t>8 "For My thoughts are not your thoughts, Nor are your ways My ways," says the LORD. 9 "For as the heavens are higher than the earth, So are My ways higher than your ways, And My thoughts than your thoughts. </a:t>
            </a:r>
          </a:p>
          <a:p>
            <a:pPr algn="ctr"/>
            <a:r>
              <a:rPr lang="en-US" sz="4000" dirty="0"/>
              <a:t> </a:t>
            </a:r>
          </a:p>
          <a:p>
            <a:pPr algn="ctr"/>
            <a:r>
              <a:rPr lang="en-US" sz="4000" dirty="0"/>
              <a:t> </a:t>
            </a:r>
          </a:p>
          <a:p>
            <a:pPr algn="ctr"/>
            <a:endParaRPr lang="en-US" sz="4000" dirty="0"/>
          </a:p>
          <a:p>
            <a:pPr algn="ctr"/>
            <a:r>
              <a:rPr lang="en-US" sz="4000" b="1" dirty="0"/>
              <a:t> </a:t>
            </a:r>
            <a:endParaRPr lang="en-US" sz="4000" dirty="0"/>
          </a:p>
          <a:p>
            <a:pPr lvl="0" algn="ctr" fontAlgn="base">
              <a:spcBef>
                <a:spcPct val="0"/>
              </a:spcBef>
              <a:spcAft>
                <a:spcPct val="0"/>
              </a:spcAf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31486986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52936"/>
            <a:ext cx="8915400" cy="1938992"/>
          </a:xfrm>
          <a:prstGeom prst="rect">
            <a:avLst/>
          </a:prstGeom>
        </p:spPr>
        <p:txBody>
          <a:bodyPr wrap="square">
            <a:spAutoFit/>
          </a:bodyPr>
          <a:lstStyle/>
          <a:p>
            <a:pPr algn="ctr"/>
            <a:r>
              <a:rPr lang="en-US" sz="4000" b="1" dirty="0"/>
              <a:t>Sometimes we might wonder why a plan of ours doesn’t turn out </a:t>
            </a:r>
          </a:p>
          <a:p>
            <a:pPr algn="ctr"/>
            <a:r>
              <a:rPr lang="en-US" sz="4000" b="1" dirty="0"/>
              <a:t>as we had hoped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12455"/>
            <a:ext cx="8915400" cy="1323439"/>
          </a:xfrm>
          <a:prstGeom prst="rect">
            <a:avLst/>
          </a:prstGeom>
        </p:spPr>
        <p:txBody>
          <a:bodyPr wrap="square">
            <a:spAutoFit/>
          </a:bodyPr>
          <a:lstStyle/>
          <a:p>
            <a:pPr algn="ctr"/>
            <a:endParaRPr lang="en-US" sz="4000" dirty="0"/>
          </a:p>
          <a:p>
            <a:pPr algn="ctr"/>
            <a:r>
              <a:rPr lang="en-US" sz="4000" b="1" dirty="0"/>
              <a:t> </a:t>
            </a:r>
            <a:endParaRPr lang="en-US" sz="4000" dirty="0"/>
          </a:p>
        </p:txBody>
      </p:sp>
      <p:sp>
        <p:nvSpPr>
          <p:cNvPr id="4" name="Rectangle 3"/>
          <p:cNvSpPr/>
          <p:nvPr/>
        </p:nvSpPr>
        <p:spPr>
          <a:xfrm>
            <a:off x="76200" y="76200"/>
            <a:ext cx="8915400" cy="4401205"/>
          </a:xfrm>
          <a:prstGeom prst="rect">
            <a:avLst/>
          </a:prstGeom>
        </p:spPr>
        <p:txBody>
          <a:bodyPr wrap="square">
            <a:spAutoFit/>
          </a:bodyPr>
          <a:lstStyle/>
          <a:p>
            <a:pPr algn="ctr"/>
            <a:r>
              <a:rPr lang="en-US" sz="4000" dirty="0"/>
              <a:t> </a:t>
            </a:r>
            <a:r>
              <a:rPr lang="en-US" sz="4000" b="1" u="sng" dirty="0"/>
              <a:t>Genesis 11:1-9</a:t>
            </a:r>
            <a:endParaRPr lang="en-US" sz="4000" u="sng" dirty="0"/>
          </a:p>
          <a:p>
            <a:pPr algn="ctr"/>
            <a:r>
              <a:rPr lang="en-US" sz="4000" dirty="0"/>
              <a:t>1 Now the whole earth had one language and one speech. 2 And it came to pass, as they journeyed from the east, that they found a plain in the land of Shinar, and they dwelt there. </a:t>
            </a:r>
          </a:p>
          <a:p>
            <a:pPr algn="ctr"/>
            <a:endParaRPr lang="en-US" sz="4000" b="1" dirty="0">
              <a:solidFill>
                <a:prstClr val="black"/>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7478970"/>
          </a:xfrm>
          <a:prstGeom prst="rect">
            <a:avLst/>
          </a:prstGeom>
        </p:spPr>
        <p:txBody>
          <a:bodyPr wrap="square">
            <a:spAutoFit/>
          </a:bodyPr>
          <a:lstStyle/>
          <a:p>
            <a:pPr algn="ctr"/>
            <a:r>
              <a:rPr lang="en-US" sz="4000" dirty="0"/>
              <a:t>3 Then they said to one another, "Come, let us make bricks and bake them thoroughly." They had brick for stone, and they had asphalt for mortar. 4 And they said, "Come, let us build ourselves a city, and a tower whose top is in the heavens; let us make a name for ourselves, lest we be scattered abroad over the face of the whole earth." </a:t>
            </a:r>
          </a:p>
          <a:p>
            <a:pPr algn="ctr"/>
            <a:r>
              <a:rPr lang="en-US" sz="4000" dirty="0"/>
              <a:t> </a:t>
            </a:r>
          </a:p>
          <a:p>
            <a:pPr algn="ctr"/>
            <a:endParaRPr lang="en-US"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1739"/>
            <a:ext cx="8915400" cy="6247864"/>
          </a:xfrm>
          <a:prstGeom prst="rect">
            <a:avLst/>
          </a:prstGeom>
        </p:spPr>
        <p:txBody>
          <a:bodyPr wrap="square">
            <a:spAutoFit/>
          </a:bodyPr>
          <a:lstStyle/>
          <a:p>
            <a:pPr algn="ctr"/>
            <a:r>
              <a:rPr kumimoji="0" lang="en-US" sz="4000" i="0" strike="noStrike" kern="1200" cap="none" spc="0" normalizeH="0" baseline="0" noProof="0" dirty="0">
                <a:ln>
                  <a:noFill/>
                </a:ln>
                <a:solidFill>
                  <a:prstClr val="black"/>
                </a:solidFill>
                <a:effectLst/>
                <a:uLnTx/>
                <a:uFillTx/>
                <a:latin typeface="Calibri"/>
              </a:rPr>
              <a:t> </a:t>
            </a:r>
            <a:r>
              <a:rPr lang="en-US" sz="4000" dirty="0"/>
              <a:t> 5 But the LORD came down to see the city and the tower which the sons of men had built. 6 And the LORD said, "Indeed the people are one and they all have one language, and this is what they begin to do; now nothing that they propose to do will be withheld from them. </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i="0"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2715015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1_Mountain Top">
  <a:themeElements>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1_Mountain Top">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1_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1_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1_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1_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1_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1_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1_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21826</TotalTime>
  <Words>1000</Words>
  <Application>Microsoft Office PowerPoint</Application>
  <PresentationFormat>On-screen Show (4:3)</PresentationFormat>
  <Paragraphs>170</Paragraphs>
  <Slides>43</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43</vt:i4>
      </vt:variant>
    </vt:vector>
  </HeadingPairs>
  <TitlesOfParts>
    <vt:vector size="47" baseType="lpstr">
      <vt:lpstr>Arial</vt:lpstr>
      <vt:lpstr>Calibri</vt:lpstr>
      <vt:lpstr>Verdana</vt:lpstr>
      <vt:lpstr>1_Mountain Top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Placido Soliven</dc:creator>
  <cp:lastModifiedBy>Placido soliven</cp:lastModifiedBy>
  <cp:revision>1350</cp:revision>
  <dcterms:created xsi:type="dcterms:W3CDTF">2013-06-05T21:04:28Z</dcterms:created>
  <dcterms:modified xsi:type="dcterms:W3CDTF">2018-04-23T00:54:43Z</dcterms:modified>
</cp:coreProperties>
</file>