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7"/>
  </p:notesMasterIdLst>
  <p:sldIdLst>
    <p:sldId id="794" r:id="rId4"/>
    <p:sldId id="698" r:id="rId5"/>
    <p:sldId id="258" r:id="rId6"/>
    <p:sldId id="259" r:id="rId7"/>
    <p:sldId id="617" r:id="rId8"/>
    <p:sldId id="738" r:id="rId9"/>
    <p:sldId id="615" r:id="rId10"/>
    <p:sldId id="616" r:id="rId11"/>
    <p:sldId id="260" r:id="rId12"/>
    <p:sldId id="518" r:id="rId13"/>
    <p:sldId id="704" r:id="rId14"/>
    <p:sldId id="706" r:id="rId15"/>
    <p:sldId id="707" r:id="rId16"/>
    <p:sldId id="709" r:id="rId17"/>
    <p:sldId id="520" r:id="rId18"/>
    <p:sldId id="522" r:id="rId19"/>
    <p:sldId id="523" r:id="rId20"/>
    <p:sldId id="524" r:id="rId21"/>
    <p:sldId id="614" r:id="rId22"/>
    <p:sldId id="717" r:id="rId23"/>
    <p:sldId id="771" r:id="rId24"/>
    <p:sldId id="772" r:id="rId25"/>
    <p:sldId id="773" r:id="rId26"/>
    <p:sldId id="774" r:id="rId27"/>
    <p:sldId id="775" r:id="rId28"/>
    <p:sldId id="763" r:id="rId29"/>
    <p:sldId id="713" r:id="rId30"/>
    <p:sldId id="718" r:id="rId31"/>
    <p:sldId id="719" r:id="rId32"/>
    <p:sldId id="720" r:id="rId33"/>
    <p:sldId id="725" r:id="rId34"/>
    <p:sldId id="726" r:id="rId35"/>
    <p:sldId id="728" r:id="rId36"/>
    <p:sldId id="729" r:id="rId37"/>
    <p:sldId id="730" r:id="rId38"/>
    <p:sldId id="792" r:id="rId39"/>
    <p:sldId id="776" r:id="rId40"/>
    <p:sldId id="787" r:id="rId41"/>
    <p:sldId id="788" r:id="rId42"/>
    <p:sldId id="789" r:id="rId43"/>
    <p:sldId id="790" r:id="rId44"/>
    <p:sldId id="791" r:id="rId45"/>
    <p:sldId id="298"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108" d="100"/>
          <a:sy n="108" d="100"/>
        </p:scale>
        <p:origin x="168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4/12/2018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19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4/12/2018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4/12/2018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4/12/2018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4/12/2018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4/12/2018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4/12/2018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404459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13 Hold fast the pattern of sound words which you have heard from me, in faith and love which are in Christ Jesus.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Hebrews 10:23-25</a:t>
            </a:r>
            <a:endParaRPr lang="en-US" sz="4000" u="sng" dirty="0"/>
          </a:p>
          <a:p>
            <a:pPr algn="ctr"/>
            <a:r>
              <a:rPr lang="en-US" sz="4000" dirty="0"/>
              <a:t>23 Let us hold fast the confession of our hope without wavering, for He who promised is faithful. 24 And let us consider one another in order to stir up love and good works,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dirty="0"/>
              <a:t>25 not forsaking the assembling of ourselves together, as is the manner of some, but exhorting one another, and so much the more as you see the Day approaching.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6863417"/>
          </a:xfrm>
          <a:prstGeom prst="rect">
            <a:avLst/>
          </a:prstGeom>
        </p:spPr>
        <p:txBody>
          <a:bodyPr wrap="square">
            <a:spAutoFit/>
          </a:bodyPr>
          <a:lstStyle/>
          <a:p>
            <a:pPr algn="ctr"/>
            <a:r>
              <a:rPr lang="en-US" sz="4000" b="1" dirty="0"/>
              <a:t>1 Thessalonians 5:12-22</a:t>
            </a:r>
            <a:endParaRPr lang="en-US" sz="4000" dirty="0"/>
          </a:p>
          <a:p>
            <a:pPr algn="ctr"/>
            <a:r>
              <a:rPr lang="en-US" sz="4000" dirty="0"/>
              <a:t>12 And we urge you, brethren, to recognize those who labor among you, and are over you in the Lord and admonish you, 13 and to esteem them very highly in love for their work's sake. Be at peace among yourselves. </a:t>
            </a:r>
          </a:p>
          <a:p>
            <a:pPr algn="ctr"/>
            <a:r>
              <a:rPr lang="en-US" sz="4000" dirty="0"/>
              <a:t> </a:t>
            </a:r>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dirty="0"/>
              <a:t> 14 Now we exhort you, brethren, warn those who are unruly, comfort the fainthearted, uphold the weak, be patient with all. 15 See that no one renders evil for evil to anyone, but always pursue what is good both for yourselves and for all. 16 Rejoice always, 17 pray without ceasing,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8710077"/>
          </a:xfrm>
          <a:prstGeom prst="rect">
            <a:avLst/>
          </a:prstGeom>
        </p:spPr>
        <p:txBody>
          <a:bodyPr wrap="square">
            <a:spAutoFit/>
          </a:bodyPr>
          <a:lstStyle/>
          <a:p>
            <a:pPr algn="ctr"/>
            <a:r>
              <a:rPr lang="en-US" sz="4000" dirty="0"/>
              <a:t>18 in everything give thanks; for this is the will of God in Christ Jesus for you. 19 Do not quench the Spirit. 20 Do not despise prophecies. 21 Test all things; hold fast what is good. 22 Abstain from every form of evil.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b="1"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6247864"/>
          </a:xfrm>
          <a:prstGeom prst="rect">
            <a:avLst/>
          </a:prstGeom>
        </p:spPr>
        <p:txBody>
          <a:bodyPr wrap="square">
            <a:spAutoFit/>
          </a:bodyPr>
          <a:lstStyle/>
          <a:p>
            <a:pPr algn="ctr"/>
            <a:r>
              <a:rPr lang="en-US" sz="4000" b="1" u="sng" dirty="0"/>
              <a:t>1 Timothy 6:3-5</a:t>
            </a:r>
            <a:endParaRPr lang="en-US" sz="4000" u="sng" dirty="0"/>
          </a:p>
          <a:p>
            <a:pPr algn="ctr"/>
            <a:r>
              <a:rPr lang="en-US" sz="4000" dirty="0"/>
              <a:t>3 If anyone teaches otherwise and does not consent to wholesome words, even the words of our Lord Jesus Christ, and to the doctrine which accords with godliness, 4 he is proud, knowing nothing, but is obsessed with disputes and arguments over words, from which come envy, strife, reviling, evil suspicions,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dirty="0"/>
              <a:t> 5 useless </a:t>
            </a:r>
            <a:r>
              <a:rPr lang="en-US" sz="4000" dirty="0" err="1"/>
              <a:t>wranglings</a:t>
            </a:r>
            <a:r>
              <a:rPr lang="en-US" sz="4000" dirty="0"/>
              <a:t> of men of corrupt minds and destitute of the truth, who suppose that godliness is a means of gain. From such withdraw yourself.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14 That good thing which was committed to you, keep by the Holy Spirit who dwells in us.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7212"/>
            <a:ext cx="8915400" cy="5016758"/>
          </a:xfrm>
          <a:prstGeom prst="rect">
            <a:avLst/>
          </a:prstGeom>
        </p:spPr>
        <p:txBody>
          <a:bodyPr wrap="square">
            <a:spAutoFit/>
          </a:bodyPr>
          <a:lstStyle/>
          <a:p>
            <a:pPr algn="ctr"/>
            <a:r>
              <a:rPr lang="en-US" sz="4000" b="1" u="sng" dirty="0"/>
              <a:t>Titus 3:1-11</a:t>
            </a:r>
            <a:endParaRPr lang="en-US" sz="4000" u="sng" dirty="0"/>
          </a:p>
          <a:p>
            <a:pPr algn="ctr"/>
            <a:r>
              <a:rPr lang="en-US" sz="4000" dirty="0"/>
              <a:t>1 Remind them to be subject to rulers and authorities, to obey, to be ready for every good work, 2 to speak evil of no one, to be peaceable, gentle, showing all humility to all men.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dirty="0"/>
              <a:t>3 For we ourselves were also once foolish, disobedient, deceived, serving various lusts and pleasures, living in malice and envy, hateful and hating one another. 4 But when the kindness and the love of God our Savior toward man appeared,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dirty="0"/>
              <a:t>5 not by works of righteousness which we have done, but according to His mercy He saved us, through the washing of regeneration and renewing of the Holy Spirit, 6 whom He poured out on us abundantly through Jesus Christ our Savior, 7 that having been justified by His grace we should become heirs according to the hope of eternal life.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7555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dirty="0"/>
              <a:t>8 This is a faithful saying, and these things I want you to affirm constantly, that those who have believed in God should be careful to maintain good works. These things are good and profitable to men. </a:t>
            </a:r>
          </a:p>
          <a:p>
            <a:pPr algn="ctr"/>
            <a:r>
              <a:rPr lang="en-US" sz="4000" dirty="0"/>
              <a:t> </a:t>
            </a:r>
          </a:p>
          <a:p>
            <a:pPr algn="ctr"/>
            <a:r>
              <a:rPr lang="en-US" sz="4000" dirty="0"/>
              <a:t>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23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9325630"/>
          </a:xfrm>
          <a:prstGeom prst="rect">
            <a:avLst/>
          </a:prstGeom>
        </p:spPr>
        <p:txBody>
          <a:bodyPr wrap="square">
            <a:spAutoFit/>
          </a:bodyPr>
          <a:lstStyle/>
          <a:p>
            <a:pPr algn="ctr"/>
            <a:r>
              <a:rPr lang="en-US" sz="4000" dirty="0"/>
              <a:t>9 But avoid foolish disputes, genealogies, contentions, and strivings about the law; for they are unprofitable and useless. 10 Reject a divisive man after the first and second admonition, 11 knowing that such a person is warped and sinning, being self-condemned. </a:t>
            </a:r>
          </a:p>
          <a:p>
            <a:pPr algn="ctr"/>
            <a:r>
              <a:rPr lang="en-US" sz="4000" dirty="0"/>
              <a:t> </a:t>
            </a:r>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005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554545"/>
          </a:xfrm>
          <a:prstGeom prst="rect">
            <a:avLst/>
          </a:prstGeom>
        </p:spPr>
        <p:txBody>
          <a:bodyPr wrap="square">
            <a:spAutoFit/>
          </a:bodyPr>
          <a:lstStyle/>
          <a:p>
            <a:pPr algn="ctr"/>
            <a:r>
              <a:rPr lang="en-US" sz="4000" b="1" dirty="0"/>
              <a:t>15 This you know, that all those in Asia have turned away from me, among whom are </a:t>
            </a:r>
            <a:r>
              <a:rPr lang="en-US" sz="4000" b="1" dirty="0" err="1"/>
              <a:t>Phygellus</a:t>
            </a:r>
            <a:r>
              <a:rPr lang="en-US" sz="4000" b="1" dirty="0"/>
              <a:t> and Hermogenes.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8496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7478970"/>
          </a:xfrm>
          <a:prstGeom prst="rect">
            <a:avLst/>
          </a:prstGeom>
        </p:spPr>
        <p:txBody>
          <a:bodyPr wrap="square">
            <a:spAutoFit/>
          </a:bodyPr>
          <a:lstStyle/>
          <a:p>
            <a:pPr algn="ctr"/>
            <a:r>
              <a:rPr lang="en-US" sz="4000" b="1" u="sng" dirty="0"/>
              <a:t>John 6:48-71</a:t>
            </a:r>
            <a:endParaRPr lang="en-US" sz="4000" u="sng" dirty="0"/>
          </a:p>
          <a:p>
            <a:pPr algn="ctr"/>
            <a:r>
              <a:rPr lang="en-US" sz="4000" dirty="0"/>
              <a:t>48 </a:t>
            </a:r>
            <a:r>
              <a:rPr lang="en-US" sz="4000" dirty="0">
                <a:solidFill>
                  <a:srgbClr val="FF0000"/>
                </a:solidFill>
              </a:rPr>
              <a:t>I am the bread of life.</a:t>
            </a:r>
            <a:r>
              <a:rPr lang="en-US" sz="4000" dirty="0"/>
              <a:t> 49 </a:t>
            </a:r>
            <a:r>
              <a:rPr lang="en-US" sz="4000" dirty="0">
                <a:solidFill>
                  <a:srgbClr val="FF0000"/>
                </a:solidFill>
              </a:rPr>
              <a:t>Your fathers ate the manna in the wilderness, and are dead.</a:t>
            </a:r>
            <a:r>
              <a:rPr lang="en-US" sz="4000" dirty="0"/>
              <a:t> 50 </a:t>
            </a:r>
            <a:r>
              <a:rPr lang="en-US" sz="4000" dirty="0">
                <a:solidFill>
                  <a:srgbClr val="FF0000"/>
                </a:solidFill>
              </a:rPr>
              <a:t>This is the bread which comes down from heaven, that one may eat of it and not die.</a:t>
            </a:r>
            <a:r>
              <a:rPr lang="en-US" sz="4000" dirty="0"/>
              <a:t> 51 </a:t>
            </a:r>
            <a:r>
              <a:rPr lang="en-US" sz="4000" dirty="0">
                <a:solidFill>
                  <a:srgbClr val="FF0000"/>
                </a:solidFill>
              </a:rPr>
              <a:t>I am the living bread which came down from heaven. If anyone eats of this bread, he will live forever; and the bread that I shall give is My flesh, which I shall give for the life of the world."</a:t>
            </a: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82355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dirty="0"/>
              <a:t>52 The Jews therefore quarreled among themselves, saying, "How can this Man give us His flesh to eat?" 53 Then Jesus said to them, </a:t>
            </a:r>
            <a:r>
              <a:rPr lang="en-US" sz="4000" dirty="0">
                <a:solidFill>
                  <a:srgbClr val="FF0000"/>
                </a:solidFill>
              </a:rPr>
              <a:t>"Most assuredly, I say to you, unless you eat the flesh of the Son of Man and drink His blood, you have no life in you. </a:t>
            </a:r>
            <a:r>
              <a:rPr lang="en-US" sz="4000" dirty="0"/>
              <a:t>54 </a:t>
            </a:r>
            <a:r>
              <a:rPr lang="en-US" sz="4000" dirty="0">
                <a:solidFill>
                  <a:srgbClr val="FF0000"/>
                </a:solidFill>
              </a:rPr>
              <a:t>Whoever eats My flesh and drinks My blood has eternal life, and I will raise him up at the last day. </a:t>
            </a:r>
          </a:p>
          <a:p>
            <a:pPr algn="ctr"/>
            <a:r>
              <a:rPr lang="en-US" sz="4000" dirty="0">
                <a:solidFill>
                  <a:srgbClr val="FF0000"/>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518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55 </a:t>
            </a:r>
            <a:r>
              <a:rPr lang="en-US" sz="4000" dirty="0">
                <a:solidFill>
                  <a:srgbClr val="FF0000"/>
                </a:solidFill>
              </a:rPr>
              <a:t>For My flesh is food indeed, and My blood is drink indeed.</a:t>
            </a:r>
            <a:r>
              <a:rPr lang="en-US" sz="4000" dirty="0"/>
              <a:t> 56 </a:t>
            </a:r>
            <a:r>
              <a:rPr lang="en-US" sz="4000" dirty="0">
                <a:solidFill>
                  <a:srgbClr val="FF0000"/>
                </a:solidFill>
              </a:rPr>
              <a:t>He who eats My flesh and drinks My blood abides in Me, and I in him.</a:t>
            </a:r>
            <a:r>
              <a:rPr lang="en-US" sz="4000" dirty="0"/>
              <a:t> 57 </a:t>
            </a:r>
            <a:r>
              <a:rPr lang="en-US" sz="4000" dirty="0">
                <a:solidFill>
                  <a:srgbClr val="FF0000"/>
                </a:solidFill>
              </a:rPr>
              <a:t>As the living Father sent Me, and I live because of the Father, so he who feeds on Me will live because of Me. </a:t>
            </a:r>
            <a:r>
              <a:rPr lang="en-US" sz="4000" dirty="0"/>
              <a:t>58 </a:t>
            </a:r>
            <a:r>
              <a:rPr lang="en-US" sz="4000" dirty="0">
                <a:solidFill>
                  <a:srgbClr val="FF0000"/>
                </a:solidFill>
              </a:rPr>
              <a:t>This is the bread which came down from heaven--not as your fathers ate the manna, and are dead. He who eats this bread will live forever."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59 These things He said in the synagogue as He taught in Capernaum. 60 Therefore many of His disciples, when they heard this, said, "This is a hard saying; who can understand it?" 61 When Jesus knew in Himself that His disciples complained about this, He said to them, </a:t>
            </a:r>
            <a:r>
              <a:rPr lang="en-US" sz="4000" dirty="0">
                <a:solidFill>
                  <a:srgbClr val="FF0000"/>
                </a:solidFill>
              </a:rPr>
              <a:t>"Does this offend you? </a:t>
            </a:r>
            <a:r>
              <a:rPr lang="en-US" sz="4000" dirty="0"/>
              <a:t>62 </a:t>
            </a:r>
            <a:r>
              <a:rPr lang="en-US" sz="4000" dirty="0">
                <a:solidFill>
                  <a:srgbClr val="FF0000"/>
                </a:solidFill>
              </a:rPr>
              <a:t>What then if you should see the Son of Man ascend where He was before?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 63 </a:t>
            </a:r>
            <a:r>
              <a:rPr lang="en-US" sz="4000" dirty="0">
                <a:solidFill>
                  <a:srgbClr val="FF0000"/>
                </a:solidFill>
              </a:rPr>
              <a:t>It is the Spirit who gives life; the flesh profits nothing. The words that I speak to you are spirit, and they are life. </a:t>
            </a:r>
            <a:r>
              <a:rPr lang="en-US" sz="4000" dirty="0"/>
              <a:t>64 But there are some of you who do not believe." For Jesus knew from the beginning who they were who did not believe, and who would betray Him. 65 And He said, </a:t>
            </a:r>
            <a:r>
              <a:rPr lang="en-US" sz="4000" dirty="0">
                <a:solidFill>
                  <a:srgbClr val="FF0000"/>
                </a:solidFill>
              </a:rPr>
              <a:t>"Therefore I have said to you that no one can come to Me unless it has been granted to him by My Father." </a:t>
            </a:r>
          </a:p>
          <a:p>
            <a:pPr algn="ctr"/>
            <a:r>
              <a:rPr lang="en-US" sz="4000" dirty="0"/>
              <a:t> </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46355" y="0"/>
            <a:ext cx="8686800" cy="2554545"/>
          </a:xfrm>
          <a:prstGeom prst="rect">
            <a:avLst/>
          </a:prstGeom>
          <a:noFill/>
        </p:spPr>
        <p:txBody>
          <a:bodyPr wrap="square" rtlCol="0">
            <a:spAutoFit/>
          </a:bodyPr>
          <a:lstStyle/>
          <a:p>
            <a:pPr algn="ctr"/>
            <a:r>
              <a:rPr lang="en-US" sz="3200" b="1" dirty="0"/>
              <a:t>Relationships Do Matter</a:t>
            </a:r>
            <a:endParaRPr lang="en-US" sz="3200" dirty="0"/>
          </a:p>
          <a:p>
            <a:pPr algn="ctr"/>
            <a:r>
              <a:rPr lang="en-US" sz="2800" b="1" dirty="0"/>
              <a:t>By Pastor Fee Soliven</a:t>
            </a:r>
            <a:endParaRPr lang="en-US" sz="2800" dirty="0"/>
          </a:p>
          <a:p>
            <a:pPr algn="ctr"/>
            <a:r>
              <a:rPr lang="en-US" sz="3200" b="1" dirty="0"/>
              <a:t>2 Timothy 1:13-18</a:t>
            </a:r>
            <a:endParaRPr lang="en-US" sz="3200" dirty="0"/>
          </a:p>
          <a:p>
            <a:pPr algn="ctr"/>
            <a:r>
              <a:rPr lang="en-US" sz="3200" b="1" dirty="0"/>
              <a:t>Wednesday Evening</a:t>
            </a:r>
            <a:endParaRPr lang="en-US" sz="3200" dirty="0"/>
          </a:p>
          <a:p>
            <a:pPr algn="ctr"/>
            <a:r>
              <a:rPr lang="en-US" sz="3200" b="1" dirty="0"/>
              <a:t>April 11, 2018</a:t>
            </a: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17755" y="2428043"/>
            <a:ext cx="9144000"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7755" y="5810805"/>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4401205"/>
          </a:xfrm>
          <a:prstGeom prst="rect">
            <a:avLst/>
          </a:prstGeom>
        </p:spPr>
        <p:txBody>
          <a:bodyPr wrap="square">
            <a:spAutoFit/>
          </a:bodyPr>
          <a:lstStyle/>
          <a:p>
            <a:pPr algn="ctr"/>
            <a:r>
              <a:rPr lang="en-US" sz="4000" dirty="0"/>
              <a:t>66 From that time many of His disciples went back and walked with Him no more. 67 Then Jesus said to the twelve, </a:t>
            </a:r>
            <a:r>
              <a:rPr lang="en-US" sz="4000" dirty="0">
                <a:solidFill>
                  <a:srgbClr val="FF0000"/>
                </a:solidFill>
              </a:rPr>
              <a:t>"Do you also want to go away?"</a:t>
            </a:r>
            <a:r>
              <a:rPr lang="en-US" sz="4000" dirty="0"/>
              <a:t> 68 But Simon Peter answered Him, "Lord, to whom shall we go? You have the words of eternal life.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dirty="0"/>
              <a:t>69 Also we have come to believe and know that You are the Christ, the Son of the living God." 70 Jesus answered them, </a:t>
            </a:r>
            <a:r>
              <a:rPr lang="en-US" sz="4000" dirty="0">
                <a:solidFill>
                  <a:srgbClr val="FF0000"/>
                </a:solidFill>
              </a:rPr>
              <a:t>"Did I not choose you, the twelve, and one of you is a devil?"</a:t>
            </a:r>
            <a:r>
              <a:rPr lang="en-US" sz="4000" dirty="0"/>
              <a:t> 71 He spoke of Judas Iscariot, the son of Simon, for it was he who would betray Him, being one of the twelve. </a:t>
            </a:r>
          </a:p>
          <a:p>
            <a:pPr lvl="0" algn="ctr">
              <a:defRPr/>
            </a:pPr>
            <a:r>
              <a:rPr lang="en-US" sz="4000" dirty="0">
                <a:solidFill>
                  <a:prstClr val="black"/>
                </a:solidFill>
              </a:rPr>
              <a:t> </a:t>
            </a:r>
          </a:p>
          <a:p>
            <a:pPr algn="ctr"/>
            <a:r>
              <a:rPr lang="en-US" sz="4000" b="1" dirty="0"/>
              <a:t> </a:t>
            </a:r>
            <a:endParaRPr lang="en-US" sz="4000" dirty="0"/>
          </a:p>
          <a:p>
            <a:pPr algn="ctr"/>
            <a:r>
              <a:rPr lang="en-US" sz="4000" b="1" dirty="0"/>
              <a:t> </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16 The Lord grant mercy to the household of </a:t>
            </a:r>
            <a:r>
              <a:rPr lang="en-US" sz="4000" b="1" dirty="0" err="1"/>
              <a:t>Onesiphorus</a:t>
            </a:r>
            <a:r>
              <a:rPr lang="en-US" sz="4000" b="1" dirty="0"/>
              <a:t>, for he often refreshed me, and was not ashamed of my chain; </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4401205"/>
          </a:xfrm>
          <a:prstGeom prst="rect">
            <a:avLst/>
          </a:prstGeom>
        </p:spPr>
        <p:txBody>
          <a:bodyPr wrap="square">
            <a:spAutoFit/>
          </a:bodyPr>
          <a:lstStyle/>
          <a:p>
            <a:pPr algn="ctr"/>
            <a:r>
              <a:rPr lang="en-US" sz="4000" b="1" u="sng" dirty="0"/>
              <a:t>1 Peter 3:3-4</a:t>
            </a:r>
            <a:endParaRPr lang="en-US" sz="4000" u="sng" dirty="0"/>
          </a:p>
          <a:p>
            <a:pPr algn="ctr"/>
            <a:r>
              <a:rPr lang="en-US" sz="4000" dirty="0"/>
              <a:t> 4 rather let it be the hidden person of the heart, with the incorruptible beauty of a gentle and quiet spirit, which is very precious in the sight of God.</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049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 </a:t>
            </a:r>
            <a:r>
              <a:rPr lang="en-US" sz="4000" b="1" u="sng" dirty="0"/>
              <a:t>Galatians 6:2-5</a:t>
            </a:r>
            <a:endParaRPr lang="en-US" sz="4000" u="sng" dirty="0"/>
          </a:p>
          <a:p>
            <a:pPr algn="ctr"/>
            <a:r>
              <a:rPr lang="en-US" sz="4000" dirty="0"/>
              <a:t>2 Bear one another's burdens, and so fulfill the law of Christ. 3 For if anyone thinks himself to be something, when he is nothing, he deceives himself. 4 But let each one examine his own work, and then he will have rejoicing in himself alone, and not in another. 5 For each one shall bear his own load. </a:t>
            </a:r>
          </a:p>
          <a:p>
            <a:pPr algn="ctr"/>
            <a:r>
              <a:rPr lang="en-US" sz="4000" dirty="0"/>
              <a:t> </a:t>
            </a:r>
          </a:p>
          <a:p>
            <a:pPr algn="ctr"/>
            <a:endParaRPr lang="en-US" sz="4000" dirty="0"/>
          </a:p>
        </p:txBody>
      </p:sp>
    </p:spTree>
    <p:extLst>
      <p:ext uri="{BB962C8B-B14F-4D97-AF65-F5344CB8AC3E}">
        <p14:creationId xmlns:p14="http://schemas.microsoft.com/office/powerpoint/2010/main" val="132820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u="sng" dirty="0"/>
              <a:t>Proverbs 17:17</a:t>
            </a:r>
            <a:endParaRPr lang="en-US" sz="4000" u="sng" dirty="0"/>
          </a:p>
          <a:p>
            <a:pPr algn="ctr"/>
            <a:r>
              <a:rPr lang="en-US" sz="4000" dirty="0"/>
              <a:t>“A friend loves at all times, And a brother is born for adversity.”</a:t>
            </a:r>
          </a:p>
          <a:p>
            <a:pPr algn="ctr"/>
            <a:r>
              <a:rPr lang="en-US" sz="4000" dirty="0"/>
              <a:t> </a:t>
            </a:r>
          </a:p>
          <a:p>
            <a:pPr algn="ctr"/>
            <a:endParaRPr lang="en-US" sz="4000" dirty="0"/>
          </a:p>
        </p:txBody>
      </p:sp>
    </p:spTree>
    <p:extLst>
      <p:ext uri="{BB962C8B-B14F-4D97-AF65-F5344CB8AC3E}">
        <p14:creationId xmlns:p14="http://schemas.microsoft.com/office/powerpoint/2010/main" val="95567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u="sng" dirty="0"/>
              <a:t>Proverbs 18:24</a:t>
            </a:r>
            <a:endParaRPr lang="en-US" sz="4000" u="sng" dirty="0"/>
          </a:p>
          <a:p>
            <a:pPr algn="ctr"/>
            <a:r>
              <a:rPr lang="en-US" sz="4000" dirty="0"/>
              <a:t>“A man who has friends must himself be friendly, But there is a friend who sticks closer than a brother.”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29292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17 but when he arrived in Rome, he sought me out very zealously and found me.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02254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18 The Lord grant to him that he may find mercy from the Lord in that Day--and you know very well how many ways he ministered to me at Ephesus.</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071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u="sng" dirty="0"/>
              <a:t>James 1:12</a:t>
            </a:r>
            <a:endParaRPr lang="en-US" sz="4000" u="sng" dirty="0"/>
          </a:p>
          <a:p>
            <a:pPr algn="ctr"/>
            <a:r>
              <a:rPr lang="en-US" sz="4000" dirty="0"/>
              <a:t>"Blessed is the man who endures temptation; for when he has been approved, he will receive the crown of life which the Lord has promised to those who love Him."</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04911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dirty="0"/>
              <a:t> </a:t>
            </a:r>
            <a:r>
              <a:rPr lang="en-US" sz="4000" b="1" dirty="0"/>
              <a:t>13 Hold fast the pattern of sound words which you have heard from me, in faith and love which are in Christ Jesus.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u="sng" dirty="0"/>
              <a:t>Matthew 16:27-28</a:t>
            </a:r>
            <a:endParaRPr lang="en-US" sz="4000" u="sng" dirty="0"/>
          </a:p>
          <a:p>
            <a:pPr algn="ctr"/>
            <a:r>
              <a:rPr lang="en-US" sz="4000" dirty="0"/>
              <a:t>27 </a:t>
            </a:r>
            <a:r>
              <a:rPr lang="en-US" sz="4000" dirty="0">
                <a:solidFill>
                  <a:srgbClr val="FF0000"/>
                </a:solidFill>
              </a:rPr>
              <a:t>For the Son of Man will come in the glory of His Father with His angels, and then He will reward each according to his works. </a:t>
            </a:r>
            <a:r>
              <a:rPr lang="en-US" sz="4000" dirty="0"/>
              <a:t>28 </a:t>
            </a:r>
            <a:r>
              <a:rPr lang="en-US" sz="4000" dirty="0">
                <a:solidFill>
                  <a:srgbClr val="FF0000"/>
                </a:solidFill>
              </a:rPr>
              <a:t>Assuredly, I say to you, there are some standing here who shall not taste death till they see the Son of Man coming in His kingdom."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4693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u="sng" dirty="0"/>
              <a:t>Psalm 33:13-15</a:t>
            </a:r>
            <a:endParaRPr lang="en-US" sz="4000" u="sng" dirty="0"/>
          </a:p>
          <a:p>
            <a:pPr algn="ctr"/>
            <a:r>
              <a:rPr lang="en-US" sz="4000" dirty="0"/>
              <a:t>13 The LORD looks from heaven; He sees all the sons of men. 14 From the place of His dwelling He looks On all the inhabitants of the earth; 15 He fashions their hearts individually; He considers all their works.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4985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Revelation 20:12 </a:t>
            </a:r>
            <a:endParaRPr lang="en-US" sz="4000" u="sng" dirty="0"/>
          </a:p>
          <a:p>
            <a:pPr algn="ctr"/>
            <a:r>
              <a:rPr lang="en-US" sz="4000" dirty="0"/>
              <a:t>“And I saw the dead, small and great, stand before God; and the books were opened: and another book was opened, which is the book of life: and the dead were judged out of those things which were written in the books, according to their works.”</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346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14 That good thing which was committed to you, keep by the Holy Spirit who dwells in us. </a:t>
            </a:r>
            <a:endParaRPr lang="en-US" sz="4000" dirty="0"/>
          </a:p>
          <a:p>
            <a:pPr algn="ct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15 This you know, that all those in Asia have turned away from me, among whom are </a:t>
            </a:r>
            <a:r>
              <a:rPr lang="en-US" sz="4000" b="1" dirty="0" err="1"/>
              <a:t>Phygellus</a:t>
            </a:r>
            <a:r>
              <a:rPr lang="en-US" sz="4000" b="1" dirty="0"/>
              <a:t> and Hermogenes.</a:t>
            </a:r>
            <a:endParaRPr lang="en-US" sz="4000" dirty="0"/>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0422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3170099"/>
          </a:xfrm>
          <a:prstGeom prst="rect">
            <a:avLst/>
          </a:prstGeom>
        </p:spPr>
        <p:txBody>
          <a:bodyPr wrap="square">
            <a:spAutoFit/>
          </a:bodyPr>
          <a:lstStyle/>
          <a:p>
            <a:pPr algn="ctr"/>
            <a:r>
              <a:rPr lang="en-US" sz="4000" b="1" dirty="0"/>
              <a:t>16 The Lord grant mercy to the household of </a:t>
            </a:r>
            <a:r>
              <a:rPr lang="en-US" sz="4000" b="1" dirty="0" err="1"/>
              <a:t>Onesiphorus</a:t>
            </a:r>
            <a:r>
              <a:rPr lang="en-US" sz="4000" b="1" dirty="0"/>
              <a:t>, for he often refreshed me, and was not ashamed of my chain;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1021139"/>
          </a:xfrm>
          <a:prstGeom prst="rect">
            <a:avLst/>
          </a:prstGeom>
        </p:spPr>
        <p:txBody>
          <a:bodyPr wrap="square">
            <a:spAutoFit/>
          </a:bodyPr>
          <a:lstStyle/>
          <a:p>
            <a:pPr algn="ctr"/>
            <a:r>
              <a:rPr lang="en-US" sz="4000" b="1" dirty="0"/>
              <a:t>17 but when he arrived in Rome, he sought me out very zealously and found me. </a:t>
            </a:r>
            <a:endParaRPr lang="en-US" sz="4000" dirty="0"/>
          </a:p>
          <a:p>
            <a:pPr algn="ctr"/>
            <a:r>
              <a:rPr lang="en-US" sz="4000" b="1" dirty="0"/>
              <a:t>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18 The Lord grant to him that he may find mercy from the Lord in that Day--and you know very well how many ways he ministered to me at Ephesus.</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19583</TotalTime>
  <Words>1489</Words>
  <Application>Microsoft Office PowerPoint</Application>
  <PresentationFormat>On-screen Show (4:3)</PresentationFormat>
  <Paragraphs>136</Paragraphs>
  <Slides>43</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43</vt:i4>
      </vt:variant>
    </vt:vector>
  </HeadingPairs>
  <TitlesOfParts>
    <vt:vector size="50"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1267</cp:revision>
  <dcterms:created xsi:type="dcterms:W3CDTF">2013-06-05T21:04:28Z</dcterms:created>
  <dcterms:modified xsi:type="dcterms:W3CDTF">2018-04-12T18:13:19Z</dcterms:modified>
</cp:coreProperties>
</file>