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46"/>
  </p:notesMasterIdLst>
  <p:sldIdLst>
    <p:sldId id="796" r:id="rId4"/>
    <p:sldId id="698" r:id="rId5"/>
    <p:sldId id="258" r:id="rId6"/>
    <p:sldId id="259" r:id="rId7"/>
    <p:sldId id="617" r:id="rId8"/>
    <p:sldId id="738" r:id="rId9"/>
    <p:sldId id="615" r:id="rId10"/>
    <p:sldId id="616" r:id="rId11"/>
    <p:sldId id="260" r:id="rId12"/>
    <p:sldId id="518" r:id="rId13"/>
    <p:sldId id="704" r:id="rId14"/>
    <p:sldId id="706" r:id="rId15"/>
    <p:sldId id="707" r:id="rId16"/>
    <p:sldId id="709" r:id="rId17"/>
    <p:sldId id="520" r:id="rId18"/>
    <p:sldId id="522" r:id="rId19"/>
    <p:sldId id="523" r:id="rId20"/>
    <p:sldId id="524" r:id="rId21"/>
    <p:sldId id="614" r:id="rId22"/>
    <p:sldId id="717" r:id="rId23"/>
    <p:sldId id="771" r:id="rId24"/>
    <p:sldId id="772" r:id="rId25"/>
    <p:sldId id="773" r:id="rId26"/>
    <p:sldId id="774" r:id="rId27"/>
    <p:sldId id="775" r:id="rId28"/>
    <p:sldId id="763" r:id="rId29"/>
    <p:sldId id="713" r:id="rId30"/>
    <p:sldId id="718" r:id="rId31"/>
    <p:sldId id="719" r:id="rId32"/>
    <p:sldId id="720" r:id="rId33"/>
    <p:sldId id="725" r:id="rId34"/>
    <p:sldId id="726" r:id="rId35"/>
    <p:sldId id="728" r:id="rId36"/>
    <p:sldId id="729" r:id="rId37"/>
    <p:sldId id="730" r:id="rId38"/>
    <p:sldId id="792" r:id="rId39"/>
    <p:sldId id="776" r:id="rId40"/>
    <p:sldId id="787" r:id="rId41"/>
    <p:sldId id="788" r:id="rId42"/>
    <p:sldId id="789" r:id="rId43"/>
    <p:sldId id="790" r:id="rId44"/>
    <p:sldId id="298"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35" autoAdjust="0"/>
    <p:restoredTop sz="94660"/>
  </p:normalViewPr>
  <p:slideViewPr>
    <p:cSldViewPr>
      <p:cViewPr varScale="1">
        <p:scale>
          <a:sx n="108" d="100"/>
          <a:sy n="108" d="100"/>
        </p:scale>
        <p:origin x="1686"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viewProps" Target="viewProp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A726CF8-AB8D-4D4A-A576-C89E5CA583C3}" type="datetimeFigureOut">
              <a:rPr lang="en-US" smtClean="0"/>
              <a:pPr/>
              <a:t>4/18/2018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AFAD8AB-C685-4702-9014-ADA2C1441788}" type="slidenum">
              <a:rPr lang="en-US" smtClean="0"/>
              <a:pPr/>
              <a:t>‹#›</a:t>
            </a:fld>
            <a:endParaRPr lang="en-US"/>
          </a:p>
        </p:txBody>
      </p:sp>
    </p:spTree>
    <p:extLst>
      <p:ext uri="{BB962C8B-B14F-4D97-AF65-F5344CB8AC3E}">
        <p14:creationId xmlns:p14="http://schemas.microsoft.com/office/powerpoint/2010/main" val="1414467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355DD6-1C2C-4448-8227-50186370C331}"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310272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AFAD8AB-C685-4702-9014-ADA2C1441788}" type="slidenum">
              <a:rPr lang="en-US" smtClean="0"/>
              <a:pPr/>
              <a:t>19</a:t>
            </a:fld>
            <a:endParaRPr lang="en-US"/>
          </a:p>
        </p:txBody>
      </p:sp>
    </p:spTree>
    <p:extLst>
      <p:ext uri="{BB962C8B-B14F-4D97-AF65-F5344CB8AC3E}">
        <p14:creationId xmlns:p14="http://schemas.microsoft.com/office/powerpoint/2010/main" val="3935754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4/18/2018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4/18/2018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4/18/2018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4/18/2018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4/18/2018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4/18/2018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4/18/2018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A6B80C8-9C17-4C8D-80FA-039A6827A3A1}" type="datetimeFigureOut">
              <a:rPr lang="en-US" smtClean="0">
                <a:solidFill>
                  <a:prstClr val="black">
                    <a:tint val="75000"/>
                  </a:prstClr>
                </a:solidFill>
              </a:rPr>
              <a:pPr/>
              <a:t>4/18/2018</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prstClr val="black">
                    <a:tint val="75000"/>
                  </a:prstClr>
                </a:solidFill>
              </a:rPr>
              <a:pPr/>
              <a:t>4/18/2018</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prstClr val="black">
                    <a:tint val="75000"/>
                  </a:prstClr>
                </a:solidFill>
              </a:rPr>
              <a:pPr/>
              <a:t>4/18/2018</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4/18/2018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4/18/2018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prstClr val="black">
                    <a:tint val="75000"/>
                  </a:prstClr>
                </a:solidFill>
              </a:rPr>
              <a:pPr/>
              <a:t>4/18/2018</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4/18/2018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6B80C8-9C17-4C8D-80FA-039A6827A3A1}" type="datetimeFigureOut">
              <a:rPr lang="en-US" smtClean="0">
                <a:solidFill>
                  <a:prstClr val="black">
                    <a:tint val="75000"/>
                  </a:prstClr>
                </a:solidFill>
              </a:rPr>
              <a:pPr/>
              <a:t>4/18/2018</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4/18/2018</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4/18/2018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4/18/2018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4/18/2018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4/18/2018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4/18/2018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4/18/2018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4/18/2018</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4/18/2018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4/18/2018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4/18/2018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4/18/2018</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4/18/2018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4/18/2018</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4/18/2018</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4/18/2018</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4/18/2018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4/18/2018</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8077200" y="6356350"/>
            <a:ext cx="6096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4/18/2018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6B80C8-9C17-4C8D-80FA-039A6827A3A1}" type="datetimeFigureOut">
              <a:rPr lang="en-US" smtClean="0">
                <a:solidFill>
                  <a:prstClr val="black">
                    <a:tint val="75000"/>
                  </a:prstClr>
                </a:solidFill>
              </a:rPr>
              <a:pPr/>
              <a:t>4/18/2018</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426CE2-90E3-4B1E-80FF-F519754C6738}" type="slidenum">
              <a:rPr lang="en-US" smtClean="0">
                <a:solidFill>
                  <a:prstClr val="black">
                    <a:tint val="75000"/>
                  </a:prstClr>
                </a:solidFill>
              </a:rPr>
              <a:p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A6B80C8-9C17-4C8D-80FA-039A6827A3A1}" type="datetimeFigureOut">
              <a:rPr lang="en-US" smtClean="0">
                <a:solidFill>
                  <a:srgbClr val="04617B">
                    <a:shade val="90000"/>
                  </a:srgbClr>
                </a:solidFill>
              </a:rPr>
              <a:pPr/>
              <a:t>4/18/2018</a:t>
            </a:fld>
            <a:endParaRPr lang="en-US">
              <a:solidFill>
                <a:srgbClr val="04617B">
                  <a:shade val="90000"/>
                </a:srgb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solidFill>
                <a:srgbClr val="04617B">
                  <a:shade val="90000"/>
                </a:srgb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lang="en-US">
                <a:solidFill>
                  <a:prstClr val="black"/>
                </a:solidFill>
              </a:endParaRPr>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23774561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7 Consider what I say, and may the Lord give you understanding in all things. </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1 You therefore, my son, be strong in the grace that is in Christ Jesus.</a:t>
            </a:r>
            <a:endParaRPr lang="en-US" sz="4000" dirty="0"/>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36255"/>
            <a:ext cx="8915400" cy="6247864"/>
          </a:xfrm>
          <a:prstGeom prst="rect">
            <a:avLst/>
          </a:prstGeom>
        </p:spPr>
        <p:txBody>
          <a:bodyPr wrap="square">
            <a:spAutoFit/>
          </a:bodyPr>
          <a:lstStyle/>
          <a:p>
            <a:pPr algn="ctr"/>
            <a:r>
              <a:rPr lang="en-US" sz="4000" b="1" u="sng" dirty="0"/>
              <a:t>Romans 1:16-17</a:t>
            </a:r>
            <a:endParaRPr lang="en-US" sz="4000" u="sng" dirty="0"/>
          </a:p>
          <a:p>
            <a:pPr algn="ctr"/>
            <a:r>
              <a:rPr lang="en-US" sz="4000" dirty="0"/>
              <a:t>16 For I am not ashamed of the gospel of Christ, for it is the power of God to salvation for everyone who believes, for the Jew first and also for the Greek. 17 For in it the righteousness of God is revealed from faith to faith; as it is written, "The just shall live by faith."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03524"/>
            <a:ext cx="8915400" cy="5016758"/>
          </a:xfrm>
          <a:prstGeom prst="rect">
            <a:avLst/>
          </a:prstGeom>
        </p:spPr>
        <p:txBody>
          <a:bodyPr wrap="square">
            <a:spAutoFit/>
          </a:bodyPr>
          <a:lstStyle/>
          <a:p>
            <a:pPr algn="ctr"/>
            <a:r>
              <a:rPr lang="en-US" sz="4000" b="1" u="sng" dirty="0"/>
              <a:t>Mark 8:38</a:t>
            </a:r>
            <a:endParaRPr lang="en-US" sz="4000" u="sng" dirty="0"/>
          </a:p>
          <a:p>
            <a:pPr algn="ctr"/>
            <a:r>
              <a:rPr lang="en-US" sz="4000" dirty="0">
                <a:solidFill>
                  <a:srgbClr val="FF0000"/>
                </a:solidFill>
              </a:rPr>
              <a:t>“For whoever is ashamed of Me and My words in this adulterous and sinful generation, of him the Son of Man also will be ashamed when He comes in the glory of His Father with the holy angels." </a:t>
            </a:r>
          </a:p>
          <a:p>
            <a:pPr algn="ctr"/>
            <a:r>
              <a:rPr lang="en-US" sz="4000" b="1" dirty="0"/>
              <a:t> </a:t>
            </a: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dirty="0"/>
              <a:t> </a:t>
            </a:r>
            <a:r>
              <a:rPr lang="en-US" sz="4000" b="1" u="sng" dirty="0"/>
              <a:t>1 John 2:28-29</a:t>
            </a:r>
            <a:endParaRPr lang="en-US" sz="4000" u="sng" dirty="0"/>
          </a:p>
          <a:p>
            <a:pPr algn="ctr"/>
            <a:r>
              <a:rPr lang="en-US" sz="4000" dirty="0"/>
              <a:t>28 And now, little children, abide in Him, that when He appears, we may have confidence and not be ashamed before Him at His coming. 29 If you know that He is righteous, you know that everyone who practices righteousness is born of Him.</a:t>
            </a:r>
          </a:p>
          <a:p>
            <a:pPr algn="ctr"/>
            <a:r>
              <a:rPr lang="en-US" sz="4000" dirty="0"/>
              <a:t> </a:t>
            </a:r>
          </a:p>
          <a:p>
            <a:pPr algn="ctr"/>
            <a:r>
              <a:rPr lang="en-US" sz="4000" dirty="0"/>
              <a:t> </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88166"/>
            <a:ext cx="8915400" cy="5632311"/>
          </a:xfrm>
          <a:prstGeom prst="rect">
            <a:avLst/>
          </a:prstGeom>
        </p:spPr>
        <p:txBody>
          <a:bodyPr wrap="square">
            <a:spAutoFit/>
          </a:bodyPr>
          <a:lstStyle/>
          <a:p>
            <a:pPr algn="ctr"/>
            <a:r>
              <a:rPr lang="en-US" sz="4000" b="1" dirty="0"/>
              <a:t>How can someone be strong with </a:t>
            </a:r>
          </a:p>
          <a:p>
            <a:pPr algn="ctr"/>
            <a:r>
              <a:rPr lang="en-US" sz="4000" b="1" dirty="0"/>
              <a:t>God’s favor? </a:t>
            </a:r>
            <a:endParaRPr lang="en-US" sz="4000" dirty="0"/>
          </a:p>
          <a:p>
            <a:pPr algn="ctr"/>
            <a:r>
              <a:rPr lang="en-US" sz="4000" dirty="0"/>
              <a:t> </a:t>
            </a:r>
          </a:p>
          <a:p>
            <a:pPr algn="ctr"/>
            <a:r>
              <a:rPr lang="en-US" sz="4000" dirty="0"/>
              <a:t> </a:t>
            </a:r>
          </a:p>
          <a:p>
            <a:pPr algn="ctr"/>
            <a:r>
              <a:rPr lang="en-US" sz="4000" dirty="0"/>
              <a:t> </a:t>
            </a:r>
          </a:p>
          <a:p>
            <a:pPr algn="ctr"/>
            <a:r>
              <a:rPr lang="en-US" sz="4000" dirty="0"/>
              <a:t> </a:t>
            </a:r>
          </a:p>
          <a:p>
            <a:pPr algn="ctr"/>
            <a:endParaRPr lang="en-US" sz="4000" b="1"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94357"/>
            <a:ext cx="8915400" cy="3170099"/>
          </a:xfrm>
          <a:prstGeom prst="rect">
            <a:avLst/>
          </a:prstGeom>
        </p:spPr>
        <p:txBody>
          <a:bodyPr wrap="square">
            <a:spAutoFit/>
          </a:bodyPr>
          <a:lstStyle/>
          <a:p>
            <a:pPr algn="ctr"/>
            <a:r>
              <a:rPr lang="en-US" sz="4000" b="1" u="sng" dirty="0"/>
              <a:t>Philippians 4:13	</a:t>
            </a:r>
            <a:endParaRPr lang="en-US" sz="4000" u="sng" dirty="0"/>
          </a:p>
          <a:p>
            <a:pPr algn="ctr"/>
            <a:r>
              <a:rPr lang="en-US" sz="4000" dirty="0"/>
              <a:t>“I can do all things through him who strengthens me”</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dirty="0"/>
              <a:t> </a:t>
            </a:r>
            <a:r>
              <a:rPr lang="en-US" sz="4000" b="1" u="sng" dirty="0"/>
              <a:t>Isaiah 41:10	</a:t>
            </a:r>
            <a:endParaRPr lang="en-US" sz="4000" u="sng" dirty="0"/>
          </a:p>
          <a:p>
            <a:pPr algn="ctr"/>
            <a:r>
              <a:rPr lang="en-US" sz="4000" dirty="0"/>
              <a:t>“Fear not, for I am with you; be not dismayed, for I am your God; I will strengthen you, I will help you, I will uphold you with my righteous right hand”</a:t>
            </a:r>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5016758"/>
          </a:xfrm>
          <a:prstGeom prst="rect">
            <a:avLst/>
          </a:prstGeom>
        </p:spPr>
        <p:txBody>
          <a:bodyPr wrap="square">
            <a:spAutoFit/>
          </a:bodyPr>
          <a:lstStyle/>
          <a:p>
            <a:pPr algn="ctr"/>
            <a:r>
              <a:rPr lang="en-US" sz="4000" b="1" u="sng" dirty="0"/>
              <a:t>Isaiah 40:31 </a:t>
            </a:r>
            <a:endParaRPr lang="en-US" sz="4000" u="sng" dirty="0"/>
          </a:p>
          <a:p>
            <a:pPr algn="ctr"/>
            <a:r>
              <a:rPr lang="en-US" sz="4000" dirty="0"/>
              <a:t>“But they who wait for the Lord shall renew their strength; they shall mount up with wings like eagles; they shall run and not be weary; they shall walk and not faint”</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7212"/>
            <a:ext cx="8915400" cy="3785652"/>
          </a:xfrm>
          <a:prstGeom prst="rect">
            <a:avLst/>
          </a:prstGeom>
        </p:spPr>
        <p:txBody>
          <a:bodyPr wrap="square">
            <a:spAutoFit/>
          </a:bodyPr>
          <a:lstStyle/>
          <a:p>
            <a:pPr algn="ctr"/>
            <a:r>
              <a:rPr lang="en-US" sz="4000" b="1" dirty="0"/>
              <a:t>2 And the things that you have heard from me among many witnesses, commit these to faithful men who will be able to teach others also.</a:t>
            </a:r>
            <a:endParaRPr lang="en-US" sz="4000" dirty="0"/>
          </a:p>
          <a:p>
            <a:pPr algn="ctr"/>
            <a:r>
              <a:rPr lang="en-US" sz="4000" dirty="0"/>
              <a:t> </a:t>
            </a:r>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170099"/>
          </a:xfrm>
          <a:prstGeom prst="rect">
            <a:avLst/>
          </a:prstGeom>
        </p:spPr>
        <p:txBody>
          <a:bodyPr wrap="square">
            <a:spAutoFit/>
          </a:bodyPr>
          <a:lstStyle/>
          <a:p>
            <a:pPr algn="ctr"/>
            <a:r>
              <a:rPr lang="en-US" sz="4000" b="1" u="sng" dirty="0"/>
              <a:t>Luke 16:10 </a:t>
            </a:r>
            <a:endParaRPr lang="en-US" sz="4000" u="sng" dirty="0"/>
          </a:p>
          <a:p>
            <a:pPr algn="ctr"/>
            <a:r>
              <a:rPr lang="en-US" sz="4000" dirty="0">
                <a:solidFill>
                  <a:srgbClr val="FF0000"/>
                </a:solidFill>
              </a:rPr>
              <a:t>“One who is faithful in a very little is also faithful in much, and one who is dishonest in a very little is also dishonest in much.”</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785652"/>
          </a:xfrm>
          <a:prstGeom prst="rect">
            <a:avLst/>
          </a:prstGeom>
        </p:spPr>
        <p:txBody>
          <a:bodyPr wrap="square">
            <a:spAutoFit/>
          </a:bodyPr>
          <a:lstStyle/>
          <a:p>
            <a:pPr algn="ctr"/>
            <a:r>
              <a:rPr lang="en-US" sz="4000" b="1" u="sng" dirty="0"/>
              <a:t>Proverbs 28:20</a:t>
            </a:r>
            <a:endParaRPr lang="en-US" sz="4000" u="sng" dirty="0"/>
          </a:p>
          <a:p>
            <a:pPr algn="ctr"/>
            <a:r>
              <a:rPr lang="en-US" sz="4000" dirty="0"/>
              <a:t>“A faithful man will abound with blessings, but whoever hastens to be rich will not go unpunished.”</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075558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632311"/>
          </a:xfrm>
          <a:prstGeom prst="rect">
            <a:avLst/>
          </a:prstGeom>
        </p:spPr>
        <p:txBody>
          <a:bodyPr wrap="square">
            <a:spAutoFit/>
          </a:bodyPr>
          <a:lstStyle/>
          <a:p>
            <a:pPr algn="ctr"/>
            <a:r>
              <a:rPr lang="en-US" sz="4000" b="1" u="sng" dirty="0"/>
              <a:t>Proverbs 3:3 </a:t>
            </a:r>
            <a:endParaRPr lang="en-US" sz="4000" u="sng" dirty="0"/>
          </a:p>
          <a:p>
            <a:pPr algn="ctr"/>
            <a:r>
              <a:rPr lang="en-US" sz="4000" dirty="0"/>
              <a:t>“Let not steadfast love and faithfulness forsake you; bind them around your neck; write them on the tablet of your heart.”</a:t>
            </a:r>
          </a:p>
          <a:p>
            <a:pPr algn="ctr"/>
            <a:r>
              <a:rPr lang="en-US" sz="4000" dirty="0"/>
              <a:t> </a:t>
            </a:r>
          </a:p>
          <a:p>
            <a:pPr algn="ctr"/>
            <a:r>
              <a:rPr lang="en-US" sz="4000" b="1" dirty="0"/>
              <a:t> </a:t>
            </a:r>
            <a:endParaRPr lang="en-US" sz="4000" dirty="0"/>
          </a:p>
          <a:p>
            <a:pPr algn="ctr"/>
            <a:r>
              <a:rPr lang="en-US" sz="4000" dirty="0"/>
              <a: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22380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247864"/>
          </a:xfrm>
          <a:prstGeom prst="rect">
            <a:avLst/>
          </a:prstGeom>
        </p:spPr>
        <p:txBody>
          <a:bodyPr wrap="square">
            <a:spAutoFit/>
          </a:bodyPr>
          <a:lstStyle/>
          <a:p>
            <a:pPr algn="ctr"/>
            <a:r>
              <a:rPr lang="en-US" sz="4000" b="1" dirty="0"/>
              <a:t>3 You therefore must endure hardship as a good soldier of Jesus Christ. </a:t>
            </a:r>
            <a:endParaRPr lang="en-US" sz="4000" dirty="0"/>
          </a:p>
          <a:p>
            <a:pPr algn="ctr"/>
            <a:r>
              <a:rPr lang="en-US" sz="4000" dirty="0"/>
              <a:t> </a:t>
            </a:r>
          </a:p>
          <a:p>
            <a:pPr algn="ctr"/>
            <a:r>
              <a:rPr lang="en-US" sz="4000" dirty="0"/>
              <a:t> </a:t>
            </a:r>
          </a:p>
          <a:p>
            <a:pPr algn="ctr"/>
            <a:r>
              <a:rPr lang="en-US" sz="4000" b="1" dirty="0"/>
              <a:t> </a:t>
            </a:r>
            <a:endParaRPr lang="en-US" sz="4000" dirty="0"/>
          </a:p>
          <a:p>
            <a:pPr algn="ctr"/>
            <a:r>
              <a:rPr lang="en-US" sz="4000" b="1" dirty="0"/>
              <a:t> </a:t>
            </a:r>
            <a:endParaRPr lang="en-US" sz="4000" dirty="0"/>
          </a:p>
          <a:p>
            <a:pPr algn="ctr"/>
            <a:r>
              <a:rPr lang="en-US" sz="4000" b="1" dirty="0"/>
              <a:t> </a:t>
            </a:r>
            <a:endParaRPr lang="en-US" sz="4000" dirty="0"/>
          </a:p>
          <a:p>
            <a:pPr algn="ctr"/>
            <a:r>
              <a:rPr lang="en-US" sz="4000" b="1" dirty="0"/>
              <a:t> </a:t>
            </a:r>
            <a:endParaRPr lang="en-US" sz="4000" dirty="0"/>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80059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863417"/>
          </a:xfrm>
          <a:prstGeom prst="rect">
            <a:avLst/>
          </a:prstGeom>
        </p:spPr>
        <p:txBody>
          <a:bodyPr wrap="square">
            <a:spAutoFit/>
          </a:bodyPr>
          <a:lstStyle/>
          <a:p>
            <a:pPr algn="ctr"/>
            <a:r>
              <a:rPr lang="en-US" sz="4000" b="1" u="sng" dirty="0"/>
              <a:t>Acts 14:21-23</a:t>
            </a:r>
            <a:endParaRPr lang="en-US" sz="4000" u="sng" dirty="0"/>
          </a:p>
          <a:p>
            <a:pPr algn="ctr"/>
            <a:r>
              <a:rPr lang="en-US" sz="4000" dirty="0"/>
              <a:t>21 And when they had preached the gospel to that city and made many disciples, they returned to Lystra, Iconium, and Antioch, 22 strengthening the souls of the disciples, exhorting them to continue in the faith, and saying, "We must through many tribulations enter the kingdom of God."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8496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170099"/>
          </a:xfrm>
          <a:prstGeom prst="rect">
            <a:avLst/>
          </a:prstGeom>
        </p:spPr>
        <p:txBody>
          <a:bodyPr wrap="square">
            <a:spAutoFit/>
          </a:bodyPr>
          <a:lstStyle/>
          <a:p>
            <a:pPr algn="ctr"/>
            <a:r>
              <a:rPr lang="en-US" sz="4000" dirty="0"/>
              <a:t>23 So when they had appointed elders in every church, and prayed with fasting, they commended them to the Lord in whom they had believed.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823554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170099"/>
          </a:xfrm>
          <a:prstGeom prst="rect">
            <a:avLst/>
          </a:prstGeom>
        </p:spPr>
        <p:txBody>
          <a:bodyPr wrap="square">
            <a:spAutoFit/>
          </a:bodyPr>
          <a:lstStyle/>
          <a:p>
            <a:pPr algn="ctr"/>
            <a:r>
              <a:rPr lang="en-US" sz="4000" b="1" u="sng" dirty="0"/>
              <a:t>Hebrews 13:23</a:t>
            </a:r>
            <a:endParaRPr lang="en-US" sz="4000" u="sng" dirty="0"/>
          </a:p>
          <a:p>
            <a:pPr algn="ctr"/>
            <a:r>
              <a:rPr lang="en-US" sz="4000" dirty="0"/>
              <a:t>“Know that our brother Timothy has been set free, with whom I shall see you if he comes shortly.”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65188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247864"/>
          </a:xfrm>
          <a:prstGeom prst="rect">
            <a:avLst/>
          </a:prstGeom>
        </p:spPr>
        <p:txBody>
          <a:bodyPr wrap="square">
            <a:spAutoFit/>
          </a:bodyPr>
          <a:lstStyle/>
          <a:p>
            <a:pPr algn="ctr"/>
            <a:r>
              <a:rPr lang="en-US" sz="4000" b="1" u="sng" dirty="0"/>
              <a:t>1 Corinthians 9:7</a:t>
            </a:r>
            <a:endParaRPr lang="en-US" sz="4000" u="sng" dirty="0"/>
          </a:p>
          <a:p>
            <a:pPr algn="ctr"/>
            <a:r>
              <a:rPr lang="en-US" sz="4000" dirty="0"/>
              <a:t>“What soldier in the army has to pay his own expenses? And have you ever heard of a farmer who harvests his crop and doesn't have the right to eat some of it? What shepherd takes care of a flock of sheep and goats and isn't allowed to drink some of the milk?” </a:t>
            </a:r>
          </a:p>
          <a:p>
            <a:pPr algn="ctr"/>
            <a:r>
              <a:rPr lang="en-US" sz="4000" dirty="0"/>
              <a:t> </a:t>
            </a:r>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3785652"/>
          </a:xfrm>
          <a:prstGeom prst="rect">
            <a:avLst/>
          </a:prstGeom>
        </p:spPr>
        <p:txBody>
          <a:bodyPr wrap="square">
            <a:spAutoFit/>
          </a:bodyPr>
          <a:lstStyle/>
          <a:p>
            <a:pPr algn="ctr"/>
            <a:r>
              <a:rPr lang="en-US" sz="4000" b="1" dirty="0"/>
              <a:t>4 No one engaged in warfare entangles himself with the affairs of this life, that he may please him who enlisted him as a soldier. </a:t>
            </a:r>
            <a:endParaRPr lang="en-US" sz="4000" dirty="0"/>
          </a:p>
          <a:p>
            <a:pPr algn="ctr"/>
            <a:r>
              <a:rPr lang="en-US" sz="4000" b="1" dirty="0"/>
              <a:t> </a:t>
            </a:r>
            <a:endParaRPr lang="en-US" sz="4000" dirty="0"/>
          </a:p>
          <a:p>
            <a:pPr algn="ctr"/>
            <a:endParaRPr lang="en-US" sz="4000" dirty="0"/>
          </a:p>
        </p:txBody>
      </p:sp>
    </p:spTree>
    <p:extLst>
      <p:ext uri="{BB962C8B-B14F-4D97-AF65-F5344CB8AC3E}">
        <p14:creationId xmlns:p14="http://schemas.microsoft.com/office/powerpoint/2010/main" val="396303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u="sng" dirty="0"/>
              <a:t> </a:t>
            </a:r>
            <a:r>
              <a:rPr lang="en-US" sz="4000" b="1" u="sng" dirty="0"/>
              <a:t>Acts 5:29 </a:t>
            </a:r>
            <a:endParaRPr lang="en-US" sz="4000" u="sng" dirty="0"/>
          </a:p>
          <a:p>
            <a:pPr algn="ctr"/>
            <a:r>
              <a:rPr lang="en-US" sz="4000" dirty="0"/>
              <a:t>But Peter and the apostles answered, </a:t>
            </a:r>
          </a:p>
          <a:p>
            <a:pPr algn="ctr"/>
            <a:r>
              <a:rPr lang="en-US" sz="4000" dirty="0"/>
              <a:t>“We must obey God rather than men.”</a:t>
            </a:r>
          </a:p>
          <a:p>
            <a:pPr algn="ctr"/>
            <a:endParaRPr lang="en-US" sz="4000" dirty="0"/>
          </a:p>
        </p:txBody>
      </p:sp>
    </p:spTree>
    <p:extLst>
      <p:ext uri="{BB962C8B-B14F-4D97-AF65-F5344CB8AC3E}">
        <p14:creationId xmlns:p14="http://schemas.microsoft.com/office/powerpoint/2010/main" val="271524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8" name="TextBox 7"/>
          <p:cNvSpPr txBox="1"/>
          <p:nvPr/>
        </p:nvSpPr>
        <p:spPr>
          <a:xfrm>
            <a:off x="246355" y="0"/>
            <a:ext cx="8686800" cy="3046988"/>
          </a:xfrm>
          <a:prstGeom prst="rect">
            <a:avLst/>
          </a:prstGeom>
          <a:noFill/>
        </p:spPr>
        <p:txBody>
          <a:bodyPr wrap="square" rtlCol="0">
            <a:spAutoFit/>
          </a:bodyPr>
          <a:lstStyle/>
          <a:p>
            <a:pPr algn="ctr"/>
            <a:r>
              <a:rPr lang="en-US" sz="3200" b="1" dirty="0"/>
              <a:t>We Must Endure Hardship</a:t>
            </a:r>
            <a:endParaRPr lang="en-US" sz="3200" dirty="0"/>
          </a:p>
          <a:p>
            <a:pPr algn="ctr"/>
            <a:r>
              <a:rPr lang="en-US" sz="2800" b="1" dirty="0"/>
              <a:t>By Pastor Fee Soliven</a:t>
            </a:r>
            <a:endParaRPr lang="en-US" sz="2800" dirty="0"/>
          </a:p>
          <a:p>
            <a:pPr algn="ctr"/>
            <a:r>
              <a:rPr lang="en-US" sz="3200" b="1" dirty="0"/>
              <a:t>2 Timothy 2:1-8</a:t>
            </a:r>
            <a:endParaRPr lang="en-US" sz="3200" dirty="0"/>
          </a:p>
          <a:p>
            <a:pPr algn="ctr"/>
            <a:r>
              <a:rPr lang="en-US" sz="3200" b="1" dirty="0"/>
              <a:t>Wednesday Evening</a:t>
            </a:r>
            <a:endParaRPr lang="en-US" sz="3200" dirty="0"/>
          </a:p>
          <a:p>
            <a:pPr algn="ctr"/>
            <a:r>
              <a:rPr lang="en-US" sz="3200" b="1" dirty="0"/>
              <a:t>April 18, 2018</a:t>
            </a:r>
            <a:endParaRPr lang="en-US" sz="3200" dirty="0"/>
          </a:p>
          <a:p>
            <a:pPr algn="ctr"/>
            <a:endParaRPr lang="en-US" sz="3200" dirty="0"/>
          </a:p>
        </p:txBody>
      </p:sp>
      <p:pic>
        <p:nvPicPr>
          <p:cNvPr id="5" name="Picture 4" descr="C:\Users\Placido Soliven\Desktop\AllAboutJesus-Image1.jpg"/>
          <p:cNvPicPr>
            <a:picLocks noChangeAspect="1" noChangeArrowheads="1"/>
          </p:cNvPicPr>
          <p:nvPr/>
        </p:nvPicPr>
        <p:blipFill>
          <a:blip r:embed="rId3" cstate="print"/>
          <a:srcRect/>
          <a:stretch>
            <a:fillRect/>
          </a:stretch>
        </p:blipFill>
        <p:spPr bwMode="auto">
          <a:xfrm>
            <a:off x="17755" y="2428043"/>
            <a:ext cx="9144000" cy="4419600"/>
          </a:xfrm>
          <a:prstGeom prst="rect">
            <a:avLst/>
          </a:prstGeom>
          <a:noFill/>
        </p:spPr>
      </p:pic>
      <p:pic>
        <p:nvPicPr>
          <p:cNvPr id="9" name="Picture 8" descr="AGCF highest resolution.jpg"/>
          <p:cNvPicPr>
            <a:picLocks noChangeAspect="1"/>
          </p:cNvPicPr>
          <p:nvPr/>
        </p:nvPicPr>
        <p:blipFill>
          <a:blip r:embed="rId4" cstate="print"/>
          <a:stretch>
            <a:fillRect/>
          </a:stretch>
        </p:blipFill>
        <p:spPr>
          <a:xfrm>
            <a:off x="17755" y="5810805"/>
            <a:ext cx="1371600" cy="10287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8094524"/>
          </a:xfrm>
          <a:prstGeom prst="rect">
            <a:avLst/>
          </a:prstGeom>
        </p:spPr>
        <p:txBody>
          <a:bodyPr wrap="square">
            <a:spAutoFit/>
          </a:bodyPr>
          <a:lstStyle/>
          <a:p>
            <a:pPr algn="ctr"/>
            <a:r>
              <a:rPr lang="en-US" sz="4000" b="1" u="sng" dirty="0"/>
              <a:t>1 Peter 5:6-11</a:t>
            </a:r>
            <a:endParaRPr lang="en-US" sz="4000" u="sng" dirty="0"/>
          </a:p>
          <a:p>
            <a:pPr algn="ctr"/>
            <a:r>
              <a:rPr lang="en-US" sz="4000" dirty="0"/>
              <a:t>6 Therefore humble yourselves under the mighty hand of God, that He may exalt you in due time, 7 casting all your care upon Him, for He cares for you. 8 Be sober, be vigilant; because your adversary the devil walks about like a roaring lion, seeking whom he may devour. </a:t>
            </a:r>
          </a:p>
          <a:p>
            <a:pPr algn="ctr"/>
            <a:r>
              <a:rPr lang="en-US" sz="4000" dirty="0"/>
              <a:t> </a:t>
            </a:r>
          </a:p>
          <a:p>
            <a:pPr algn="ctr"/>
            <a:r>
              <a:rPr lang="en-US" sz="4000" dirty="0"/>
              <a:t> </a:t>
            </a:r>
          </a:p>
          <a:p>
            <a:pPr algn="ctr"/>
            <a:r>
              <a:rPr lang="en-US" sz="4000" dirty="0"/>
              <a:t>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724311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7478970"/>
          </a:xfrm>
          <a:prstGeom prst="rect">
            <a:avLst/>
          </a:prstGeom>
        </p:spPr>
        <p:txBody>
          <a:bodyPr wrap="square">
            <a:spAutoFit/>
          </a:bodyPr>
          <a:lstStyle/>
          <a:p>
            <a:pPr algn="ctr"/>
            <a:r>
              <a:rPr lang="en-US" sz="4000" dirty="0"/>
              <a:t>9 Resist him, steadfast in the faith, knowing that the same sufferings are experienced by your brotherhood in the world. 10 But may the God of all grace, who called us to His eternal glory by Christ Jesus, after you have suffered a while, perfect, establish, strengthen, and settle you. 11 To Him be the glory and the dominion forever and ever. Amen. </a:t>
            </a:r>
          </a:p>
          <a:p>
            <a:pPr algn="ctr"/>
            <a:r>
              <a:rPr lang="en-US" sz="4000" b="1" dirty="0"/>
              <a:t> </a:t>
            </a:r>
            <a:endParaRPr lang="en-US" sz="4000" dirty="0"/>
          </a:p>
          <a:p>
            <a:pPr algn="ctr"/>
            <a:r>
              <a:rPr lang="en-US" sz="4000" dirty="0"/>
              <a:t> </a:t>
            </a:r>
          </a:p>
          <a:p>
            <a:pPr algn="ctr"/>
            <a:endParaRPr lang="en-US" sz="4000" dirty="0"/>
          </a:p>
        </p:txBody>
      </p:sp>
    </p:spTree>
    <p:extLst>
      <p:ext uri="{BB962C8B-B14F-4D97-AF65-F5344CB8AC3E}">
        <p14:creationId xmlns:p14="http://schemas.microsoft.com/office/powerpoint/2010/main" val="81002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2554545"/>
          </a:xfrm>
          <a:prstGeom prst="rect">
            <a:avLst/>
          </a:prstGeom>
        </p:spPr>
        <p:txBody>
          <a:bodyPr wrap="square">
            <a:spAutoFit/>
          </a:bodyPr>
          <a:lstStyle/>
          <a:p>
            <a:pPr algn="ctr"/>
            <a:r>
              <a:rPr lang="en-US" sz="4000" b="1" dirty="0"/>
              <a:t>5 And also if anyone competes in athletics, he is not crowned unless he competes according to the rules.</a:t>
            </a:r>
            <a:endParaRPr lang="en-US" sz="4000" dirty="0"/>
          </a:p>
          <a:p>
            <a:pPr algn="ctr"/>
            <a:endParaRPr lang="en-US" sz="4000" dirty="0"/>
          </a:p>
        </p:txBody>
      </p:sp>
    </p:spTree>
    <p:extLst>
      <p:ext uri="{BB962C8B-B14F-4D97-AF65-F5344CB8AC3E}">
        <p14:creationId xmlns:p14="http://schemas.microsoft.com/office/powerpoint/2010/main" val="1728812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42208"/>
            <a:ext cx="9144000" cy="5632311"/>
          </a:xfrm>
          <a:prstGeom prst="rect">
            <a:avLst/>
          </a:prstGeom>
        </p:spPr>
        <p:txBody>
          <a:bodyPr wrap="square">
            <a:spAutoFit/>
          </a:bodyPr>
          <a:lstStyle/>
          <a:p>
            <a:pPr algn="ctr"/>
            <a:r>
              <a:rPr lang="en-US" sz="4000" b="1" u="sng" dirty="0"/>
              <a:t>Titus 1:10-16</a:t>
            </a:r>
            <a:endParaRPr lang="en-US" sz="4000" u="sng" dirty="0"/>
          </a:p>
          <a:p>
            <a:pPr algn="ctr"/>
            <a:r>
              <a:rPr lang="en-US" sz="4000" dirty="0"/>
              <a:t>10 For there are many insubordinate, both idle talkers and deceivers, especially those of the circumcision, 11 whose mouths must be stopped, who subvert whole households, teaching things which they ought not, for the sake of dishonest gain. </a:t>
            </a:r>
          </a:p>
          <a:p>
            <a:pPr algn="ctr"/>
            <a:r>
              <a:rPr lang="en-US" sz="4000" dirty="0"/>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204915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6863417"/>
          </a:xfrm>
          <a:prstGeom prst="rect">
            <a:avLst/>
          </a:prstGeom>
        </p:spPr>
        <p:txBody>
          <a:bodyPr wrap="square">
            <a:spAutoFit/>
          </a:bodyPr>
          <a:lstStyle/>
          <a:p>
            <a:pPr algn="ctr"/>
            <a:r>
              <a:rPr lang="en-US" sz="4000" dirty="0"/>
              <a:t> 12 One of them, a prophet of their own, said, "Cretans are always liars, evil beasts, lazy gluttons." 13 This testimony is true. Therefore rebuke them sharply, that they may be sound in the faith, 14 not giving heed to Jewish fables and commandments of men who turn from the truth. </a:t>
            </a:r>
          </a:p>
          <a:p>
            <a:pPr algn="ctr"/>
            <a:r>
              <a:rPr lang="en-US" sz="4000" dirty="0"/>
              <a:t> </a:t>
            </a:r>
          </a:p>
          <a:p>
            <a:pPr algn="ctr"/>
            <a:r>
              <a:rPr lang="en-US" sz="4000" dirty="0"/>
              <a:t> </a:t>
            </a:r>
          </a:p>
          <a:p>
            <a:pPr algn="ctr"/>
            <a:endParaRPr lang="en-US" sz="4000" dirty="0"/>
          </a:p>
        </p:txBody>
      </p:sp>
    </p:spTree>
    <p:extLst>
      <p:ext uri="{BB962C8B-B14F-4D97-AF65-F5344CB8AC3E}">
        <p14:creationId xmlns:p14="http://schemas.microsoft.com/office/powerpoint/2010/main" val="1328205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5632311"/>
          </a:xfrm>
          <a:prstGeom prst="rect">
            <a:avLst/>
          </a:prstGeom>
        </p:spPr>
        <p:txBody>
          <a:bodyPr wrap="square">
            <a:spAutoFit/>
          </a:bodyPr>
          <a:lstStyle/>
          <a:p>
            <a:pPr algn="ctr"/>
            <a:r>
              <a:rPr lang="en-US" sz="4000" dirty="0"/>
              <a:t> 15 To the pure all things are pure, but to those who are defiled and unbelieving nothing is pure; but even their mind and conscience are defiled. 16 They profess to know God, but in works they deny Him, being abominable, disobedient, and disqualified for every good work. </a:t>
            </a:r>
          </a:p>
          <a:p>
            <a:pPr algn="ctr"/>
            <a:r>
              <a:rPr lang="en-US" sz="4000" dirty="0"/>
              <a:t> </a:t>
            </a:r>
          </a:p>
          <a:p>
            <a:pPr algn="ctr"/>
            <a:endParaRPr lang="en-US" sz="4000" dirty="0"/>
          </a:p>
        </p:txBody>
      </p:sp>
    </p:spTree>
    <p:extLst>
      <p:ext uri="{BB962C8B-B14F-4D97-AF65-F5344CB8AC3E}">
        <p14:creationId xmlns:p14="http://schemas.microsoft.com/office/powerpoint/2010/main" val="955671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2554545"/>
          </a:xfrm>
          <a:prstGeom prst="rect">
            <a:avLst/>
          </a:prstGeom>
        </p:spPr>
        <p:txBody>
          <a:bodyPr wrap="square">
            <a:spAutoFit/>
          </a:bodyPr>
          <a:lstStyle/>
          <a:p>
            <a:pPr algn="ctr"/>
            <a:r>
              <a:rPr lang="en-US" sz="4000" b="1" dirty="0"/>
              <a:t>6 The hard-working farmer must be first to partake of the crops. </a:t>
            </a:r>
            <a:endParaRPr lang="en-US" sz="4000" dirty="0"/>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292921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dirty="0"/>
              <a:t>1. The soldier must trust the commanding officer and desire to please him so that obeying the commander becomes central, even when difficulties are encountered. Pleasing Christ gives strength to endure hardship.</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4022548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170099"/>
          </a:xfrm>
          <a:prstGeom prst="rect">
            <a:avLst/>
          </a:prstGeom>
        </p:spPr>
        <p:txBody>
          <a:bodyPr wrap="square">
            <a:spAutoFit/>
          </a:bodyPr>
          <a:lstStyle/>
          <a:p>
            <a:pPr algn="ctr"/>
            <a:r>
              <a:rPr lang="en-US" sz="4000" b="1" dirty="0"/>
              <a:t>2. The athlete accepts the rules of the competition in order to complete the challenge of the game, including its difficulties.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190719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170099"/>
          </a:xfrm>
          <a:prstGeom prst="rect">
            <a:avLst/>
          </a:prstGeom>
        </p:spPr>
        <p:txBody>
          <a:bodyPr wrap="square">
            <a:spAutoFit/>
          </a:bodyPr>
          <a:lstStyle/>
          <a:p>
            <a:pPr algn="ctr"/>
            <a:r>
              <a:rPr lang="en-US" sz="4000" b="1" dirty="0"/>
              <a:t>3. The farmer works hard at plowing, planting, waiting, weeding, and harvesting, and is entitled to enjoy the results.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049116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3170099"/>
          </a:xfrm>
          <a:prstGeom prst="rect">
            <a:avLst/>
          </a:prstGeom>
        </p:spPr>
        <p:txBody>
          <a:bodyPr wrap="square">
            <a:spAutoFit/>
          </a:bodyPr>
          <a:lstStyle/>
          <a:p>
            <a:pPr algn="ctr"/>
            <a:r>
              <a:rPr lang="en-US" sz="4000" dirty="0"/>
              <a:t>  </a:t>
            </a:r>
            <a:r>
              <a:rPr lang="en-US" sz="4000" b="1" dirty="0"/>
              <a:t>1 You therefore, my son, be strong in the grace that is in Christ Jesus.</a:t>
            </a:r>
            <a:endParaRPr lang="en-US" sz="4000" dirty="0"/>
          </a:p>
          <a:p>
            <a:pPr algn="ctr"/>
            <a:endParaRPr lang="en-US" sz="4000" dirty="0"/>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6863417"/>
          </a:xfrm>
          <a:prstGeom prst="rect">
            <a:avLst/>
          </a:prstGeom>
        </p:spPr>
        <p:txBody>
          <a:bodyPr wrap="square">
            <a:spAutoFit/>
          </a:bodyPr>
          <a:lstStyle/>
          <a:p>
            <a:pPr algn="ctr"/>
            <a:r>
              <a:rPr lang="en-US" sz="4000" b="1" dirty="0"/>
              <a:t>4. The soldier submits to the officer; the athlete to the code of the competition; the farmer to the laws of nature and agriculture. The believer submits to Jesus Christ. In him we have a gracious commanding officer: one who provides an example and directions for our course, and who rewards the hard and patient work of his servants.</a:t>
            </a:r>
          </a:p>
          <a:p>
            <a:pPr algn="ctr"/>
            <a:r>
              <a:rPr lang="en-US" sz="4000" b="1" dirty="0"/>
              <a: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146938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1938992"/>
          </a:xfrm>
          <a:prstGeom prst="rect">
            <a:avLst/>
          </a:prstGeom>
        </p:spPr>
        <p:txBody>
          <a:bodyPr wrap="square">
            <a:spAutoFit/>
          </a:bodyPr>
          <a:lstStyle/>
          <a:p>
            <a:pPr algn="ctr"/>
            <a:r>
              <a:rPr lang="en-US" sz="4000" b="1" dirty="0"/>
              <a:t>7 Consider what I say, and may the Lord give you understanding in all things.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28498540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GCF highest resolution.jpg"/>
          <p:cNvPicPr>
            <a:picLocks noChangeAspect="1"/>
          </p:cNvPicPr>
          <p:nvPr/>
        </p:nvPicPr>
        <p:blipFill>
          <a:blip r:embed="rId2" cstate="print"/>
          <a:stretch>
            <a:fillRect/>
          </a:stretch>
        </p:blipFill>
        <p:spPr>
          <a:xfrm>
            <a:off x="0" y="0"/>
            <a:ext cx="9144000" cy="68580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4401205"/>
          </a:xfrm>
          <a:prstGeom prst="rect">
            <a:avLst/>
          </a:prstGeom>
        </p:spPr>
        <p:txBody>
          <a:bodyPr wrap="square">
            <a:spAutoFit/>
          </a:bodyPr>
          <a:lstStyle/>
          <a:p>
            <a:pPr algn="ctr"/>
            <a:r>
              <a:rPr lang="en-US" sz="4000" b="1" dirty="0"/>
              <a:t>2 And the things that you have heard from me among many witnesses, commit these to faithful men who will be able to teach others also.</a:t>
            </a:r>
            <a:endParaRPr lang="en-US" sz="4000" dirty="0"/>
          </a:p>
          <a:p>
            <a:pPr algn="ctr"/>
            <a:r>
              <a:rPr lang="en-US" sz="4000" b="1" dirty="0"/>
              <a:t> </a:t>
            </a:r>
            <a:endParaRPr lang="en-US" sz="4000" dirty="0"/>
          </a:p>
          <a:p>
            <a:pPr algn="ctr"/>
            <a:endParaRPr lang="en-US" sz="4000" dirty="0"/>
          </a:p>
          <a:p>
            <a:pPr algn="ctr"/>
            <a:endParaRPr lang="en-US" sz="4000"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8915400" cy="1938992"/>
          </a:xfrm>
          <a:prstGeom prst="rect">
            <a:avLst/>
          </a:prstGeom>
        </p:spPr>
        <p:txBody>
          <a:bodyPr wrap="square">
            <a:spAutoFit/>
          </a:bodyPr>
          <a:lstStyle/>
          <a:p>
            <a:pPr algn="ctr"/>
            <a:r>
              <a:rPr kumimoji="0" lang="en-US" sz="4000" b="1" i="0" u="none" strike="noStrike" kern="1200" cap="none" spc="0" normalizeH="0" baseline="0" noProof="0" dirty="0">
                <a:ln>
                  <a:noFill/>
                </a:ln>
                <a:solidFill>
                  <a:prstClr val="black"/>
                </a:solidFill>
                <a:effectLst/>
                <a:uLnTx/>
                <a:uFillTx/>
                <a:latin typeface="Calibri"/>
              </a:rPr>
              <a:t> </a:t>
            </a:r>
            <a:r>
              <a:rPr lang="en-US" sz="4000" b="1" dirty="0"/>
              <a:t>3 You therefore must endure hardship as a good soldier of Jesus Christ. </a:t>
            </a:r>
            <a:endParaRPr lang="en-US" sz="4000" dirty="0"/>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1" i="0" u="none" strike="noStrike" kern="1200" cap="none" spc="0" normalizeH="0" baseline="0" noProof="0" dirty="0">
              <a:ln>
                <a:noFill/>
              </a:ln>
              <a:solidFill>
                <a:prstClr val="black"/>
              </a:solidFill>
              <a:effectLst/>
              <a:uLnTx/>
              <a:uFillTx/>
              <a:latin typeface="Calibri"/>
            </a:endParaRPr>
          </a:p>
        </p:txBody>
      </p:sp>
    </p:spTree>
    <p:extLst>
      <p:ext uri="{BB962C8B-B14F-4D97-AF65-F5344CB8AC3E}">
        <p14:creationId xmlns:p14="http://schemas.microsoft.com/office/powerpoint/2010/main" val="3604224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8408"/>
            <a:ext cx="8915400" cy="3170099"/>
          </a:xfrm>
          <a:prstGeom prst="rect">
            <a:avLst/>
          </a:prstGeom>
        </p:spPr>
        <p:txBody>
          <a:bodyPr wrap="square">
            <a:spAutoFit/>
          </a:bodyPr>
          <a:lstStyle/>
          <a:p>
            <a:pPr algn="ctr"/>
            <a:r>
              <a:rPr lang="en-US" sz="4000" b="1" dirty="0"/>
              <a:t>4 No one engaged in warfare entangles himself with the affairs of this life, that he may please him who enlisted him as a soldier.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112455"/>
            <a:ext cx="8915400" cy="1323439"/>
          </a:xfrm>
          <a:prstGeom prst="rect">
            <a:avLst/>
          </a:prstGeom>
        </p:spPr>
        <p:txBody>
          <a:bodyPr wrap="square">
            <a:spAutoFit/>
          </a:bodyPr>
          <a:lstStyle/>
          <a:p>
            <a:pPr algn="ctr"/>
            <a:endParaRPr lang="en-US" sz="4000" dirty="0"/>
          </a:p>
          <a:p>
            <a:pPr algn="ctr"/>
            <a:r>
              <a:rPr lang="en-US" sz="4000" b="1" dirty="0"/>
              <a:t> </a:t>
            </a:r>
            <a:endParaRPr lang="en-US" sz="4000" dirty="0"/>
          </a:p>
        </p:txBody>
      </p:sp>
      <p:sp>
        <p:nvSpPr>
          <p:cNvPr id="4" name="Rectangle 3"/>
          <p:cNvSpPr/>
          <p:nvPr/>
        </p:nvSpPr>
        <p:spPr>
          <a:xfrm>
            <a:off x="76200" y="76200"/>
            <a:ext cx="8915400" cy="21636692"/>
          </a:xfrm>
          <a:prstGeom prst="rect">
            <a:avLst/>
          </a:prstGeom>
        </p:spPr>
        <p:txBody>
          <a:bodyPr wrap="square">
            <a:spAutoFit/>
          </a:bodyPr>
          <a:lstStyle/>
          <a:p>
            <a:pPr algn="ctr"/>
            <a:r>
              <a:rPr lang="en-US" sz="4000" b="1" dirty="0"/>
              <a:t>5 And also if anyone competes in athletics, he is not crowned unless he competes according to the rules.</a:t>
            </a:r>
            <a:endParaRPr lang="en-US" sz="4000" dirty="0"/>
          </a:p>
          <a:p>
            <a:pPr algn="ctr"/>
            <a:r>
              <a:rPr lang="en-US" sz="4000" dirty="0"/>
              <a:t> </a:t>
            </a:r>
          </a:p>
          <a:p>
            <a:pPr algn="ctr"/>
            <a:r>
              <a:rPr lang="en-US" sz="4000" b="1" dirty="0"/>
              <a:t> </a:t>
            </a:r>
            <a:endParaRPr lang="en-US" sz="4000"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endParaRPr lang="en-US" sz="4000" b="1" dirty="0"/>
          </a:p>
          <a:p>
            <a:pPr algn="ctr"/>
            <a:r>
              <a:rPr lang="en-US" sz="4000" b="1" dirty="0"/>
              <a:t> </a:t>
            </a:r>
          </a:p>
          <a:p>
            <a:pPr algn="ctr"/>
            <a:endParaRPr lang="en-US" sz="4000" b="1" dirty="0"/>
          </a:p>
          <a:p>
            <a:pPr algn="ctr"/>
            <a:endParaRPr lang="en-US" sz="4000" b="1" dirty="0"/>
          </a:p>
          <a:p>
            <a:pPr algn="ctr"/>
            <a:endParaRPr lang="en-US" sz="4000" b="1" dirty="0"/>
          </a:p>
          <a:p>
            <a:pPr algn="ctr"/>
            <a:endParaRPr lang="en-US" sz="4000" b="1" dirty="0">
              <a:solidFill>
                <a:prstClr val="black"/>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915400" cy="2554545"/>
          </a:xfrm>
          <a:prstGeom prst="rect">
            <a:avLst/>
          </a:prstGeom>
        </p:spPr>
        <p:txBody>
          <a:bodyPr wrap="square">
            <a:spAutoFit/>
          </a:bodyPr>
          <a:lstStyle/>
          <a:p>
            <a:pPr algn="ctr"/>
            <a:r>
              <a:rPr lang="en-US" sz="4000" b="1" dirty="0"/>
              <a:t>6 The hard-working farmer must be first to partake of the crops. </a:t>
            </a:r>
            <a:endParaRPr lang="en-US" sz="4000" dirty="0"/>
          </a:p>
          <a:p>
            <a:pPr algn="ctr"/>
            <a:r>
              <a:rPr lang="en-US" sz="4000" b="1" dirty="0"/>
              <a:t> </a:t>
            </a:r>
            <a:endParaRPr lang="en-US" sz="4000" dirty="0"/>
          </a:p>
          <a:p>
            <a:pPr algn="ctr"/>
            <a:endParaRPr lang="en-US" sz="4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19821</TotalTime>
  <Words>1012</Words>
  <Application>Microsoft Office PowerPoint</Application>
  <PresentationFormat>On-screen Show (4:3)</PresentationFormat>
  <Paragraphs>142</Paragraphs>
  <Slides>42</Slides>
  <Notes>2</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42</vt:i4>
      </vt:variant>
    </vt:vector>
  </HeadingPairs>
  <TitlesOfParts>
    <vt:vector size="49" baseType="lpstr">
      <vt:lpstr>Arial</vt:lpstr>
      <vt:lpstr>Calibri</vt:lpstr>
      <vt:lpstr>Constantia</vt:lpstr>
      <vt:lpstr>Wingdings 2</vt:lpstr>
      <vt:lpstr>Flow</vt:lpstr>
      <vt:lpstr>1_Office Theme</vt:lpstr>
      <vt:lpstr>1_Flow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Placido Soliven</dc:creator>
  <cp:lastModifiedBy>Placido soliven</cp:lastModifiedBy>
  <cp:revision>1274</cp:revision>
  <dcterms:created xsi:type="dcterms:W3CDTF">2013-06-05T21:04:28Z</dcterms:created>
  <dcterms:modified xsi:type="dcterms:W3CDTF">2018-04-19T06:48:22Z</dcterms:modified>
</cp:coreProperties>
</file>