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2"/>
  </p:notesMasterIdLst>
  <p:sldIdLst>
    <p:sldId id="796" r:id="rId4"/>
    <p:sldId id="698" r:id="rId5"/>
    <p:sldId id="258" r:id="rId6"/>
    <p:sldId id="259" r:id="rId7"/>
    <p:sldId id="617" r:id="rId8"/>
    <p:sldId id="738" r:id="rId9"/>
    <p:sldId id="615" r:id="rId10"/>
    <p:sldId id="616" r:id="rId11"/>
    <p:sldId id="260" r:id="rId12"/>
    <p:sldId id="518" r:id="rId13"/>
    <p:sldId id="704" r:id="rId14"/>
    <p:sldId id="706" r:id="rId15"/>
    <p:sldId id="707" r:id="rId16"/>
    <p:sldId id="709" r:id="rId17"/>
    <p:sldId id="520" r:id="rId18"/>
    <p:sldId id="522" r:id="rId19"/>
    <p:sldId id="523" r:id="rId20"/>
    <p:sldId id="524" r:id="rId21"/>
    <p:sldId id="614" r:id="rId22"/>
    <p:sldId id="717" r:id="rId23"/>
    <p:sldId id="771" r:id="rId24"/>
    <p:sldId id="772" r:id="rId25"/>
    <p:sldId id="773" r:id="rId26"/>
    <p:sldId id="774" r:id="rId27"/>
    <p:sldId id="775" r:id="rId28"/>
    <p:sldId id="763" r:id="rId29"/>
    <p:sldId id="713" r:id="rId30"/>
    <p:sldId id="718" r:id="rId31"/>
    <p:sldId id="719" r:id="rId32"/>
    <p:sldId id="720" r:id="rId33"/>
    <p:sldId id="725" r:id="rId34"/>
    <p:sldId id="726" r:id="rId35"/>
    <p:sldId id="728" r:id="rId36"/>
    <p:sldId id="729" r:id="rId37"/>
    <p:sldId id="730" r:id="rId38"/>
    <p:sldId id="792" r:id="rId39"/>
    <p:sldId id="776" r:id="rId40"/>
    <p:sldId id="298"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p:cViewPr varScale="1">
        <p:scale>
          <a:sx n="108" d="100"/>
          <a:sy n="108" d="100"/>
        </p:scale>
        <p:origin x="168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5/16/2018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19</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5/16/2018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5/16/2018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5/16/2018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5/16/2018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B80C8-9C17-4C8D-80FA-039A6827A3A1}" type="datetimeFigureOut">
              <a:rPr lang="en-US" smtClean="0">
                <a:solidFill>
                  <a:prstClr val="black">
                    <a:tint val="75000"/>
                  </a:prstClr>
                </a:solidFill>
              </a:rPr>
              <a:pPr/>
              <a:t>5/16/2018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5/16/2018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2377456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246355" y="0"/>
            <a:ext cx="8686800" cy="3046988"/>
          </a:xfrm>
          <a:prstGeom prst="rect">
            <a:avLst/>
          </a:prstGeom>
          <a:noFill/>
        </p:spPr>
        <p:txBody>
          <a:bodyPr wrap="square" rtlCol="0">
            <a:spAutoFit/>
          </a:bodyPr>
          <a:lstStyle/>
          <a:p>
            <a:pPr algn="ctr"/>
            <a:r>
              <a:rPr lang="en-US" sz="3200" b="1" dirty="0"/>
              <a:t>Present Yourself Approved to God</a:t>
            </a:r>
            <a:endParaRPr lang="en-US" sz="3200" dirty="0"/>
          </a:p>
          <a:p>
            <a:pPr algn="ctr"/>
            <a:r>
              <a:rPr lang="en-US" sz="2800" b="1" dirty="0"/>
              <a:t>By Pastor Fee Soliven</a:t>
            </a:r>
            <a:endParaRPr lang="en-US" sz="2800" dirty="0"/>
          </a:p>
          <a:p>
            <a:pPr algn="ctr"/>
            <a:r>
              <a:rPr lang="en-US" sz="3200" b="1" dirty="0"/>
              <a:t>2 Timothy 2:14-19</a:t>
            </a:r>
            <a:endParaRPr lang="en-US" sz="3200" dirty="0"/>
          </a:p>
          <a:p>
            <a:pPr algn="ctr"/>
            <a:r>
              <a:rPr lang="en-US" sz="3200" b="1" dirty="0"/>
              <a:t>Wednesday Evening</a:t>
            </a:r>
            <a:endParaRPr lang="en-US" sz="3200" dirty="0"/>
          </a:p>
          <a:p>
            <a:pPr algn="ctr"/>
            <a:r>
              <a:rPr lang="en-US" sz="3200" b="1" dirty="0"/>
              <a:t>May 16, 2018</a:t>
            </a:r>
            <a:endParaRPr lang="en-US" sz="3200" dirty="0"/>
          </a:p>
          <a:p>
            <a:pPr algn="ctr"/>
            <a:endParaRPr lang="en-US" sz="3200" dirty="0"/>
          </a:p>
        </p:txBody>
      </p:sp>
      <p:pic>
        <p:nvPicPr>
          <p:cNvPr id="5" name="Picture 4" descr="C:\Users\Placido Soliven\Desktop\AllAboutJesus-Image1.jpg"/>
          <p:cNvPicPr>
            <a:picLocks noChangeAspect="1" noChangeArrowheads="1"/>
          </p:cNvPicPr>
          <p:nvPr/>
        </p:nvPicPr>
        <p:blipFill>
          <a:blip r:embed="rId3" cstate="print"/>
          <a:srcRect/>
          <a:stretch>
            <a:fillRect/>
          </a:stretch>
        </p:blipFill>
        <p:spPr bwMode="auto">
          <a:xfrm>
            <a:off x="17755" y="2428043"/>
            <a:ext cx="9144000" cy="4419600"/>
          </a:xfrm>
          <a:prstGeom prst="rect">
            <a:avLst/>
          </a:prstGeom>
          <a:noFill/>
        </p:spPr>
      </p:pic>
      <p:pic>
        <p:nvPicPr>
          <p:cNvPr id="9" name="Picture 8" descr="AGCF highest resolution.jpg"/>
          <p:cNvPicPr>
            <a:picLocks noChangeAspect="1"/>
          </p:cNvPicPr>
          <p:nvPr/>
        </p:nvPicPr>
        <p:blipFill>
          <a:blip r:embed="rId4" cstate="print"/>
          <a:stretch>
            <a:fillRect/>
          </a:stretch>
        </p:blipFill>
        <p:spPr>
          <a:xfrm>
            <a:off x="17755" y="5810805"/>
            <a:ext cx="1371600" cy="10287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4401205"/>
          </a:xfrm>
          <a:prstGeom prst="rect">
            <a:avLst/>
          </a:prstGeom>
        </p:spPr>
        <p:txBody>
          <a:bodyPr wrap="square">
            <a:spAutoFit/>
          </a:bodyPr>
          <a:lstStyle/>
          <a:p>
            <a:pPr algn="ctr"/>
            <a:r>
              <a:rPr lang="en-US" sz="4000" dirty="0"/>
              <a:t>  </a:t>
            </a:r>
            <a:r>
              <a:rPr lang="en-US" sz="4000" b="1" dirty="0"/>
              <a:t>14 Remind them of these things, charging them before the Lord not to strive about words to no profit, to the ruin of the hearers.</a:t>
            </a:r>
            <a:endParaRPr lang="en-US" sz="4000" dirty="0"/>
          </a:p>
          <a:p>
            <a:pPr algn="ct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dirty="0"/>
              <a:t>15 Be diligent to present yourself approved to God, a worker who does not need to be ashamed, rightly dividing the word of truth.</a:t>
            </a:r>
            <a:endParaRPr lang="en-US" sz="4000" dirty="0"/>
          </a:p>
          <a:p>
            <a:pPr algn="ct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16 But shun profane and idle babblings, for they will increase to more ungodliness.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422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4401205"/>
          </a:xfrm>
          <a:prstGeom prst="rect">
            <a:avLst/>
          </a:prstGeom>
        </p:spPr>
        <p:txBody>
          <a:bodyPr wrap="square">
            <a:spAutoFit/>
          </a:bodyPr>
          <a:lstStyle/>
          <a:p>
            <a:pPr algn="ctr"/>
            <a:r>
              <a:rPr lang="en-US" sz="4000" b="1" dirty="0"/>
              <a:t>17 And their message will spread like cancer. Hymenaeus and </a:t>
            </a:r>
            <a:r>
              <a:rPr lang="en-US" sz="4000" b="1" dirty="0" err="1"/>
              <a:t>Philetus</a:t>
            </a:r>
            <a:r>
              <a:rPr lang="en-US" sz="4000" b="1" dirty="0"/>
              <a:t> are of this sort, 18 who have strayed concerning the truth, saying that the resurrection is already past; and they overthrow the faith of some.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22867799"/>
          </a:xfrm>
          <a:prstGeom prst="rect">
            <a:avLst/>
          </a:prstGeom>
        </p:spPr>
        <p:txBody>
          <a:bodyPr wrap="square">
            <a:spAutoFit/>
          </a:bodyPr>
          <a:lstStyle/>
          <a:p>
            <a:pPr algn="ctr"/>
            <a:r>
              <a:rPr lang="en-US" sz="4000" b="1" dirty="0"/>
              <a:t>19 Nevertheless the solid foundation of God stands, having this seal: "The Lord knows those who are His," and, "Let everyone who names the name of Christ depart from iniquity." </a:t>
            </a:r>
            <a:endParaRPr lang="en-US" sz="4000" dirty="0"/>
          </a:p>
          <a:p>
            <a:pPr algn="ctr"/>
            <a:r>
              <a:rPr lang="en-US" sz="4000" b="1" dirty="0"/>
              <a:t> </a:t>
            </a:r>
            <a:endParaRPr lang="en-US" sz="4000" dirty="0"/>
          </a:p>
          <a:p>
            <a:pPr algn="ctr"/>
            <a:r>
              <a:rPr lang="en-US" sz="4000" b="1" dirty="0"/>
              <a:t> </a:t>
            </a: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b="1" dirty="0"/>
              <a:t>14 Remind them of these things, charging them before the Lord not to strive about words to no profit, to the ruin of the hearers.</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 </a:t>
            </a:r>
            <a:r>
              <a:rPr lang="en-US" sz="4000" b="1" u="sng" dirty="0"/>
              <a:t>Titus 3:9-11</a:t>
            </a:r>
            <a:endParaRPr lang="en-US" sz="4000" u="sng" dirty="0"/>
          </a:p>
          <a:p>
            <a:pPr algn="ctr"/>
            <a:r>
              <a:rPr lang="en-US" sz="4000" dirty="0"/>
              <a:t>9 But avoid foolish disputes, genealogies, contentions, and strivings about the law; for they are unprofitable and useless. 10 Reject a divisive man after the first and second admonition, 11 knowing that such a person is warped and sinning, being self-condemned.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848302"/>
          </a:xfrm>
          <a:prstGeom prst="rect">
            <a:avLst/>
          </a:prstGeom>
        </p:spPr>
        <p:txBody>
          <a:bodyPr wrap="square">
            <a:spAutoFit/>
          </a:bodyPr>
          <a:lstStyle/>
          <a:p>
            <a:pPr algn="ctr"/>
            <a:r>
              <a:rPr lang="en-US" sz="3600" b="1" u="sng" dirty="0"/>
              <a:t>1 Timothy 6:3-5</a:t>
            </a:r>
          </a:p>
          <a:p>
            <a:pPr algn="ctr"/>
            <a:r>
              <a:rPr lang="en-US" sz="3600" dirty="0"/>
              <a:t>3 If anyone teaches otherwise and does not consent to wholesome words, even the words of our Lord Jesus Christ, and to the doctrine which accords with godliness, 4 he is proud, knowing nothing, but is obsessed with disputes and arguments over words, from which come envy, strife, reviling, evil suspicions, 5 useless </a:t>
            </a:r>
            <a:r>
              <a:rPr lang="en-US" sz="3600" dirty="0" err="1"/>
              <a:t>wranglings</a:t>
            </a:r>
            <a:r>
              <a:rPr lang="en-US" sz="3600" dirty="0"/>
              <a:t> of men of corrupt minds and destitute of the truth, who suppose that godliness is a means of gain. From such withdraw yourself.</a:t>
            </a:r>
          </a:p>
          <a:p>
            <a:pPr algn="ctr"/>
            <a:r>
              <a:rPr lang="en-US" sz="3600" dirty="0"/>
              <a:t> </a:t>
            </a:r>
          </a:p>
          <a:p>
            <a:pPr algn="ct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170099"/>
          </a:xfrm>
          <a:prstGeom prst="rect">
            <a:avLst/>
          </a:prstGeom>
        </p:spPr>
        <p:txBody>
          <a:bodyPr wrap="square">
            <a:spAutoFit/>
          </a:bodyPr>
          <a:lstStyle/>
          <a:p>
            <a:pPr algn="ctr"/>
            <a:r>
              <a:rPr lang="en-US" sz="4000" b="1" dirty="0"/>
              <a:t>15 Be diligent to present yourself approved to God, a worker who does not need to be ashamed, rightly dividing the word of truth.</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3524"/>
            <a:ext cx="8915400" cy="6863417"/>
          </a:xfrm>
          <a:prstGeom prst="rect">
            <a:avLst/>
          </a:prstGeom>
        </p:spPr>
        <p:txBody>
          <a:bodyPr wrap="square">
            <a:spAutoFit/>
          </a:bodyPr>
          <a:lstStyle/>
          <a:p>
            <a:pPr algn="ctr"/>
            <a:r>
              <a:rPr lang="en-US" sz="4000" b="1" u="sng" dirty="0"/>
              <a:t>Romans 6:13-14</a:t>
            </a:r>
            <a:endParaRPr lang="en-US" sz="4000" u="sng" dirty="0"/>
          </a:p>
          <a:p>
            <a:pPr algn="ctr"/>
            <a:r>
              <a:rPr lang="en-US" sz="4000" dirty="0"/>
              <a:t>13 And do not present your members as instruments of unrighteousness to sin but present yourselves to God as being alive from the dead, and your members as instruments of righteousness to God. 14 For sin shall not have dominion over you, for you are not under law but under grace.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  </a:t>
            </a:r>
            <a:r>
              <a:rPr lang="en-US" sz="4000" b="1" u="sng" dirty="0"/>
              <a:t>Ephesians 1:13-14</a:t>
            </a:r>
            <a:endParaRPr lang="en-US" sz="4000" u="sng" dirty="0"/>
          </a:p>
          <a:p>
            <a:pPr algn="ctr"/>
            <a:r>
              <a:rPr lang="en-US" sz="4000" dirty="0"/>
              <a:t>13 In Him you also trusted, after you heard the word of truth, the gospel of your salvation; in whom also, having believed, you were sealed with the Holy Spirit of promise, 14 who is the guarantee of our inheritance until the redemption of the purchased possession, to the praise of His glory.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5016758"/>
          </a:xfrm>
          <a:prstGeom prst="rect">
            <a:avLst/>
          </a:prstGeom>
        </p:spPr>
        <p:txBody>
          <a:bodyPr wrap="square">
            <a:spAutoFit/>
          </a:bodyPr>
          <a:lstStyle/>
          <a:p>
            <a:pPr algn="ctr"/>
            <a:r>
              <a:rPr lang="en-US" sz="4000" b="1" u="sng" dirty="0"/>
              <a:t>James 1:12</a:t>
            </a:r>
            <a:endParaRPr lang="en-US" sz="4000" u="sng" dirty="0"/>
          </a:p>
          <a:p>
            <a:pPr algn="ctr"/>
            <a:r>
              <a:rPr lang="en-US" sz="4000" dirty="0"/>
              <a:t>“Blessed is the man who endures temptation; for when he has been approved, he will receive the crown of life which the Lord has promised to those who love Him.”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8094524"/>
          </a:xfrm>
          <a:prstGeom prst="rect">
            <a:avLst/>
          </a:prstGeom>
        </p:spPr>
        <p:txBody>
          <a:bodyPr wrap="square">
            <a:spAutoFit/>
          </a:bodyPr>
          <a:lstStyle/>
          <a:p>
            <a:pPr algn="ctr"/>
            <a:r>
              <a:rPr lang="en-US" sz="4000" b="1" u="sng" dirty="0"/>
              <a:t>James 1:18</a:t>
            </a:r>
            <a:endParaRPr lang="en-US" sz="4000" u="sng" dirty="0"/>
          </a:p>
          <a:p>
            <a:pPr algn="ctr"/>
            <a:r>
              <a:rPr lang="en-US" sz="4000" dirty="0"/>
              <a:t>“Of His own will He brought us forth by the word of truth, that we might be a kind of </a:t>
            </a:r>
            <a:r>
              <a:rPr lang="en-US" sz="4000" dirty="0" err="1"/>
              <a:t>firstfruits</a:t>
            </a:r>
            <a:r>
              <a:rPr lang="en-US" sz="4000" dirty="0"/>
              <a:t> of His creatures.”</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r>
              <a:rPr lang="en-US" sz="4000"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u="sng" dirty="0"/>
              <a:t> </a:t>
            </a:r>
            <a:r>
              <a:rPr lang="en-US" sz="4000" b="1" u="sng" dirty="0"/>
              <a:t>1 Thessalonians 2:3-6</a:t>
            </a:r>
            <a:endParaRPr lang="en-US" sz="4000" u="sng" dirty="0"/>
          </a:p>
          <a:p>
            <a:pPr algn="ctr"/>
            <a:r>
              <a:rPr lang="en-US" sz="4000" dirty="0"/>
              <a:t>3 For our exhortation did not come from error or uncleanness, nor was it in deceit. 4 But as we have been approved by God to be entrusted with the gospel, even so we speak, not as pleasing men, but God who tests our hearts.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5 For neither at any time did we use flattering words, as you know, nor a cloak for covetousness--God is witness. 6 Nor did we seek glory from men, either from you or from others, when we might have made demands as apostles of Christ.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7212"/>
            <a:ext cx="8915400" cy="3170099"/>
          </a:xfrm>
          <a:prstGeom prst="rect">
            <a:avLst/>
          </a:prstGeom>
        </p:spPr>
        <p:txBody>
          <a:bodyPr wrap="square">
            <a:spAutoFit/>
          </a:bodyPr>
          <a:lstStyle/>
          <a:p>
            <a:pPr algn="ctr"/>
            <a:r>
              <a:rPr lang="en-US" sz="4000" b="1" dirty="0"/>
              <a:t>16 But shun profane and idle babblings, for they will increase to more ungodliness. </a:t>
            </a:r>
            <a:endParaRPr lang="en-US" sz="4000" dirty="0"/>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016758"/>
          </a:xfrm>
          <a:prstGeom prst="rect">
            <a:avLst/>
          </a:prstGeom>
        </p:spPr>
        <p:txBody>
          <a:bodyPr wrap="square">
            <a:spAutoFit/>
          </a:bodyPr>
          <a:lstStyle/>
          <a:p>
            <a:pPr algn="ctr"/>
            <a:r>
              <a:rPr lang="en-US" sz="4000" b="1" u="sng" dirty="0"/>
              <a:t>Ephesians 5:1-14</a:t>
            </a:r>
            <a:endParaRPr lang="en-US" sz="4000" u="sng" dirty="0"/>
          </a:p>
          <a:p>
            <a:pPr algn="ctr"/>
            <a:r>
              <a:rPr lang="en-US" sz="4000" dirty="0"/>
              <a:t>1 Therefore be imitators of God as dear children. 2 And walk in love, as Christ also has loved us and given Himself for us, an offering and a sacrifice to God for a sweet-smelling aroma.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7478970"/>
          </a:xfrm>
          <a:prstGeom prst="rect">
            <a:avLst/>
          </a:prstGeom>
        </p:spPr>
        <p:txBody>
          <a:bodyPr wrap="square">
            <a:spAutoFit/>
          </a:bodyPr>
          <a:lstStyle/>
          <a:p>
            <a:pPr algn="ctr"/>
            <a:r>
              <a:rPr lang="en-US" sz="4000" dirty="0"/>
              <a:t>3 But fornication and all uncleanness or covetousness, let it not even be named among you, as is fitting for saints; 4 neither filthiness, nor foolish talking, nor coarse jesting, which are not fitting, but rather giving of thanks. 5 For this you know, that no fornicator, unclean person, nor covetous man, who is an idolater, has any inheritance in the kingdom of Christ and God.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07555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11172289"/>
          </a:xfrm>
          <a:prstGeom prst="rect">
            <a:avLst/>
          </a:prstGeom>
        </p:spPr>
        <p:txBody>
          <a:bodyPr wrap="square">
            <a:spAutoFit/>
          </a:bodyPr>
          <a:lstStyle/>
          <a:p>
            <a:pPr algn="ctr"/>
            <a:r>
              <a:rPr lang="en-US" sz="4000" dirty="0"/>
              <a:t>6 Let no one deceive you with empty words, for because of these things the wrath of God comes upon the sons of disobedience. 7 Therefore do not be partakers with them. 8 For you were once darkness, but now you are light in the Lord. Walk as children of light 9(for the fruit of the Spirit is in all goodness, righteousness, and truth), 10 finding out what is acceptable to the Lord.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238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10556736"/>
          </a:xfrm>
          <a:prstGeom prst="rect">
            <a:avLst/>
          </a:prstGeom>
        </p:spPr>
        <p:txBody>
          <a:bodyPr wrap="square">
            <a:spAutoFit/>
          </a:bodyPr>
          <a:lstStyle/>
          <a:p>
            <a:pPr algn="ctr"/>
            <a:r>
              <a:rPr lang="en-US" sz="4000" dirty="0"/>
              <a:t>11 And have no fellowship with the unfruitful works of darkness, but rather expose them. 12 For it is shameful even to speak of those things which are done by them in secret. 13 But all things that are exposed are made manifest by the light, for whatever makes manifest is light. 14 Therefore He says: "Awake, you who sleep, Arise from the dead, And Christ will give you light." </a:t>
            </a:r>
          </a:p>
          <a:p>
            <a:pPr algn="ctr"/>
            <a:r>
              <a:rPr lang="en-US" sz="4000" dirty="0"/>
              <a:t> </a:t>
            </a:r>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005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4401205"/>
          </a:xfrm>
          <a:prstGeom prst="rect">
            <a:avLst/>
          </a:prstGeom>
        </p:spPr>
        <p:txBody>
          <a:bodyPr wrap="square">
            <a:spAutoFit/>
          </a:bodyPr>
          <a:lstStyle/>
          <a:p>
            <a:pPr algn="ctr"/>
            <a:r>
              <a:rPr lang="en-US" sz="4000" b="1" dirty="0"/>
              <a:t>17 And their message will spread like cancer. Hymenaeus and </a:t>
            </a:r>
            <a:r>
              <a:rPr lang="en-US" sz="4000" b="1" dirty="0" err="1"/>
              <a:t>Philetus</a:t>
            </a:r>
            <a:r>
              <a:rPr lang="en-US" sz="4000" b="1" dirty="0"/>
              <a:t> are of this sort, 18 who have strayed concerning the truth, saying that the resurrection is already past; and they overthrow the faith of some.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8496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016758"/>
          </a:xfrm>
          <a:prstGeom prst="rect">
            <a:avLst/>
          </a:prstGeom>
        </p:spPr>
        <p:txBody>
          <a:bodyPr wrap="square">
            <a:spAutoFit/>
          </a:bodyPr>
          <a:lstStyle/>
          <a:p>
            <a:pPr algn="ctr"/>
            <a:r>
              <a:rPr lang="en-US" sz="4000" b="1" u="sng" dirty="0"/>
              <a:t>Acts 14:1-7</a:t>
            </a:r>
            <a:endParaRPr lang="en-US" sz="4000" u="sng" dirty="0"/>
          </a:p>
          <a:p>
            <a:pPr algn="ctr"/>
            <a:r>
              <a:rPr lang="en-US" sz="4000" dirty="0"/>
              <a:t>1 Now it happened in Iconium that they went together to the synagogue of the Jews, and so spoke that a great multitude both of the Jews and of the Greeks believed.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82355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dirty="0"/>
              <a:t>2 But the unbelieving Jews stirred up the Gentiles and poisoned their minds against the brethren. 3 Therefore they stayed there a long time, speaking boldly in the Lord, who was bearing witness to the word of His grace, granting signs and wonders to be done by their hands.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518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dirty="0"/>
              <a:t>4 But the multitude of the city was divided: part sided with the Jews, and part with the apostles. 5 And when a violent attempt was made by both the Gentiles and Jews, with their rulers, to abuse and stone them, 6 they became aware of it and fled to Lystra and </a:t>
            </a:r>
            <a:r>
              <a:rPr lang="en-US" sz="4000" dirty="0" err="1"/>
              <a:t>Derbe</a:t>
            </a:r>
            <a:r>
              <a:rPr lang="en-US" sz="4000" dirty="0"/>
              <a:t>, cities of Lycaonia, and to the surrounding region. 7 And they were preaching the gospel there.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dirty="0"/>
              <a:t>19 Nevertheless the solid foundation of God stands, having this seal: "The Lord knows those who are His," and, "Let everyone who names the name of Christ depart from iniquity." </a:t>
            </a:r>
            <a:endParaRPr lang="en-US" sz="4000" dirty="0"/>
          </a:p>
          <a:p>
            <a:pPr algn="ctr"/>
            <a:r>
              <a:rPr lang="en-US" sz="4000" b="1" dirty="0"/>
              <a:t> </a:t>
            </a:r>
            <a:endParaRPr lang="en-US" sz="4000" dirty="0"/>
          </a:p>
          <a:p>
            <a:pPr algn="ctr"/>
            <a:r>
              <a:rPr lang="en-US" sz="4000" b="1" dirty="0"/>
              <a:t> </a:t>
            </a:r>
            <a:endParaRPr lang="en-US" sz="4000" dirty="0"/>
          </a:p>
          <a:p>
            <a:pPr algn="ct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John 10:22-30</a:t>
            </a:r>
            <a:endParaRPr lang="en-US" sz="4000" u="sng" dirty="0"/>
          </a:p>
          <a:p>
            <a:pPr algn="ctr"/>
            <a:r>
              <a:rPr lang="en-US" sz="4000" dirty="0"/>
              <a:t>22 Now it was the Feast of Dedication in Jerusalem, and it was winter. 23 And Jesus walked in the temple, in Solomon's porch. 24 Then the Jews surrounded Him and said to Him, "How long do You keep us in doubt? If You are the Christ, tell us plainly." </a:t>
            </a:r>
          </a:p>
          <a:p>
            <a:pPr algn="ctr"/>
            <a:r>
              <a:rPr lang="en-US" sz="4000" dirty="0"/>
              <a:t> </a:t>
            </a:r>
          </a:p>
          <a:p>
            <a:pPr algn="ctr"/>
            <a:endParaRPr lang="en-US" sz="40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5632311"/>
          </a:xfrm>
          <a:prstGeom prst="rect">
            <a:avLst/>
          </a:prstGeom>
        </p:spPr>
        <p:txBody>
          <a:bodyPr wrap="square">
            <a:spAutoFit/>
          </a:bodyPr>
          <a:lstStyle/>
          <a:p>
            <a:pPr algn="ctr"/>
            <a:r>
              <a:rPr lang="en-US" sz="4000" dirty="0"/>
              <a:t>25 Jesus answered them, </a:t>
            </a:r>
            <a:r>
              <a:rPr lang="en-US" sz="4000" dirty="0">
                <a:solidFill>
                  <a:srgbClr val="FF0000"/>
                </a:solidFill>
              </a:rPr>
              <a:t>"I told you, and you do not believe. The works that I do in My Father's name, they bear witness of Me. </a:t>
            </a:r>
            <a:r>
              <a:rPr lang="en-US" sz="4000" dirty="0"/>
              <a:t>26 </a:t>
            </a:r>
            <a:r>
              <a:rPr lang="en-US" sz="4000" dirty="0">
                <a:solidFill>
                  <a:srgbClr val="FF0000"/>
                </a:solidFill>
              </a:rPr>
              <a:t>But you do not believe, because you are not of My sheep, as I said to you. </a:t>
            </a:r>
            <a:r>
              <a:rPr lang="en-US" sz="4000" dirty="0"/>
              <a:t>27 </a:t>
            </a:r>
            <a:r>
              <a:rPr lang="en-US" sz="4000" dirty="0">
                <a:solidFill>
                  <a:srgbClr val="FF0000"/>
                </a:solidFill>
              </a:rPr>
              <a:t>My sheep hear My voice, and I know them, and they follow Me.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28 </a:t>
            </a:r>
            <a:r>
              <a:rPr lang="en-US" sz="4000" dirty="0">
                <a:solidFill>
                  <a:srgbClr val="FF0000"/>
                </a:solidFill>
              </a:rPr>
              <a:t>And I give them eternal life, and they shall never perish; neither shall anyone snatch them out of My hand.</a:t>
            </a:r>
            <a:r>
              <a:rPr lang="en-US" sz="4000" dirty="0"/>
              <a:t> 29 </a:t>
            </a:r>
            <a:r>
              <a:rPr lang="en-US" sz="4000" dirty="0">
                <a:solidFill>
                  <a:srgbClr val="FF0000"/>
                </a:solidFill>
              </a:rPr>
              <a:t>My Father, who has given them to Me, is greater than all; and no one is able to snatch them out of My Father's hand. </a:t>
            </a:r>
            <a:r>
              <a:rPr lang="en-US" sz="4000" dirty="0"/>
              <a:t>30 </a:t>
            </a:r>
            <a:r>
              <a:rPr lang="en-US" sz="4000" dirty="0">
                <a:solidFill>
                  <a:srgbClr val="FF0000"/>
                </a:solidFill>
              </a:rPr>
              <a:t>I and My Father are one." </a:t>
            </a:r>
          </a:p>
          <a:p>
            <a:pPr algn="ctr"/>
            <a:r>
              <a:rPr lang="en-US" sz="4000" dirty="0"/>
              <a:t> </a:t>
            </a:r>
          </a:p>
          <a:p>
            <a:pPr algn="ctr"/>
            <a:endParaRPr lang="en-US" sz="4000" dirty="0"/>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John 15:16-17</a:t>
            </a:r>
            <a:endParaRPr lang="en-US" sz="4000" u="sng" dirty="0"/>
          </a:p>
          <a:p>
            <a:pPr algn="ctr"/>
            <a:r>
              <a:rPr lang="en-US" sz="4000" dirty="0"/>
              <a:t>16 </a:t>
            </a:r>
            <a:r>
              <a:rPr lang="en-US" sz="4000" dirty="0">
                <a:solidFill>
                  <a:srgbClr val="FF0000"/>
                </a:solidFill>
              </a:rPr>
              <a:t>You did not choose Me, but I chose you and appointed you that you should go and bear fruit, and that your fruit should remain, that whatever you ask the Father in My name He may give you. </a:t>
            </a:r>
            <a:r>
              <a:rPr lang="en-US" sz="4000" dirty="0"/>
              <a:t>17 </a:t>
            </a:r>
            <a:r>
              <a:rPr lang="en-US" sz="4000" dirty="0">
                <a:solidFill>
                  <a:srgbClr val="FF0000"/>
                </a:solidFill>
              </a:rPr>
              <a:t>These things I command you, that you love one another. </a:t>
            </a:r>
          </a:p>
          <a:p>
            <a:pPr algn="ctr"/>
            <a:r>
              <a:rPr lang="en-US" sz="4000" dirty="0"/>
              <a:t> </a:t>
            </a:r>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9941183"/>
          </a:xfrm>
          <a:prstGeom prst="rect">
            <a:avLst/>
          </a:prstGeom>
        </p:spPr>
        <p:txBody>
          <a:bodyPr wrap="square">
            <a:spAutoFit/>
          </a:bodyPr>
          <a:lstStyle/>
          <a:p>
            <a:pPr algn="ctr"/>
            <a:r>
              <a:rPr lang="en-US" sz="4000" b="1" dirty="0"/>
              <a:t>Ephesians 1:12-13</a:t>
            </a:r>
            <a:endParaRPr lang="en-US" sz="4000" dirty="0"/>
          </a:p>
          <a:p>
            <a:pPr algn="ctr"/>
            <a:r>
              <a:rPr lang="en-US" sz="4000" dirty="0"/>
              <a:t>12 that we who first trusted in Christ should be to the praise of His glory. 13 In Him you also trusted, after you heard the word of truth, the gospel of your salvation; in whom also, having believed, you were sealed with the Holy Spirit of promise, 14 who is the guarantee of our inheritance until the redemption of the purchased possession, to the praise of His glory.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204915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dirty="0"/>
              <a:t> </a:t>
            </a:r>
            <a:r>
              <a:rPr lang="en-US" sz="4000" b="1" dirty="0"/>
              <a:t>"Let everyone who names the name of Christ depart from iniquity </a:t>
            </a:r>
            <a:endParaRPr lang="en-US" sz="4000" dirty="0"/>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132820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016758"/>
          </a:xfrm>
          <a:prstGeom prst="rect">
            <a:avLst/>
          </a:prstGeom>
        </p:spPr>
        <p:txBody>
          <a:bodyPr wrap="square">
            <a:spAutoFit/>
          </a:bodyPr>
          <a:lstStyle/>
          <a:p>
            <a:pPr algn="ctr"/>
            <a:r>
              <a:rPr lang="en-US" sz="4000" dirty="0"/>
              <a:t> </a:t>
            </a:r>
            <a:r>
              <a:rPr lang="en-US" sz="4000" b="1" u="sng" dirty="0"/>
              <a:t>Ephesians 4:25-32</a:t>
            </a:r>
            <a:endParaRPr lang="en-US" sz="4000" u="sng" dirty="0"/>
          </a:p>
          <a:p>
            <a:pPr algn="ctr"/>
            <a:r>
              <a:rPr lang="en-US" sz="4000" dirty="0"/>
              <a:t>25 Therefore, putting away lying, "Let each one of you speak truth with his neighbor," for we are members of one another. 26 Be angry, and do not sin": do not let the sun go down on your wrath, </a:t>
            </a:r>
          </a:p>
          <a:p>
            <a:pPr algn="ctr"/>
            <a:r>
              <a:rPr lang="en-US" sz="4000" dirty="0"/>
              <a:t> </a:t>
            </a:r>
          </a:p>
          <a:p>
            <a:pPr algn="ctr"/>
            <a:endParaRPr lang="en-US" sz="4000" dirty="0"/>
          </a:p>
        </p:txBody>
      </p:sp>
    </p:spTree>
    <p:extLst>
      <p:ext uri="{BB962C8B-B14F-4D97-AF65-F5344CB8AC3E}">
        <p14:creationId xmlns:p14="http://schemas.microsoft.com/office/powerpoint/2010/main" val="95567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247864"/>
          </a:xfrm>
          <a:prstGeom prst="rect">
            <a:avLst/>
          </a:prstGeom>
        </p:spPr>
        <p:txBody>
          <a:bodyPr wrap="square">
            <a:spAutoFit/>
          </a:bodyPr>
          <a:lstStyle/>
          <a:p>
            <a:pPr algn="ctr"/>
            <a:r>
              <a:rPr lang="en-US" sz="4000" dirty="0"/>
              <a:t>27 nor give place to the devil. 28 Let him who stole steal no longer, but rather let him labor, working with his hands what is good, that he may have something to give him who has need. 29 Let no corrupt word proceed out of your mouth, but what is good for necessary edification, that it may impart grace to the hearers.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292921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dirty="0"/>
              <a:t>30 And do not grieve the Holy Spirit of God, by whom you were sealed for the day of redemption. 31 Let all bitterness, wrath, anger, clamor, and evil speaking be put away from you, with all malice. 32 And be kind to one another, tenderhearted, forgiving one another, just as God in Christ forgave you. </a:t>
            </a:r>
          </a:p>
          <a:p>
            <a:pPr algn="ctr"/>
            <a:r>
              <a:rPr lang="en-US" sz="4000" dirty="0"/>
              <a:t> </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402254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19841</TotalTime>
  <Words>1470</Words>
  <Application>Microsoft Office PowerPoint</Application>
  <PresentationFormat>On-screen Show (4:3)</PresentationFormat>
  <Paragraphs>137</Paragraphs>
  <Slides>38</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38</vt:i4>
      </vt:variant>
    </vt:vector>
  </HeadingPairs>
  <TitlesOfParts>
    <vt:vector size="45" baseType="lpstr">
      <vt:lpstr>Arial</vt:lpstr>
      <vt:lpstr>Calibri</vt:lpstr>
      <vt:lpstr>Constantia</vt:lpstr>
      <vt:lpstr>Wingdings 2</vt:lpstr>
      <vt:lpstr>Flow</vt:lpstr>
      <vt:lpstr>1_Office Theme</vt:lpstr>
      <vt:lpstr>1_Flow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1279</cp:revision>
  <dcterms:created xsi:type="dcterms:W3CDTF">2013-06-05T21:04:28Z</dcterms:created>
  <dcterms:modified xsi:type="dcterms:W3CDTF">2018-05-17T05:12:37Z</dcterms:modified>
</cp:coreProperties>
</file>