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76" r:id="rId2"/>
  </p:sldMasterIdLst>
  <p:notesMasterIdLst>
    <p:notesMasterId r:id="rId49"/>
  </p:notesMasterIdLst>
  <p:handoutMasterIdLst>
    <p:handoutMasterId r:id="rId50"/>
  </p:handoutMasterIdLst>
  <p:sldIdLst>
    <p:sldId id="524" r:id="rId3"/>
    <p:sldId id="460" r:id="rId4"/>
    <p:sldId id="367" r:id="rId5"/>
    <p:sldId id="464" r:id="rId6"/>
    <p:sldId id="465" r:id="rId7"/>
    <p:sldId id="431" r:id="rId8"/>
    <p:sldId id="461" r:id="rId9"/>
    <p:sldId id="519" r:id="rId10"/>
    <p:sldId id="369" r:id="rId11"/>
    <p:sldId id="520" r:id="rId12"/>
    <p:sldId id="462" r:id="rId13"/>
    <p:sldId id="373" r:id="rId14"/>
    <p:sldId id="374" r:id="rId15"/>
    <p:sldId id="375" r:id="rId16"/>
    <p:sldId id="376" r:id="rId17"/>
    <p:sldId id="368" r:id="rId18"/>
    <p:sldId id="377" r:id="rId19"/>
    <p:sldId id="378" r:id="rId20"/>
    <p:sldId id="379" r:id="rId21"/>
    <p:sldId id="380" r:id="rId22"/>
    <p:sldId id="381" r:id="rId23"/>
    <p:sldId id="382" r:id="rId24"/>
    <p:sldId id="383" r:id="rId25"/>
    <p:sldId id="384" r:id="rId26"/>
    <p:sldId id="385" r:id="rId27"/>
    <p:sldId id="386" r:id="rId28"/>
    <p:sldId id="388" r:id="rId29"/>
    <p:sldId id="389" r:id="rId30"/>
    <p:sldId id="392" r:id="rId31"/>
    <p:sldId id="393" r:id="rId32"/>
    <p:sldId id="394" r:id="rId33"/>
    <p:sldId id="395" r:id="rId34"/>
    <p:sldId id="396" r:id="rId35"/>
    <p:sldId id="397" r:id="rId36"/>
    <p:sldId id="398" r:id="rId37"/>
    <p:sldId id="399" r:id="rId38"/>
    <p:sldId id="400" r:id="rId39"/>
    <p:sldId id="401" r:id="rId40"/>
    <p:sldId id="448" r:id="rId41"/>
    <p:sldId id="449" r:id="rId42"/>
    <p:sldId id="440" r:id="rId43"/>
    <p:sldId id="441" r:id="rId44"/>
    <p:sldId id="442" r:id="rId45"/>
    <p:sldId id="443" r:id="rId46"/>
    <p:sldId id="463" r:id="rId47"/>
    <p:sldId id="526" r:id="rId48"/>
  </p:sldIdLst>
  <p:sldSz cx="9144000" cy="6858000" type="screen4x3"/>
  <p:notesSz cx="9240838" cy="6954838"/>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9480"/>
    <a:srgbClr val="993366"/>
    <a:srgbClr val="C7C7C7"/>
    <a:srgbClr val="000000"/>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04" autoAdjust="0"/>
    <p:restoredTop sz="94671" autoAdjust="0"/>
  </p:normalViewPr>
  <p:slideViewPr>
    <p:cSldViewPr>
      <p:cViewPr varScale="1">
        <p:scale>
          <a:sx n="108" d="100"/>
          <a:sy n="108" d="100"/>
        </p:scale>
        <p:origin x="1374" y="78"/>
      </p:cViewPr>
      <p:guideLst>
        <p:guide orient="horz" pos="2160"/>
        <p:guide pos="2880"/>
      </p:guideLst>
    </p:cSldViewPr>
  </p:slideViewPr>
  <p:outlineViewPr>
    <p:cViewPr>
      <p:scale>
        <a:sx n="33" d="100"/>
        <a:sy n="33" d="100"/>
      </p:scale>
      <p:origin x="0" y="4902"/>
    </p:cViewPr>
  </p:outlineViewPr>
  <p:notesTextViewPr>
    <p:cViewPr>
      <p:scale>
        <a:sx n="100" d="100"/>
        <a:sy n="100" d="100"/>
      </p:scale>
      <p:origin x="0" y="0"/>
    </p:cViewPr>
  </p:notesTextViewPr>
  <p:sorterViewPr>
    <p:cViewPr>
      <p:scale>
        <a:sx n="66" d="100"/>
        <a:sy n="66" d="100"/>
      </p:scale>
      <p:origin x="0" y="463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003675" cy="347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smtClean="0">
                <a:latin typeface="Arial" charset="0"/>
              </a:defRPr>
            </a:lvl1pPr>
          </a:lstStyle>
          <a:p>
            <a:pPr>
              <a:defRPr/>
            </a:pPr>
            <a:endParaRPr lang="en-US" dirty="0"/>
          </a:p>
        </p:txBody>
      </p:sp>
      <p:sp>
        <p:nvSpPr>
          <p:cNvPr id="3075" name="Rectangle 3"/>
          <p:cNvSpPr>
            <a:spLocks noGrp="1" noChangeArrowheads="1"/>
          </p:cNvSpPr>
          <p:nvPr>
            <p:ph type="dt" sz="quarter" idx="1"/>
          </p:nvPr>
        </p:nvSpPr>
        <p:spPr bwMode="auto">
          <a:xfrm>
            <a:off x="5235575" y="0"/>
            <a:ext cx="4003675" cy="347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smtClean="0">
                <a:latin typeface="Arial" charset="0"/>
              </a:defRPr>
            </a:lvl1pPr>
          </a:lstStyle>
          <a:p>
            <a:pPr>
              <a:defRPr/>
            </a:pPr>
            <a:endParaRPr lang="en-US" dirty="0"/>
          </a:p>
        </p:txBody>
      </p:sp>
      <p:sp>
        <p:nvSpPr>
          <p:cNvPr id="3076" name="Rectangle 4"/>
          <p:cNvSpPr>
            <a:spLocks noGrp="1" noChangeArrowheads="1"/>
          </p:cNvSpPr>
          <p:nvPr>
            <p:ph type="ftr" sz="quarter" idx="2"/>
          </p:nvPr>
        </p:nvSpPr>
        <p:spPr bwMode="auto">
          <a:xfrm>
            <a:off x="0" y="6605588"/>
            <a:ext cx="4003675" cy="3476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smtClean="0">
                <a:latin typeface="Arial" charset="0"/>
              </a:defRPr>
            </a:lvl1pPr>
          </a:lstStyle>
          <a:p>
            <a:pPr>
              <a:defRPr/>
            </a:pPr>
            <a:endParaRPr lang="en-US" dirty="0"/>
          </a:p>
        </p:txBody>
      </p:sp>
      <p:sp>
        <p:nvSpPr>
          <p:cNvPr id="3077" name="Rectangle 5"/>
          <p:cNvSpPr>
            <a:spLocks noGrp="1" noChangeArrowheads="1"/>
          </p:cNvSpPr>
          <p:nvPr>
            <p:ph type="sldNum" sz="quarter" idx="3"/>
          </p:nvPr>
        </p:nvSpPr>
        <p:spPr bwMode="auto">
          <a:xfrm>
            <a:off x="5235575" y="6605588"/>
            <a:ext cx="4003675" cy="3476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smtClean="0">
                <a:latin typeface="Arial" charset="0"/>
              </a:defRPr>
            </a:lvl1pPr>
          </a:lstStyle>
          <a:p>
            <a:pPr>
              <a:defRPr/>
            </a:pPr>
            <a:fld id="{92F7831D-801C-46EA-86DA-844BD6A16010}" type="slidenum">
              <a:rPr lang="en-US"/>
              <a:pPr>
                <a:defRPr/>
              </a:pPr>
              <a:t>‹#›</a:t>
            </a:fld>
            <a:endParaRPr lang="en-US" dirty="0"/>
          </a:p>
        </p:txBody>
      </p:sp>
    </p:spTree>
    <p:extLst>
      <p:ext uri="{BB962C8B-B14F-4D97-AF65-F5344CB8AC3E}">
        <p14:creationId xmlns:p14="http://schemas.microsoft.com/office/powerpoint/2010/main" val="29795326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003675" cy="347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smtClean="0">
                <a:latin typeface="Arial" charset="0"/>
              </a:defRPr>
            </a:lvl1pPr>
          </a:lstStyle>
          <a:p>
            <a:pPr>
              <a:defRPr/>
            </a:pPr>
            <a:endParaRPr lang="en-US" dirty="0"/>
          </a:p>
        </p:txBody>
      </p:sp>
      <p:sp>
        <p:nvSpPr>
          <p:cNvPr id="4099" name="Rectangle 3"/>
          <p:cNvSpPr>
            <a:spLocks noGrp="1" noChangeArrowheads="1"/>
          </p:cNvSpPr>
          <p:nvPr>
            <p:ph type="dt" idx="1"/>
          </p:nvPr>
        </p:nvSpPr>
        <p:spPr bwMode="auto">
          <a:xfrm>
            <a:off x="5235575" y="0"/>
            <a:ext cx="4003675" cy="347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smtClean="0">
                <a:latin typeface="Arial" charset="0"/>
              </a:defRPr>
            </a:lvl1pPr>
          </a:lstStyle>
          <a:p>
            <a:pPr>
              <a:defRPr/>
            </a:pPr>
            <a:endParaRPr lang="en-US" dirty="0"/>
          </a:p>
        </p:txBody>
      </p:sp>
      <p:sp>
        <p:nvSpPr>
          <p:cNvPr id="48132" name="Rectangle 4"/>
          <p:cNvSpPr>
            <a:spLocks noGrp="1" noRot="1" noChangeAspect="1" noChangeArrowheads="1" noTextEdit="1"/>
          </p:cNvSpPr>
          <p:nvPr>
            <p:ph type="sldImg" idx="2"/>
          </p:nvPr>
        </p:nvSpPr>
        <p:spPr bwMode="auto">
          <a:xfrm>
            <a:off x="2882900" y="522288"/>
            <a:ext cx="3475038" cy="2606675"/>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23925" y="3303588"/>
            <a:ext cx="7392988" cy="31289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6605588"/>
            <a:ext cx="4003675" cy="3476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smtClean="0">
                <a:latin typeface="Arial" charset="0"/>
              </a:defRPr>
            </a:lvl1pPr>
          </a:lstStyle>
          <a:p>
            <a:pPr>
              <a:defRPr/>
            </a:pPr>
            <a:endParaRPr lang="en-US" dirty="0"/>
          </a:p>
        </p:txBody>
      </p:sp>
      <p:sp>
        <p:nvSpPr>
          <p:cNvPr id="4103" name="Rectangle 7"/>
          <p:cNvSpPr>
            <a:spLocks noGrp="1" noChangeArrowheads="1"/>
          </p:cNvSpPr>
          <p:nvPr>
            <p:ph type="sldNum" sz="quarter" idx="5"/>
          </p:nvPr>
        </p:nvSpPr>
        <p:spPr bwMode="auto">
          <a:xfrm>
            <a:off x="5235575" y="6605588"/>
            <a:ext cx="4003675" cy="3476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smtClean="0">
                <a:latin typeface="Arial" charset="0"/>
              </a:defRPr>
            </a:lvl1pPr>
          </a:lstStyle>
          <a:p>
            <a:pPr>
              <a:defRPr/>
            </a:pPr>
            <a:fld id="{26A3953D-5909-4241-B856-34C355E70DD7}" type="slidenum">
              <a:rPr lang="en-US"/>
              <a:pPr>
                <a:defRPr/>
              </a:pPr>
              <a:t>‹#›</a:t>
            </a:fld>
            <a:endParaRPr lang="en-US" dirty="0"/>
          </a:p>
        </p:txBody>
      </p:sp>
    </p:spTree>
    <p:extLst>
      <p:ext uri="{BB962C8B-B14F-4D97-AF65-F5344CB8AC3E}">
        <p14:creationId xmlns:p14="http://schemas.microsoft.com/office/powerpoint/2010/main" val="9775038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6350" y="20638"/>
            <a:ext cx="9144000" cy="6858000"/>
            <a:chOff x="0" y="0"/>
            <a:chExt cx="5760" cy="4320"/>
          </a:xfrm>
        </p:grpSpPr>
        <p:sp>
          <p:nvSpPr>
            <p:cNvPr id="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7"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8" name="Group 6"/>
          <p:cNvGrpSpPr>
            <a:grpSpLocks/>
          </p:cNvGrpSpPr>
          <p:nvPr/>
        </p:nvGrpSpPr>
        <p:grpSpPr bwMode="auto">
          <a:xfrm>
            <a:off x="-1588" y="6034088"/>
            <a:ext cx="7845426" cy="850900"/>
            <a:chOff x="0" y="3792"/>
            <a:chExt cx="4942" cy="536"/>
          </a:xfrm>
        </p:grpSpPr>
        <p:sp>
          <p:nvSpPr>
            <p:cNvPr id="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13"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14"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15"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16"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11"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7" name="Group 15"/>
          <p:cNvGrpSpPr>
            <a:grpSpLocks/>
          </p:cNvGrpSpPr>
          <p:nvPr/>
        </p:nvGrpSpPr>
        <p:grpSpPr bwMode="auto">
          <a:xfrm>
            <a:off x="627063" y="6021388"/>
            <a:ext cx="5684837" cy="849312"/>
            <a:chOff x="395" y="3793"/>
            <a:chExt cx="3581" cy="535"/>
          </a:xfrm>
        </p:grpSpPr>
        <p:sp>
          <p:nvSpPr>
            <p:cNvPr id="1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1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20"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2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22"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23"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8390" name="Rectangle 22"/>
          <p:cNvSpPr>
            <a:spLocks noGrp="1" noChangeArrowheads="1"/>
          </p:cNvSpPr>
          <p:nvPr>
            <p:ph type="ctrTitle" sz="quarter"/>
          </p:nvPr>
        </p:nvSpPr>
        <p:spPr>
          <a:xfrm>
            <a:off x="457200" y="1447800"/>
            <a:ext cx="8229600" cy="1736725"/>
          </a:xfrm>
        </p:spPr>
        <p:txBody>
          <a:bodyPr/>
          <a:lstStyle>
            <a:lvl1pPr>
              <a:defRPr sz="5400"/>
            </a:lvl1pPr>
          </a:lstStyle>
          <a:p>
            <a:r>
              <a:rPr lang="en-US"/>
              <a:t>Click to edit Master title style</a:t>
            </a:r>
          </a:p>
        </p:txBody>
      </p:sp>
      <p:sp>
        <p:nvSpPr>
          <p:cNvPr id="58391"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en-US"/>
              <a:t>Click to edit Master subtitle style</a:t>
            </a:r>
          </a:p>
        </p:txBody>
      </p:sp>
      <p:sp>
        <p:nvSpPr>
          <p:cNvPr id="24" name="Rectangle 24"/>
          <p:cNvSpPr>
            <a:spLocks noGrp="1" noChangeArrowheads="1"/>
          </p:cNvSpPr>
          <p:nvPr>
            <p:ph type="dt" sz="quarter" idx="10"/>
          </p:nvPr>
        </p:nvSpPr>
        <p:spPr/>
        <p:txBody>
          <a:bodyPr/>
          <a:lstStyle>
            <a:lvl1pPr>
              <a:defRPr smtClean="0"/>
            </a:lvl1pPr>
          </a:lstStyle>
          <a:p>
            <a:pPr>
              <a:defRPr/>
            </a:pPr>
            <a:endParaRPr lang="en-US" dirty="0"/>
          </a:p>
        </p:txBody>
      </p:sp>
      <p:sp>
        <p:nvSpPr>
          <p:cNvPr id="25" name="Rectangle 25"/>
          <p:cNvSpPr>
            <a:spLocks noGrp="1" noChangeArrowheads="1"/>
          </p:cNvSpPr>
          <p:nvPr>
            <p:ph type="sldNum" sz="quarter" idx="11"/>
          </p:nvPr>
        </p:nvSpPr>
        <p:spPr/>
        <p:txBody>
          <a:bodyPr/>
          <a:lstStyle>
            <a:lvl1pPr>
              <a:defRPr smtClean="0"/>
            </a:lvl1pPr>
          </a:lstStyle>
          <a:p>
            <a:pPr>
              <a:defRPr/>
            </a:pPr>
            <a:fld id="{1DC1A1B7-325C-4BC2-BB16-97769B9704D7}" type="slidenum">
              <a:rPr lang="en-US"/>
              <a:pPr>
                <a:defRPr/>
              </a:pPr>
              <a:t>‹#›</a:t>
            </a:fld>
            <a:endParaRPr lang="en-US" dirty="0"/>
          </a:p>
        </p:txBody>
      </p:sp>
      <p:sp>
        <p:nvSpPr>
          <p:cNvPr id="26" name="Rectangle 26"/>
          <p:cNvSpPr>
            <a:spLocks noGrp="1" noChangeArrowheads="1"/>
          </p:cNvSpPr>
          <p:nvPr>
            <p:ph type="ftr" sz="quarter" idx="12"/>
          </p:nvPr>
        </p:nvSpPr>
        <p:spPr/>
        <p:txBody>
          <a:bodyPr/>
          <a:lstStyle>
            <a:lvl1pPr>
              <a:defRPr smtClean="0"/>
            </a:lvl1pPr>
          </a:lstStyle>
          <a:p>
            <a:pPr>
              <a:defRPr/>
            </a:pP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939AA26-F120-4EAC-8FF7-3E0ED4AAA0BB}"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9B5862-7B3B-46F9-ABA4-DB7E183A5F87}"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3FD90DE7-1F95-490D-8C4E-9764013E9666}"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4"/>
          <p:cNvSpPr>
            <a:spLocks noGrp="1" noChangeArrowheads="1"/>
          </p:cNvSpPr>
          <p:nvPr>
            <p:ph type="dt" sz="half" idx="10"/>
          </p:nvPr>
        </p:nvSpPr>
        <p:spPr>
          <a:ln/>
        </p:spPr>
        <p:txBody>
          <a:bodyPr/>
          <a:lstStyle>
            <a:lvl1pPr>
              <a:defRPr/>
            </a:lvl1pPr>
          </a:lstStyle>
          <a:p>
            <a:pPr>
              <a:defRPr/>
            </a:pPr>
            <a:endParaRPr lang="en-US"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26"/>
          <p:cNvSpPr>
            <a:spLocks noGrp="1" noChangeArrowheads="1"/>
          </p:cNvSpPr>
          <p:nvPr>
            <p:ph type="sldNum" sz="quarter" idx="12"/>
          </p:nvPr>
        </p:nvSpPr>
        <p:spPr>
          <a:ln/>
        </p:spPr>
        <p:txBody>
          <a:bodyPr/>
          <a:lstStyle>
            <a:lvl1pPr>
              <a:defRPr/>
            </a:lvl1pPr>
          </a:lstStyle>
          <a:p>
            <a:pPr>
              <a:defRPr/>
            </a:pPr>
            <a:fld id="{9656F464-9AEB-4CD3-84BF-56CF33D7C7F8}"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99F62AB5-D548-4F98-84ED-9BC4CBFD44AC}"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pPr>
              <a:defRPr/>
            </a:pPr>
            <a:endParaRPr lang="en-US"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26"/>
          <p:cNvSpPr>
            <a:spLocks noGrp="1" noChangeArrowheads="1"/>
          </p:cNvSpPr>
          <p:nvPr>
            <p:ph type="sldNum" sz="quarter" idx="12"/>
          </p:nvPr>
        </p:nvSpPr>
        <p:spPr>
          <a:ln/>
        </p:spPr>
        <p:txBody>
          <a:bodyPr/>
          <a:lstStyle>
            <a:lvl1pPr>
              <a:defRPr/>
            </a:lvl1pPr>
          </a:lstStyle>
          <a:p>
            <a:pPr>
              <a:defRPr/>
            </a:pPr>
            <a:fld id="{391A8B4F-E3A7-45E5-ACCF-357168C29989}"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02848C6A-7587-4ED9-8370-E99A1FF4FF40}"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1709BBAD-74FA-4056-AAA3-D58B2879018F}"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6EFCA14-B532-41E9-B362-B3D555C18BA7}"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67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F66412-7F99-47F3-844C-CA9CB620B688}"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28600"/>
            <a:ext cx="82296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AB6D5EC9-8A6E-4564-A6E4-C88FE0AD2226}" type="slidenum">
              <a:rPr lang="en-US"/>
              <a:pPr>
                <a:defRPr/>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5/21/2018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5/21/2018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5/21/2018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5/21/2018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5/21/2018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5/21/2018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5/21/2018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5/21/2018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5/21/2018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a:solidFill>
                <a:prstClr val="black"/>
              </a:solidFill>
              <a:latin typeface="Constanti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a:solidFill>
                <a:prstClr val="black"/>
              </a:solidFill>
              <a:latin typeface="Constantia"/>
              <a:cs typeface="+mn-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5/21/2018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5/21/2018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8000"/>
            <a:chOff x="0" y="0"/>
            <a:chExt cx="5760" cy="4320"/>
          </a:xfrm>
        </p:grpSpPr>
        <p:sp>
          <p:nvSpPr>
            <p:cNvPr id="57347"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57348"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57349"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1028" name="Group 6"/>
          <p:cNvGrpSpPr>
            <a:grpSpLocks/>
          </p:cNvGrpSpPr>
          <p:nvPr/>
        </p:nvGrpSpPr>
        <p:grpSpPr bwMode="auto">
          <a:xfrm>
            <a:off x="0" y="6019800"/>
            <a:ext cx="7848600" cy="857250"/>
            <a:chOff x="0" y="3792"/>
            <a:chExt cx="4944" cy="540"/>
          </a:xfrm>
        </p:grpSpPr>
        <p:sp>
          <p:nvSpPr>
            <p:cNvPr id="57351"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42" name="Group 8"/>
            <p:cNvGrpSpPr>
              <a:grpSpLocks/>
            </p:cNvGrpSpPr>
            <p:nvPr userDrawn="1"/>
          </p:nvGrpSpPr>
          <p:grpSpPr bwMode="auto">
            <a:xfrm>
              <a:off x="2486" y="3792"/>
              <a:ext cx="2458" cy="540"/>
              <a:chOff x="2486" y="3792"/>
              <a:chExt cx="2458" cy="540"/>
            </a:xfrm>
          </p:grpSpPr>
          <p:sp>
            <p:nvSpPr>
              <p:cNvPr id="57353"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57354"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57355"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57356"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57357"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57358"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029" name="Group 15"/>
          <p:cNvGrpSpPr>
            <a:grpSpLocks/>
          </p:cNvGrpSpPr>
          <p:nvPr/>
        </p:nvGrpSpPr>
        <p:grpSpPr bwMode="auto">
          <a:xfrm>
            <a:off x="627063" y="6021388"/>
            <a:ext cx="5684837" cy="849312"/>
            <a:chOff x="395" y="3793"/>
            <a:chExt cx="3581" cy="535"/>
          </a:xfrm>
        </p:grpSpPr>
        <p:sp>
          <p:nvSpPr>
            <p:cNvPr id="57360"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57361"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57362"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57363"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57364"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57365"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7366"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7368"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latin typeface="+mn-lt"/>
              </a:defRPr>
            </a:lvl1pPr>
          </a:lstStyle>
          <a:p>
            <a:pPr>
              <a:defRPr/>
            </a:pPr>
            <a:endParaRPr lang="en-US" dirty="0"/>
          </a:p>
        </p:txBody>
      </p:sp>
      <p:sp>
        <p:nvSpPr>
          <p:cNvPr id="57369"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latin typeface="+mn-lt"/>
              </a:defRPr>
            </a:lvl1pPr>
          </a:lstStyle>
          <a:p>
            <a:pPr>
              <a:defRPr/>
            </a:pPr>
            <a:endParaRPr lang="en-US" dirty="0"/>
          </a:p>
        </p:txBody>
      </p:sp>
      <p:sp>
        <p:nvSpPr>
          <p:cNvPr id="57370"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latin typeface="+mn-lt"/>
              </a:defRPr>
            </a:lvl1pPr>
          </a:lstStyle>
          <a:p>
            <a:pPr>
              <a:defRPr/>
            </a:pPr>
            <a:fld id="{046C1E6C-7028-4BF1-8CA4-45E388D6F3FB}" type="slidenum">
              <a:rPr lang="en-US"/>
              <a:pPr>
                <a:defRPr/>
              </a:pPr>
              <a:t>‹#›</a:t>
            </a:fld>
            <a:endParaRPr lang="en-US" dirty="0"/>
          </a:p>
        </p:txBody>
      </p:sp>
    </p:spTree>
  </p:cSld>
  <p:clrMap bg1="dk2" tx1="lt1" bg2="dk1" tx2="lt2" accent1="accent1" accent2="accent2" accent3="accent3" accent4="accent4" accent5="accent5" accent6="accent6" hlink="hlink" folHlink="folHlink"/>
  <p:sldLayoutIdLst>
    <p:sldLayoutId id="2147483675"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cs typeface="+mn-cs"/>
        </a:defRPr>
      </a:lvl5pPr>
      <a:lvl6pPr marL="2514600" indent="-228600" algn="l" rtl="0" fontAlgn="base">
        <a:spcBef>
          <a:spcPct val="20000"/>
        </a:spcBef>
        <a:spcAft>
          <a:spcPct val="0"/>
        </a:spcAft>
        <a:buClr>
          <a:schemeClr val="tx2"/>
        </a:buClr>
        <a:buChar char="•"/>
        <a:defRPr sz="2000">
          <a:solidFill>
            <a:schemeClr val="tx1"/>
          </a:solidFill>
          <a:latin typeface="+mn-lt"/>
          <a:cs typeface="+mn-cs"/>
        </a:defRPr>
      </a:lvl6pPr>
      <a:lvl7pPr marL="2971800" indent="-228600" algn="l" rtl="0" fontAlgn="base">
        <a:spcBef>
          <a:spcPct val="20000"/>
        </a:spcBef>
        <a:spcAft>
          <a:spcPct val="0"/>
        </a:spcAft>
        <a:buClr>
          <a:schemeClr val="tx2"/>
        </a:buClr>
        <a:buChar char="•"/>
        <a:defRPr sz="2000">
          <a:solidFill>
            <a:schemeClr val="tx1"/>
          </a:solidFill>
          <a:latin typeface="+mn-lt"/>
          <a:cs typeface="+mn-cs"/>
        </a:defRPr>
      </a:lvl7pPr>
      <a:lvl8pPr marL="3429000" indent="-228600" algn="l" rtl="0" fontAlgn="base">
        <a:spcBef>
          <a:spcPct val="20000"/>
        </a:spcBef>
        <a:spcAft>
          <a:spcPct val="0"/>
        </a:spcAft>
        <a:buClr>
          <a:schemeClr val="tx2"/>
        </a:buClr>
        <a:buChar char="•"/>
        <a:defRPr sz="2000">
          <a:solidFill>
            <a:schemeClr val="tx1"/>
          </a:solidFill>
          <a:latin typeface="+mn-lt"/>
          <a:cs typeface="+mn-cs"/>
        </a:defRPr>
      </a:lvl8pPr>
      <a:lvl9pPr marL="3886200" indent="-228600" algn="l" rtl="0" fontAlgn="base">
        <a:spcBef>
          <a:spcPct val="20000"/>
        </a:spcBef>
        <a:spcAft>
          <a:spcPct val="0"/>
        </a:spcAft>
        <a:buClr>
          <a:schemeClr val="tx2"/>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1000" r="-1000"/>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a:solidFill>
                <a:prstClr val="black"/>
              </a:solidFill>
              <a:latin typeface="Constanti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a:solidFill>
                <a:prstClr val="black"/>
              </a:solidFill>
              <a:latin typeface="Constanti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auto">
              <a:spcBef>
                <a:spcPts val="0"/>
              </a:spcBef>
              <a:spcAft>
                <a:spcPts val="0"/>
              </a:spcAft>
            </a:pPr>
            <a:fld id="{6A6B80C8-9C17-4C8D-80FA-039A6827A3A1}" type="datetimeFigureOut">
              <a:rPr lang="en-US" smtClean="0">
                <a:solidFill>
                  <a:srgbClr val="04617B">
                    <a:shade val="90000"/>
                  </a:srgbClr>
                </a:solidFill>
                <a:latin typeface="Constantia"/>
                <a:cs typeface="+mn-cs"/>
              </a:rPr>
              <a:pPr fontAlgn="auto">
                <a:spcBef>
                  <a:spcPts val="0"/>
                </a:spcBef>
                <a:spcAft>
                  <a:spcPts val="0"/>
                </a:spcAft>
              </a:pPr>
              <a:t>5/21/2018</a:t>
            </a:fld>
            <a:endParaRPr lang="en-US">
              <a:solidFill>
                <a:srgbClr val="04617B">
                  <a:shade val="90000"/>
                </a:srgbClr>
              </a:solidFill>
              <a:latin typeface="Constantia"/>
              <a:cs typeface="+mn-cs"/>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auto">
              <a:spcBef>
                <a:spcPts val="0"/>
              </a:spcBef>
              <a:spcAft>
                <a:spcPts val="0"/>
              </a:spcAft>
            </a:pPr>
            <a:endParaRPr lang="en-US">
              <a:solidFill>
                <a:srgbClr val="04617B">
                  <a:shade val="90000"/>
                </a:srgbClr>
              </a:solidFill>
              <a:latin typeface="Constantia"/>
              <a:cs typeface="+mn-cs"/>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fontAlgn="auto">
              <a:spcBef>
                <a:spcPts val="0"/>
              </a:spcBef>
              <a:spcAft>
                <a:spcPts val="0"/>
              </a:spcAft>
            </a:pPr>
            <a:fld id="{41426CE2-90E3-4B1E-80FF-F519754C6738}" type="slidenum">
              <a:rPr lang="en-US" smtClean="0">
                <a:solidFill>
                  <a:srgbClr val="04617B">
                    <a:shade val="90000"/>
                  </a:srgbClr>
                </a:solidFill>
                <a:latin typeface="Constantia"/>
                <a:cs typeface="+mn-cs"/>
              </a:rPr>
              <a:pPr fontAlgn="auto">
                <a:spcBef>
                  <a:spcPts val="0"/>
                </a:spcBef>
                <a:spcAft>
                  <a:spcPts val="0"/>
                </a:spcAft>
              </a:pPr>
              <a:t>‹#›</a:t>
            </a:fld>
            <a:endParaRPr lang="en-US">
              <a:solidFill>
                <a:srgbClr val="04617B">
                  <a:shade val="90000"/>
                </a:srgbClr>
              </a:solidFill>
              <a:latin typeface="Constantia"/>
              <a:cs typeface="+mn-cs"/>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a:solidFill>
                  <a:prstClr val="black"/>
                </a:solidFill>
                <a:latin typeface="Constantia"/>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a:solidFill>
                  <a:prstClr val="black"/>
                </a:solidFill>
                <a:latin typeface="Constantia"/>
                <a:cs typeface="+mn-cs"/>
              </a:endParaRPr>
            </a:p>
          </p:txBody>
        </p:sp>
      </p:gr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4" name="Picture 3" descr="AGCF highest resolution.jpg"/>
          <p:cNvPicPr>
            <a:picLocks noChangeAspect="1"/>
          </p:cNvPicPr>
          <p:nvPr/>
        </p:nvPicPr>
        <p:blipFill>
          <a:blip r:embed="rId2" cstate="print"/>
          <a:stretch>
            <a:fillRect/>
          </a:stretch>
        </p:blipFill>
        <p:spPr>
          <a:xfrm>
            <a:off x="609600" y="0"/>
            <a:ext cx="7772400" cy="6121625"/>
          </a:xfrm>
          <a:prstGeom prst="rect">
            <a:avLst/>
          </a:prstGeom>
        </p:spPr>
      </p:pic>
      <p:sp>
        <p:nvSpPr>
          <p:cNvPr id="6" name="TextBox 5"/>
          <p:cNvSpPr txBox="1"/>
          <p:nvPr/>
        </p:nvSpPr>
        <p:spPr>
          <a:xfrm>
            <a:off x="1295400" y="5934670"/>
            <a:ext cx="6477000" cy="92333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1C9480"/>
                </a:solidFill>
                <a:effectLst/>
                <a:uLnTx/>
                <a:uFillTx/>
                <a:latin typeface="Verdana" pitchFamily="34" charset="0"/>
                <a:ea typeface="+mn-ea"/>
                <a:cs typeface="Arial" charset="0"/>
              </a:rPr>
              <a:t>“For the Joy of the Lord is your Strength”</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1C9480"/>
                </a:solidFill>
                <a:effectLst/>
                <a:uLnTx/>
                <a:uFillTx/>
                <a:latin typeface="Verdana" pitchFamily="34" charset="0"/>
                <a:ea typeface="+mn-ea"/>
                <a:cs typeface="Arial" charset="0"/>
              </a:rPr>
              <a:t> Nehemiah 8:10 </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1C9480"/>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2959541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381000"/>
            <a:ext cx="9144000" cy="1143000"/>
          </a:xfrm>
          <a:prstGeom prst="rect">
            <a:avLst/>
          </a:prstGeom>
        </p:spPr>
        <p:txBody>
          <a:bodyPr/>
          <a:lstStyle/>
          <a:p>
            <a:pPr marL="342900" marR="0" lvl="0" indent="-342900" algn="ctr" defTabSz="914400" rtl="0" eaLnBrk="1" fontAlgn="base" latinLnBrk="0" hangingPunct="1">
              <a:lnSpc>
                <a:spcPct val="100000"/>
              </a:lnSpc>
              <a:spcBef>
                <a:spcPct val="20000"/>
              </a:spcBef>
              <a:spcAft>
                <a:spcPct val="0"/>
              </a:spcAft>
              <a:buClr>
                <a:schemeClr val="tx2"/>
              </a:buClr>
              <a:buSzTx/>
              <a:buFontTx/>
              <a:buChar char="•"/>
              <a:tabLst/>
              <a:defRPr/>
            </a:pPr>
            <a:endParaRPr kumimoji="0" lang="en-US" sz="4800" b="0" i="0" u="none" strike="noStrike" kern="0" cap="none" spc="0" normalizeH="0" baseline="0" noProof="0" dirty="0">
              <a:ln>
                <a:noFill/>
              </a:ln>
              <a:solidFill>
                <a:schemeClr val="tx1"/>
              </a:solidFill>
              <a:effectLst/>
              <a:uLnTx/>
              <a:uFillTx/>
              <a:latin typeface="Calibri" pitchFamily="34" charset="0"/>
              <a:cs typeface="+mn-cs"/>
            </a:endParaRPr>
          </a:p>
        </p:txBody>
      </p:sp>
      <p:sp>
        <p:nvSpPr>
          <p:cNvPr id="3" name="Rectangle 3"/>
          <p:cNvSpPr txBox="1">
            <a:spLocks noChangeArrowheads="1"/>
          </p:cNvSpPr>
          <p:nvPr/>
        </p:nvSpPr>
        <p:spPr>
          <a:xfrm>
            <a:off x="533400" y="0"/>
            <a:ext cx="8077200" cy="1905000"/>
          </a:xfrm>
          <a:prstGeom prst="rect">
            <a:avLst/>
          </a:prstGeom>
        </p:spPr>
        <p:txBody>
          <a:bodyPr/>
          <a:lstStyle/>
          <a:p>
            <a:pPr algn="ctr"/>
            <a:r>
              <a:rPr lang="en-US" sz="3200" b="1" dirty="0"/>
              <a:t>The Feast of Pentecost</a:t>
            </a:r>
            <a:endParaRPr lang="en-US" sz="3200" dirty="0"/>
          </a:p>
          <a:p>
            <a:pPr algn="ctr"/>
            <a:r>
              <a:rPr lang="en-US" sz="2800" b="1" dirty="0"/>
              <a:t>by Pastor Fee Soliven</a:t>
            </a:r>
            <a:endParaRPr lang="en-US" sz="2800" dirty="0"/>
          </a:p>
          <a:p>
            <a:pPr algn="ctr"/>
            <a:r>
              <a:rPr lang="en-US" sz="3200" b="1" dirty="0"/>
              <a:t>Exodus 23:14-16</a:t>
            </a:r>
            <a:endParaRPr lang="en-US" sz="3200" dirty="0"/>
          </a:p>
          <a:p>
            <a:pPr algn="ctr"/>
            <a:r>
              <a:rPr lang="en-US" sz="3200" b="1" dirty="0"/>
              <a:t>Sunday Afternoon</a:t>
            </a:r>
            <a:endParaRPr lang="en-US" sz="3200" dirty="0"/>
          </a:p>
          <a:p>
            <a:pPr algn="ctr"/>
            <a:r>
              <a:rPr lang="en-US" sz="3200" b="1" dirty="0"/>
              <a:t>May 20, 2018   -   Sivan 6 5778</a:t>
            </a:r>
            <a:endParaRPr lang="en-US" sz="3200" dirty="0"/>
          </a:p>
          <a:p>
            <a:pPr marL="342900" marR="0" lvl="0" indent="-342900" algn="ctr" defTabSz="914400" rtl="0" eaLnBrk="1" fontAlgn="base" latinLnBrk="0" hangingPunct="1">
              <a:lnSpc>
                <a:spcPct val="80000"/>
              </a:lnSpc>
              <a:spcBef>
                <a:spcPct val="20000"/>
              </a:spcBef>
              <a:spcAft>
                <a:spcPct val="0"/>
              </a:spcAft>
              <a:buClr>
                <a:schemeClr val="tx2"/>
              </a:buClr>
              <a:buSzTx/>
              <a:buFontTx/>
              <a:buChar char="•"/>
              <a:tabLst/>
              <a:defRPr/>
            </a:pPr>
            <a:endParaRPr kumimoji="0" lang="en-US" sz="3200" b="0" i="0" u="none" strike="noStrike" kern="0" cap="none" spc="0" normalizeH="0" baseline="0" noProof="0" dirty="0">
              <a:ln>
                <a:noFill/>
              </a:ln>
              <a:solidFill>
                <a:schemeClr val="tx1"/>
              </a:solidFill>
              <a:effectLst/>
              <a:uLnTx/>
              <a:uFillTx/>
              <a:latin typeface="Verdana" pitchFamily="34" charset="0"/>
              <a:ea typeface="+mn-ea"/>
              <a:cs typeface="+mn-cs"/>
            </a:endParaRPr>
          </a:p>
        </p:txBody>
      </p:sp>
      <p:pic>
        <p:nvPicPr>
          <p:cNvPr id="1026" name="Picture 2" descr="C:\Users\Placido Soliven\Desktop\power_of_pentecost_2.jpg"/>
          <p:cNvPicPr>
            <a:picLocks noChangeAspect="1" noChangeArrowheads="1"/>
          </p:cNvPicPr>
          <p:nvPr/>
        </p:nvPicPr>
        <p:blipFill>
          <a:blip r:embed="rId2" cstate="print"/>
          <a:srcRect/>
          <a:stretch>
            <a:fillRect/>
          </a:stretch>
        </p:blipFill>
        <p:spPr bwMode="auto">
          <a:xfrm>
            <a:off x="0" y="2514600"/>
            <a:ext cx="9144000" cy="4343400"/>
          </a:xfrm>
          <a:prstGeom prst="rect">
            <a:avLst/>
          </a:prstGeom>
          <a:noFill/>
        </p:spPr>
      </p:pic>
      <p:pic>
        <p:nvPicPr>
          <p:cNvPr id="6" name="Picture 5" descr="AGCF highest resolution.jpg"/>
          <p:cNvPicPr>
            <a:picLocks noChangeAspect="1"/>
          </p:cNvPicPr>
          <p:nvPr/>
        </p:nvPicPr>
        <p:blipFill>
          <a:blip r:embed="rId3" cstate="print"/>
          <a:stretch>
            <a:fillRect/>
          </a:stretch>
        </p:blipFill>
        <p:spPr>
          <a:xfrm>
            <a:off x="7823200" y="5867400"/>
            <a:ext cx="1320800" cy="9906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0" y="0"/>
            <a:ext cx="9144000" cy="6019800"/>
          </a:xfrm>
          <a:prstGeom prst="rect">
            <a:avLst/>
          </a:prstGeom>
        </p:spPr>
        <p:txBody>
          <a:bodyPr/>
          <a:lstStyle/>
          <a:p>
            <a:pPr algn="ctr"/>
            <a:r>
              <a:rPr lang="en-US" sz="4000" b="1" u="sng" dirty="0"/>
              <a:t>Exodus 23:14-16</a:t>
            </a:r>
            <a:endParaRPr lang="en-US" sz="4000" u="sng" dirty="0"/>
          </a:p>
          <a:p>
            <a:pPr algn="ctr"/>
            <a:r>
              <a:rPr lang="en-US" sz="4000" dirty="0"/>
              <a:t>14 "Three times you shall keep a feast to Me in the year: 15 You shall keep the Feast of Unleavened Bread (you shall eat unleavened bread seven days, as I commanded you, at the time appointed in the month of </a:t>
            </a:r>
            <a:r>
              <a:rPr lang="en-US" sz="4000" dirty="0" err="1"/>
              <a:t>Abib</a:t>
            </a:r>
            <a:r>
              <a:rPr lang="en-US" sz="4000" dirty="0"/>
              <a:t>, for in it you came out of Egypt; none shall appear before Me empty);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0" y="0"/>
            <a:ext cx="9144000" cy="6019800"/>
          </a:xfrm>
          <a:prstGeom prst="rect">
            <a:avLst/>
          </a:prstGeom>
        </p:spPr>
        <p:txBody>
          <a:bodyPr/>
          <a:lstStyle/>
          <a:p>
            <a:pPr algn="ctr"/>
            <a:r>
              <a:rPr lang="en-US" sz="4000" dirty="0"/>
              <a:t>16 and the Feast of Harvest, the </a:t>
            </a:r>
            <a:r>
              <a:rPr lang="en-US" sz="4000" dirty="0" err="1"/>
              <a:t>firstfruits</a:t>
            </a:r>
            <a:r>
              <a:rPr lang="en-US" sz="4000" dirty="0"/>
              <a:t> of your labors which you have sown in the field; and the Feast of Ingathering at the end of the year, when you have gathered in the fruit of your labors from the field.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6019800"/>
          </a:xfrm>
          <a:prstGeom prst="rect">
            <a:avLst/>
          </a:prstGeom>
        </p:spPr>
        <p:txBody>
          <a:bodyPr/>
          <a:lstStyle/>
          <a:p>
            <a:pPr algn="ctr"/>
            <a:r>
              <a:rPr lang="en-US" sz="4000" b="1" dirty="0"/>
              <a:t>Feast of Weeks, </a:t>
            </a:r>
          </a:p>
          <a:p>
            <a:pPr algn="ctr"/>
            <a:r>
              <a:rPr lang="en-US" sz="4000" b="1" dirty="0"/>
              <a:t>The Feast of Harvest, </a:t>
            </a:r>
          </a:p>
          <a:p>
            <a:pPr algn="ctr"/>
            <a:r>
              <a:rPr lang="en-US" sz="4000" b="1" dirty="0"/>
              <a:t>The Latter </a:t>
            </a:r>
            <a:r>
              <a:rPr lang="en-US" sz="4000" b="1" dirty="0" err="1"/>
              <a:t>Firstfruits</a:t>
            </a:r>
            <a:endParaRPr lang="en-US" sz="4000" dirty="0"/>
          </a:p>
          <a:p>
            <a:pPr algn="ctr"/>
            <a:r>
              <a:rPr lang="en-US" sz="4000" b="1" dirty="0"/>
              <a:t>The Feast of Pentecost </a:t>
            </a:r>
          </a:p>
          <a:p>
            <a:pPr algn="ctr"/>
            <a:r>
              <a:rPr lang="en-US" sz="4000" b="1" dirty="0"/>
              <a:t>and </a:t>
            </a:r>
          </a:p>
          <a:p>
            <a:pPr algn="ctr"/>
            <a:r>
              <a:rPr lang="en-US" sz="4000" b="1" dirty="0"/>
              <a:t>The Feast of Shavuot</a:t>
            </a:r>
            <a:r>
              <a:rPr lang="en-US" sz="40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6019800"/>
          </a:xfrm>
          <a:prstGeom prst="rect">
            <a:avLst/>
          </a:prstGeom>
        </p:spPr>
        <p:txBody>
          <a:bodyPr/>
          <a:lstStyle/>
          <a:p>
            <a:pPr algn="ctr"/>
            <a:r>
              <a:rPr lang="en-US" sz="4000" b="1" u="sng" dirty="0"/>
              <a:t>Philippians 3:20-21</a:t>
            </a:r>
            <a:endParaRPr lang="en-US" sz="4000" u="sng" dirty="0"/>
          </a:p>
          <a:p>
            <a:pPr algn="ctr"/>
            <a:r>
              <a:rPr lang="en-US" sz="4000" dirty="0"/>
              <a:t>20 For our citizenship is in heaven, from which we also eagerly wait for the Savior, the Lord Jesus Christ, 21 who will transform our lowly body that it may be conformed to His glorious body, according to the working by which He is able even to subdue all things to Himself. </a:t>
            </a:r>
          </a:p>
        </p:txBody>
      </p:sp>
      <p:pic>
        <p:nvPicPr>
          <p:cNvPr id="3" name="Picture 2" descr="Biblical Holiday Chart_001.pn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4000" b="1" dirty="0">
                <a:solidFill>
                  <a:srgbClr val="FFFFFF"/>
                </a:solidFill>
              </a:rPr>
              <a:t>Feast of Weeks</a:t>
            </a:r>
            <a:endParaRPr kumimoji="0" lang="en-US" sz="4000" b="0" i="0"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2358166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Leviticus 23:15-16</a:t>
            </a:r>
            <a:endParaRPr lang="en-US" sz="4000" u="sng" dirty="0"/>
          </a:p>
          <a:p>
            <a:pPr algn="ctr"/>
            <a:r>
              <a:rPr lang="en-US" sz="4000" dirty="0"/>
              <a:t>15'And you shall count for yourselves from the day after the Sabbath, from the day that you brought the sheaf of the wave offering: seven Sabbaths shall be completed. 16 Count fifty days to the day after the seventh Sabbath; then you shall offer a new grain offering to the LORD.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9208" y="76200"/>
            <a:ext cx="4945586" cy="707886"/>
          </a:xfrm>
          <a:prstGeom prst="rect">
            <a:avLst/>
          </a:prstGeom>
        </p:spPr>
        <p:txBody>
          <a:bodyPr wrap="none">
            <a:spAutoFit/>
          </a:bodyPr>
          <a:lstStyle/>
          <a:p>
            <a:pPr lvl="0" algn="ctr">
              <a:defRPr/>
            </a:pPr>
            <a:r>
              <a:rPr lang="en-US" sz="4000" b="1" dirty="0">
                <a:solidFill>
                  <a:srgbClr val="FFFFFF"/>
                </a:solidFill>
              </a:rPr>
              <a:t>Latter </a:t>
            </a:r>
            <a:r>
              <a:rPr lang="en-US" sz="4000" b="1" dirty="0" err="1">
                <a:solidFill>
                  <a:srgbClr val="FFFFFF"/>
                </a:solidFill>
              </a:rPr>
              <a:t>Firstfruits</a:t>
            </a:r>
            <a:endParaRPr lang="en-US" sz="4000" dirty="0">
              <a:solidFill>
                <a:srgbClr val="FFFFFF"/>
              </a:solidFill>
            </a:endParaRPr>
          </a:p>
        </p:txBody>
      </p:sp>
    </p:spTree>
    <p:extLst>
      <p:ext uri="{BB962C8B-B14F-4D97-AF65-F5344CB8AC3E}">
        <p14:creationId xmlns:p14="http://schemas.microsoft.com/office/powerpoint/2010/main" val="3629574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Placido Soliven\Desktop\Heston-tablets-Commandment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Acts 2:14-21</a:t>
            </a:r>
            <a:endParaRPr lang="en-US" sz="4000" u="sng" dirty="0"/>
          </a:p>
          <a:p>
            <a:pPr algn="ctr"/>
            <a:r>
              <a:rPr lang="en-US" sz="4000" dirty="0"/>
              <a:t>14 But Peter, standing up with the eleven, raised his voice and said to them, "Men of Judea and all who dwell in Jerusalem, let this be known to you, and heed my words. 15 For these are not drunk, as you suppose, since it is only the third hour of the day. 16 But this is what was spoken by the prophet Joel: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dirty="0"/>
              <a:t>17'And it shall come to pass in the last days, says God, That I will pour out of My Spirit on all flesh; Your sons and your daughters shall prophesy, Your young men shall see visions, Your old men shall dream dreams. 18 And on My menservants and on My maidservants I will pour out My Spirit in those days; And they shall prophesy.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76200"/>
            <a:ext cx="9144000" cy="5029200"/>
          </a:xfrm>
          <a:prstGeom prst="rect">
            <a:avLst/>
          </a:prstGeom>
        </p:spPr>
        <p:txBody>
          <a:bodyPr/>
          <a:lstStyle/>
          <a:p>
            <a:pPr algn="ctr"/>
            <a:r>
              <a:rPr lang="en-US" sz="4000" dirty="0"/>
              <a:t>19 I will show wonders in heaven above And signs in the earth beneath: Blood and fire and vapor of smoke. 20 The sun shall be turned into darkness, And the moon into blood, Before the coming of the great and awesome day of the LORD. 21 And it shall come to pass That whoever calls on the name of the LORD Shall be saved.'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486400"/>
          </a:xfrm>
          <a:prstGeom prst="rect">
            <a:avLst/>
          </a:prstGeom>
        </p:spPr>
        <p:txBody>
          <a:bodyPr/>
          <a:lstStyle/>
          <a:p>
            <a:pPr algn="ctr"/>
            <a:r>
              <a:rPr lang="en-US" sz="4000" b="1" dirty="0"/>
              <a:t>1. Pentecost serves as a reminder that God grants His Holy Spirit to the </a:t>
            </a:r>
            <a:r>
              <a:rPr lang="en-US" sz="4000" b="1" dirty="0" err="1"/>
              <a:t>FirstFruits</a:t>
            </a:r>
            <a:r>
              <a:rPr lang="en-US" sz="4000" b="1" dirty="0"/>
              <a:t> of His Spiritual Harvest.</a:t>
            </a:r>
            <a:endParaRPr lang="en-US" sz="4000" dirty="0"/>
          </a:p>
          <a:p>
            <a:pPr algn="ctr"/>
            <a:r>
              <a:rPr lang="en-US" sz="4000" b="1" dirty="0"/>
              <a:t> </a:t>
            </a: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6019800"/>
          </a:xfrm>
          <a:prstGeom prst="rect">
            <a:avLst/>
          </a:prstGeom>
        </p:spPr>
        <p:txBody>
          <a:bodyPr/>
          <a:lstStyle/>
          <a:p>
            <a:pPr algn="ctr"/>
            <a:r>
              <a:rPr lang="en-US" sz="4000" b="1" u="sng" dirty="0"/>
              <a:t>Philippians 3:20-21</a:t>
            </a:r>
            <a:endParaRPr lang="en-US" sz="4000" u="sng" dirty="0"/>
          </a:p>
          <a:p>
            <a:pPr algn="ctr"/>
            <a:r>
              <a:rPr lang="en-US" sz="4000" dirty="0"/>
              <a:t>20 For our citizenship is in heaven, from which we also eagerly wait for the Savior, the Lord Jesus Christ, 21 who will transform our lowly body that it may be conformed to His glorious body, according to the working by which He is able even to subdue all things to Himself. </a:t>
            </a:r>
          </a:p>
        </p:txBody>
      </p:sp>
      <p:pic>
        <p:nvPicPr>
          <p:cNvPr id="3" name="Picture 2" descr="Biblical Holiday Chart_001.pn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Exodus 23:16</a:t>
            </a:r>
            <a:endParaRPr lang="en-US" sz="4000" u="sng" dirty="0"/>
          </a:p>
          <a:p>
            <a:pPr algn="ctr"/>
            <a:r>
              <a:rPr lang="en-US" sz="4000" dirty="0"/>
              <a:t>16 and the Feast of Harvest, the </a:t>
            </a:r>
            <a:r>
              <a:rPr lang="en-US" sz="4000" dirty="0" err="1"/>
              <a:t>firstfruits</a:t>
            </a:r>
            <a:r>
              <a:rPr lang="en-US" sz="4000" dirty="0"/>
              <a:t> of your labors which you have sown in the field; and the Feast of Ingathering at the end of the year, when you have gathered in the fruit of your labors from the field.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152400"/>
            <a:ext cx="9144000" cy="5029200"/>
          </a:xfrm>
          <a:prstGeom prst="rect">
            <a:avLst/>
          </a:prstGeom>
        </p:spPr>
        <p:txBody>
          <a:bodyPr/>
          <a:lstStyle/>
          <a:p>
            <a:pPr algn="ctr"/>
            <a:r>
              <a:rPr lang="en-US" sz="4000" b="1" u="sng" dirty="0"/>
              <a:t>Numbers 28:26</a:t>
            </a:r>
            <a:endParaRPr lang="en-US" sz="4000" u="sng" dirty="0"/>
          </a:p>
          <a:p>
            <a:pPr algn="ctr"/>
            <a:r>
              <a:rPr lang="en-US" sz="4000" dirty="0"/>
              <a:t>26'Also on the day of the </a:t>
            </a:r>
            <a:r>
              <a:rPr lang="en-US" sz="4000" dirty="0" err="1"/>
              <a:t>firstfruits</a:t>
            </a:r>
            <a:r>
              <a:rPr lang="en-US" sz="4000" dirty="0"/>
              <a:t>, when you bring a new grain offering to the LORD at your </a:t>
            </a:r>
            <a:r>
              <a:rPr lang="en-US" sz="4000" b="1" u="sng" dirty="0"/>
              <a:t>Feast</a:t>
            </a:r>
            <a:r>
              <a:rPr lang="en-US" sz="4000" dirty="0"/>
              <a:t> of Weeks, you shall have a holy </a:t>
            </a:r>
            <a:r>
              <a:rPr lang="en-US" sz="4000" b="1" u="sng" dirty="0"/>
              <a:t>Convocation</a:t>
            </a:r>
            <a:r>
              <a:rPr lang="en-US" sz="40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endParaRPr lang="en-US" sz="4000" dirty="0"/>
          </a:p>
        </p:txBody>
      </p:sp>
      <p:sp>
        <p:nvSpPr>
          <p:cNvPr id="4" name="Rectangle 3"/>
          <p:cNvSpPr txBox="1">
            <a:spLocks noChangeArrowheads="1"/>
          </p:cNvSpPr>
          <p:nvPr/>
        </p:nvSpPr>
        <p:spPr>
          <a:xfrm>
            <a:off x="0" y="152400"/>
            <a:ext cx="9067800" cy="5029200"/>
          </a:xfrm>
          <a:prstGeom prst="rect">
            <a:avLst/>
          </a:prstGeom>
        </p:spPr>
        <p:txBody>
          <a:bodyPr/>
          <a:lstStyle/>
          <a:p>
            <a:pPr algn="ctr"/>
            <a:r>
              <a:rPr lang="en-US" sz="4000" dirty="0"/>
              <a:t>The Hebrew word for </a:t>
            </a:r>
            <a:r>
              <a:rPr lang="en-US" sz="4000" u="sng" dirty="0"/>
              <a:t>Feasts</a:t>
            </a:r>
            <a:r>
              <a:rPr lang="en-US" sz="4000" dirty="0"/>
              <a:t> is also </a:t>
            </a:r>
            <a:r>
              <a:rPr lang="en-US" sz="4000" b="1" dirty="0"/>
              <a:t>MOED</a:t>
            </a:r>
            <a:r>
              <a:rPr lang="en-US" sz="4000" dirty="0"/>
              <a:t> meaning appointed times.</a:t>
            </a:r>
          </a:p>
          <a:p>
            <a:pPr algn="ctr"/>
            <a:endParaRPr lang="en-US" sz="4000" dirty="0"/>
          </a:p>
          <a:p>
            <a:pPr algn="ctr"/>
            <a:r>
              <a:rPr lang="en-US" sz="4000" dirty="0"/>
              <a:t>The Hebrew word for </a:t>
            </a:r>
            <a:r>
              <a:rPr lang="en-US" sz="4000" u="sng" dirty="0"/>
              <a:t>convocation</a:t>
            </a:r>
            <a:r>
              <a:rPr lang="en-US" sz="4000" dirty="0"/>
              <a:t> is </a:t>
            </a:r>
            <a:r>
              <a:rPr lang="en-US" sz="4000" b="1" dirty="0"/>
              <a:t>MIQRA</a:t>
            </a:r>
            <a:r>
              <a:rPr lang="en-US" sz="4000" dirty="0"/>
              <a:t> meaning a dress rehearsal.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943600"/>
          </a:xfrm>
          <a:prstGeom prst="rect">
            <a:avLst/>
          </a:prstGeom>
        </p:spPr>
        <p:txBody>
          <a:bodyPr/>
          <a:lstStyle/>
          <a:p>
            <a:pPr algn="ctr"/>
            <a:r>
              <a:rPr lang="en-US" sz="4000" b="1" u="sng" dirty="0"/>
              <a:t>Pentecost</a:t>
            </a:r>
            <a:r>
              <a:rPr lang="en-US" sz="4000" dirty="0"/>
              <a:t> </a:t>
            </a:r>
          </a:p>
          <a:p>
            <a:pPr algn="ctr"/>
            <a:r>
              <a:rPr lang="en-US" sz="4000" dirty="0"/>
              <a:t>( </a:t>
            </a:r>
            <a:r>
              <a:rPr lang="en-US" sz="4000" dirty="0" err="1"/>
              <a:t>Pentekostos</a:t>
            </a:r>
            <a:r>
              <a:rPr lang="en-US" sz="4000" dirty="0"/>
              <a:t> in the original), which means "fiftieth"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dirty="0"/>
              <a:t>2. The Gift of Pentecost:</a:t>
            </a:r>
            <a:r>
              <a:rPr lang="en-US" sz="4000" dirty="0"/>
              <a:t> </a:t>
            </a:r>
            <a:r>
              <a:rPr lang="en-US" sz="4000" b="1" dirty="0"/>
              <a:t>the Holy Spirit</a:t>
            </a:r>
            <a:r>
              <a:rPr lang="en-US" sz="40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3700" b="1" u="sng" dirty="0"/>
              <a:t>Acts 1:12-15</a:t>
            </a:r>
            <a:endParaRPr lang="en-US" sz="3700" u="sng" dirty="0"/>
          </a:p>
          <a:p>
            <a:pPr algn="ctr"/>
            <a:r>
              <a:rPr lang="en-US" sz="3700" dirty="0"/>
              <a:t>12 Then they returned to Jerusalem from the mount called Olivet, which is near Jerusalem, a Sabbath day's journey. 13 And when they had entered, they went up into the upper room where they were staying: Peter, James, John, and Andrew; Philip and Thomas; Bartholomew and Matthew; James the son of </a:t>
            </a:r>
            <a:r>
              <a:rPr lang="en-US" sz="3700" dirty="0" err="1"/>
              <a:t>Alphaeus</a:t>
            </a:r>
            <a:r>
              <a:rPr lang="en-US" sz="3700" dirty="0"/>
              <a:t> and Simon the Zealot; and Judas the son of James.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dirty="0"/>
              <a:t>14 These all continued with one accord in prayer and supplication, with the women and Mary the mother of Jesus, and with His brothers. 15 And in those days Peter stood up in the midst of the disciples (altogether the number of names was about a hundred and twenty)...</a:t>
            </a:r>
          </a:p>
          <a:p>
            <a:pPr algn="ctr"/>
            <a:r>
              <a:rPr lang="en-US" sz="40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Acts 2:1-4</a:t>
            </a:r>
            <a:endParaRPr lang="en-US" sz="4000" u="sng" dirty="0"/>
          </a:p>
          <a:p>
            <a:pPr algn="ctr"/>
            <a:r>
              <a:rPr lang="en-US" sz="4000" dirty="0"/>
              <a:t>1 "Now when the Day of Pentecost had fully come, they were all with one accord in one place.  2 And suddenly there came a sound from heaven, as of a rushing mighty wind, and it filled the whole house where they were sitting.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endParaRPr lang="en-US" sz="4000" dirty="0"/>
          </a:p>
        </p:txBody>
      </p:sp>
      <p:sp>
        <p:nvSpPr>
          <p:cNvPr id="3" name="Rectangle 3"/>
          <p:cNvSpPr txBox="1">
            <a:spLocks noChangeArrowheads="1"/>
          </p:cNvSpPr>
          <p:nvPr/>
        </p:nvSpPr>
        <p:spPr>
          <a:xfrm>
            <a:off x="152400" y="152400"/>
            <a:ext cx="9144000" cy="5029200"/>
          </a:xfrm>
          <a:prstGeom prst="rect">
            <a:avLst/>
          </a:prstGeom>
        </p:spPr>
        <p:txBody>
          <a:bodyPr/>
          <a:lstStyle/>
          <a:p>
            <a:pPr algn="ctr"/>
            <a:r>
              <a:rPr lang="en-US" sz="4000" dirty="0"/>
              <a:t>3 Then there appeared to them divided tongues, as of fire, and one sat upon each of them.  4 And they were all filled with the Holy Spirit and began to speak with other tongues, as the Spirit gave them utterance"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Acts 2:17, Joel 2:28 </a:t>
            </a:r>
            <a:endParaRPr lang="en-US" sz="4000" u="sng" dirty="0"/>
          </a:p>
          <a:p>
            <a:pPr algn="ctr"/>
            <a:r>
              <a:rPr lang="en-US" sz="4000" dirty="0"/>
              <a:t>"And it shall come to pass in the last days, says God, that I will pour out of My Spirit on all flesh".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6172200"/>
          </a:xfrm>
          <a:prstGeom prst="rect">
            <a:avLst/>
          </a:prstGeom>
        </p:spPr>
        <p:txBody>
          <a:bodyPr/>
          <a:lstStyle/>
          <a:p>
            <a:pPr algn="ctr"/>
            <a:r>
              <a:rPr lang="en-US" sz="4000" b="1" u="sng" dirty="0"/>
              <a:t>Acts 2:38-39</a:t>
            </a:r>
            <a:endParaRPr lang="en-US" sz="4000" u="sng" dirty="0"/>
          </a:p>
          <a:p>
            <a:pPr algn="ctr"/>
            <a:r>
              <a:rPr lang="en-US" sz="4000" dirty="0"/>
              <a:t>38 "Repent, and let every one of you be baptized in the name of Jesus Christ for the remission of sins; and you shall receive the gift of the Holy Spirit. 39 For the promise is to you and to your children, and to all who are afar off, as many as the Lord our God will call".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mph" presetSubtype="0" grpId="0" nodeType="withEffect">
                                  <p:stCondLst>
                                    <p:cond delay="0"/>
                                  </p:stCondLst>
                                  <p:iterate type="lt">
                                    <p:tmAbs val="25"/>
                                  </p:iterate>
                                  <p:childTnLst>
                                    <p:set>
                                      <p:cBhvr override="childStyle">
                                        <p:cTn id="6" dur="indefinite"/>
                                        <p:tgtEl>
                                          <p:spTgt spid="2"/>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endParaRPr lang="en-US" sz="4000" dirty="0"/>
          </a:p>
        </p:txBody>
      </p:sp>
      <p:sp>
        <p:nvSpPr>
          <p:cNvPr id="3" name="Rectangle 3"/>
          <p:cNvSpPr txBox="1">
            <a:spLocks noChangeArrowheads="1"/>
          </p:cNvSpPr>
          <p:nvPr/>
        </p:nvSpPr>
        <p:spPr>
          <a:xfrm>
            <a:off x="0" y="152400"/>
            <a:ext cx="9144000" cy="5029200"/>
          </a:xfrm>
          <a:prstGeom prst="rect">
            <a:avLst/>
          </a:prstGeom>
        </p:spPr>
        <p:txBody>
          <a:bodyPr/>
          <a:lstStyle/>
          <a:p>
            <a:pPr algn="ctr"/>
            <a:r>
              <a:rPr lang="en-US" sz="3600" b="1" u="sng" dirty="0"/>
              <a:t>Acts 2:40-42</a:t>
            </a:r>
            <a:endParaRPr lang="en-US" sz="3600" u="sng" dirty="0"/>
          </a:p>
          <a:p>
            <a:pPr algn="ctr"/>
            <a:r>
              <a:rPr lang="en-US" sz="3600" dirty="0"/>
              <a:t>40 And with many other words he testified and exhorted them, saying, "Be saved from this perverse generation." 41 Then those who gladly received his word were baptized; and that day about three thousand souls were added to them. 42 And they continued steadfastly in the apostles' doctrine and fellowship, in the breaking of bread, and in prayers. </a:t>
            </a:r>
          </a:p>
          <a:p>
            <a:pPr algn="ctr"/>
            <a:r>
              <a:rPr lang="en-US" sz="36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dirty="0"/>
              <a:t>3. Why we Need God's Spirit</a:t>
            </a:r>
            <a:r>
              <a:rPr lang="en-US" sz="40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1 Kings 8:46</a:t>
            </a:r>
            <a:endParaRPr lang="en-US" sz="4000" u="sng" dirty="0"/>
          </a:p>
          <a:p>
            <a:pPr algn="ctr"/>
            <a:r>
              <a:rPr lang="en-US" sz="4000" dirty="0"/>
              <a:t>"When they sin against You (for there is no one who does not sin)...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John 16:8-9</a:t>
            </a:r>
            <a:endParaRPr lang="en-US" sz="4000" u="sng" dirty="0"/>
          </a:p>
          <a:p>
            <a:pPr algn="ctr"/>
            <a:r>
              <a:rPr lang="en-US" sz="4000" dirty="0"/>
              <a:t>8 </a:t>
            </a:r>
            <a:r>
              <a:rPr lang="en-US" sz="4000" dirty="0">
                <a:solidFill>
                  <a:srgbClr val="FF0000"/>
                </a:solidFill>
              </a:rPr>
              <a:t>And when He has come, He will convict the world of sin, and of righteousness, and of judgment: </a:t>
            </a:r>
            <a:r>
              <a:rPr lang="en-US" sz="4000" dirty="0"/>
              <a:t>9 </a:t>
            </a:r>
            <a:r>
              <a:rPr lang="en-US" sz="4000" dirty="0">
                <a:solidFill>
                  <a:srgbClr val="FF0000"/>
                </a:solidFill>
              </a:rPr>
              <a:t>of sin, because they do not believe in Me;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Romans 3:23</a:t>
            </a:r>
            <a:endParaRPr lang="en-US" sz="4000" u="sng" dirty="0"/>
          </a:p>
          <a:p>
            <a:pPr algn="ctr"/>
            <a:r>
              <a:rPr lang="en-US" sz="4000" dirty="0"/>
              <a:t>"for all have sinned and fall short of the glory of God"... </a:t>
            </a:r>
          </a:p>
          <a:p>
            <a:pPr algn="ctr"/>
            <a:r>
              <a:rPr lang="en-US" sz="40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Deuteronomy 5:29 </a:t>
            </a:r>
            <a:endParaRPr lang="en-US" sz="4000" u="sng" dirty="0"/>
          </a:p>
          <a:p>
            <a:pPr algn="ctr"/>
            <a:r>
              <a:rPr lang="en-US" sz="4000" dirty="0"/>
              <a:t>"Oh, that they had such a heart in them that they would fear Me and always keep all My commandments that it might be well with them and with their children forever!"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dirty="0"/>
              <a:t> </a:t>
            </a:r>
            <a:r>
              <a:rPr lang="en-US" sz="4000" b="1" u="sng" dirty="0"/>
              <a:t>Jeremiah 17:9-10</a:t>
            </a:r>
            <a:endParaRPr lang="en-US" sz="4000" u="sng" dirty="0"/>
          </a:p>
          <a:p>
            <a:pPr algn="ctr"/>
            <a:r>
              <a:rPr lang="en-US" sz="4000" dirty="0"/>
              <a:t>9 "The heart is deceitful above all things, And desperately wicked; Who can know it? 10 I, the LORD, search the heart, I test the mind, Even to give every man according to his ways, According to the fruit of his doings.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Luke 10:27 </a:t>
            </a:r>
          </a:p>
          <a:p>
            <a:pPr algn="ctr"/>
            <a:r>
              <a:rPr lang="en-US" sz="4000" dirty="0">
                <a:solidFill>
                  <a:srgbClr val="FF0000"/>
                </a:solidFill>
              </a:rPr>
              <a:t>"You shall love the LORD your God with all your heart, with all your soul, with all your strength, and with all your mind" and "[love] your neighbor as yourself." </a:t>
            </a:r>
          </a:p>
          <a:p>
            <a:pPr algn="ctr"/>
            <a:r>
              <a:rPr lang="en-US" sz="4000" dirty="0">
                <a:solidFill>
                  <a:srgbClr val="FF0000"/>
                </a:solidFill>
              </a:rPr>
              <a:t> </a:t>
            </a:r>
          </a:p>
          <a:p>
            <a:pPr marL="342900" lvl="0" indent="-342900" algn="ctr">
              <a:lnSpc>
                <a:spcPct val="80000"/>
              </a:lnSpc>
              <a:spcBef>
                <a:spcPct val="20000"/>
              </a:spcBef>
              <a:buClr>
                <a:schemeClr val="tx2"/>
              </a:buClr>
              <a:buFontTx/>
              <a:buChar char="•"/>
              <a:defRPr/>
            </a:pPr>
            <a:endParaRPr lang="en-US" sz="4000" kern="0"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marL="342900" lvl="0" indent="-342900" algn="ctr">
              <a:lnSpc>
                <a:spcPct val="80000"/>
              </a:lnSpc>
              <a:spcBef>
                <a:spcPct val="20000"/>
              </a:spcBef>
              <a:buClr>
                <a:schemeClr val="tx2"/>
              </a:buClr>
              <a:buFontTx/>
              <a:buChar char="•"/>
              <a:defRPr/>
            </a:pPr>
            <a:endParaRPr lang="en-US" sz="4000" b="1" kern="0" dirty="0">
              <a:latin typeface="Calibri" pitchFamily="34" charset="0"/>
            </a:endParaRPr>
          </a:p>
        </p:txBody>
      </p:sp>
      <p:sp>
        <p:nvSpPr>
          <p:cNvPr id="3" name="Rectangle 3"/>
          <p:cNvSpPr txBox="1">
            <a:spLocks noChangeArrowheads="1"/>
          </p:cNvSpPr>
          <p:nvPr/>
        </p:nvSpPr>
        <p:spPr>
          <a:xfrm>
            <a:off x="0" y="152400"/>
            <a:ext cx="9144000" cy="5029200"/>
          </a:xfrm>
          <a:prstGeom prst="rect">
            <a:avLst/>
          </a:prstGeom>
        </p:spPr>
        <p:txBody>
          <a:bodyPr/>
          <a:lstStyle/>
          <a:p>
            <a:pPr algn="ctr"/>
            <a:r>
              <a:rPr lang="en-US" sz="4000" b="1" dirty="0"/>
              <a:t>The Holy Ghost is The Power To Raise Us From The Dead!</a:t>
            </a: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Romans 8:10-11</a:t>
            </a:r>
            <a:endParaRPr lang="en-US" sz="4000" u="sng" dirty="0"/>
          </a:p>
          <a:p>
            <a:pPr algn="ctr"/>
            <a:r>
              <a:rPr lang="en-US" sz="4000" dirty="0"/>
              <a:t>10 And if Christ is in you, the body is dead because of sin, but the Spirit is life because of righteousness. 11 But if the Spirit of Him who raised Jesus from the dead dwells in you, He who raised Christ from the dead will also give life to your mortal bodies through His Spirit who dwells in you. </a:t>
            </a:r>
          </a:p>
          <a:p>
            <a:pPr algn="ctr"/>
            <a:r>
              <a:rPr lang="en-US" sz="4000" dirty="0"/>
              <a:t> </a:t>
            </a:r>
          </a:p>
          <a:p>
            <a:pPr algn="ctr"/>
            <a:r>
              <a:rPr lang="en-US" sz="40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dirty="0"/>
              <a:t>4. The Holy Spirit at work in Our Lives</a:t>
            </a:r>
            <a:r>
              <a:rPr lang="en-US" sz="40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Acts 1:8</a:t>
            </a:r>
          </a:p>
          <a:p>
            <a:pPr algn="ctr"/>
            <a:r>
              <a:rPr lang="en-US" sz="4000" dirty="0"/>
              <a:t>"But you shall receive power when the Holy Spirit has come upon you; and you shall be witnesses to Me in Jerusalem, and in all Judea and Samaria, and to the end of the earth."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b="1" u="sng" dirty="0"/>
              <a:t>Acts 17:6</a:t>
            </a:r>
            <a:endParaRPr lang="en-US" sz="4000" u="sng" dirty="0"/>
          </a:p>
          <a:p>
            <a:pPr algn="ctr"/>
            <a:r>
              <a:rPr lang="en-US" sz="4000" dirty="0"/>
              <a:t>"turning the world upside down"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867400"/>
          </a:xfrm>
          <a:prstGeom prst="rect">
            <a:avLst/>
          </a:prstGeom>
        </p:spPr>
        <p:txBody>
          <a:bodyPr/>
          <a:lstStyle/>
          <a:p>
            <a:pPr algn="ctr"/>
            <a:r>
              <a:rPr lang="en-US" sz="4000" b="1" u="sng" dirty="0"/>
              <a:t>Romans 15:13</a:t>
            </a:r>
            <a:endParaRPr lang="en-US" sz="4000" u="sng" dirty="0"/>
          </a:p>
          <a:p>
            <a:pPr algn="ctr"/>
            <a:r>
              <a:rPr lang="en-US" sz="4000" dirty="0"/>
              <a:t>"Now may the God of hope fill you with all joy and peace in believing, that you may abound in hope by the power of the Holy Spirit"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867400"/>
          </a:xfrm>
          <a:prstGeom prst="rect">
            <a:avLst/>
          </a:prstGeom>
        </p:spPr>
        <p:txBody>
          <a:bodyPr/>
          <a:lstStyle/>
          <a:p>
            <a:pPr algn="ctr"/>
            <a:r>
              <a:rPr lang="en-US" sz="4000" b="1" u="sng" dirty="0"/>
              <a:t>Acts 1:8</a:t>
            </a:r>
            <a:endParaRPr lang="en-US" sz="4000" u="sng" dirty="0"/>
          </a:p>
          <a:p>
            <a:pPr algn="ctr"/>
            <a:r>
              <a:rPr lang="en-US" sz="4000" dirty="0"/>
              <a:t>"But you shall receive power when the Holy Spirit has come upon you; and you shall be witnesses to Me in Jerusalem, and in all Judea and Samaria, and to the end of the earth." </a:t>
            </a:r>
          </a:p>
        </p:txBody>
      </p:sp>
      <p:pic>
        <p:nvPicPr>
          <p:cNvPr id="3076" name="Picture 4" descr="C:\Users\Placido Soliven\Desktop\Pan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867400"/>
          </a:xfrm>
          <a:prstGeom prst="rect">
            <a:avLst/>
          </a:prstGeom>
        </p:spPr>
        <p:txBody>
          <a:bodyPr/>
          <a:lstStyle/>
          <a:p>
            <a:pPr algn="ctr"/>
            <a:r>
              <a:rPr lang="en-US" sz="4000" b="1" u="sng" dirty="0"/>
              <a:t>Acts 17:6</a:t>
            </a:r>
            <a:endParaRPr lang="en-US" sz="4000" u="sng" dirty="0"/>
          </a:p>
          <a:p>
            <a:pPr algn="ctr"/>
            <a:r>
              <a:rPr lang="en-US" sz="4000" dirty="0"/>
              <a:t>"turning the world upside down" </a:t>
            </a:r>
          </a:p>
        </p:txBody>
      </p:sp>
      <p:pic>
        <p:nvPicPr>
          <p:cNvPr id="3" name="Picture 2" descr="G:\Elite Backup\Desktop\Google Images\Uganda_Crusade.9993726_larg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867400"/>
          </a:xfrm>
          <a:prstGeom prst="rect">
            <a:avLst/>
          </a:prstGeom>
        </p:spPr>
        <p:txBody>
          <a:bodyPr/>
          <a:lstStyle/>
          <a:p>
            <a:pPr algn="ctr"/>
            <a:r>
              <a:rPr lang="en-US" sz="4000" b="1" u="sng" dirty="0"/>
              <a:t>Romans 15:13</a:t>
            </a:r>
            <a:endParaRPr lang="en-US" sz="4000" u="sng" dirty="0"/>
          </a:p>
          <a:p>
            <a:pPr algn="ctr"/>
            <a:r>
              <a:rPr lang="en-US" sz="4000" dirty="0"/>
              <a:t>"Now may the God of hope fill you with all joy and peace in believing, that you may abound in hope by the power of the Holy Spirit" </a:t>
            </a:r>
          </a:p>
        </p:txBody>
      </p:sp>
      <p:pic>
        <p:nvPicPr>
          <p:cNvPr id="4098" name="Picture 2" descr="G:\Elite Backup\Desktop\Google Images\chin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Elite Backup\Desktop\Google Images\harvest-crusade-2010-1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GCF highest resolution.jpg"/>
          <p:cNvPicPr>
            <a:picLocks noChangeAspect="1"/>
          </p:cNvPicPr>
          <p:nvPr/>
        </p:nvPicPr>
        <p:blipFill>
          <a:blip r:embed="rId2" cstate="print"/>
          <a:stretch>
            <a:fillRect/>
          </a:stretch>
        </p:blipFill>
        <p:spPr>
          <a:xfrm>
            <a:off x="0" y="0"/>
            <a:ext cx="9144000" cy="6858000"/>
          </a:xfrm>
          <a:prstGeom prst="rect">
            <a:avLst/>
          </a:prstGeom>
        </p:spPr>
      </p:pic>
      <p:sp>
        <p:nvSpPr>
          <p:cNvPr id="6" name="TextBox 5"/>
          <p:cNvSpPr txBox="1"/>
          <p:nvPr/>
        </p:nvSpPr>
        <p:spPr>
          <a:xfrm>
            <a:off x="2971800" y="6440269"/>
            <a:ext cx="6477000" cy="646331"/>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1C9480"/>
                </a:solidFill>
                <a:effectLst/>
                <a:uLnTx/>
                <a:uFillTx/>
                <a:latin typeface="Verdana" pitchFamily="34" charset="0"/>
                <a:ea typeface="+mn-ea"/>
                <a:cs typeface="Arial" charset="0"/>
              </a:rPr>
              <a:t>“For the Joy of the Lord is your Strength”</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1C9480"/>
                </a:solidFill>
                <a:effectLst/>
                <a:uLnTx/>
                <a:uFillTx/>
                <a:latin typeface="Verdana" pitchFamily="34" charset="0"/>
                <a:ea typeface="+mn-ea"/>
                <a:cs typeface="Arial" charset="0"/>
              </a:rPr>
              <a:t>                                           Nehemiah 8:10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1C9480"/>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382960346"/>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Mountain Top">
  <a:themeElements>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1_Mountain To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Mountain Top</Template>
  <TotalTime>7146</TotalTime>
  <Words>1546</Words>
  <Application>Microsoft Office PowerPoint</Application>
  <PresentationFormat>On-screen Show (4:3)</PresentationFormat>
  <Paragraphs>89</Paragraphs>
  <Slides>46</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46</vt:i4>
      </vt:variant>
    </vt:vector>
  </HeadingPairs>
  <TitlesOfParts>
    <vt:vector size="53" baseType="lpstr">
      <vt:lpstr>Arial</vt:lpstr>
      <vt:lpstr>Calibri</vt:lpstr>
      <vt:lpstr>Constantia</vt:lpstr>
      <vt:lpstr>Verdana</vt:lpstr>
      <vt:lpstr>Wingdings 2</vt:lpstr>
      <vt:lpstr>1_Mountain Top</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Amazing Grace Christian Fellowship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Seven Feasts of The Lord</dc:title>
  <dc:creator>Placido F Soliven</dc:creator>
  <cp:lastModifiedBy>Placido soliven</cp:lastModifiedBy>
  <cp:revision>518</cp:revision>
  <dcterms:created xsi:type="dcterms:W3CDTF">2009-08-18T08:19:59Z</dcterms:created>
  <dcterms:modified xsi:type="dcterms:W3CDTF">2018-05-21T17:47:10Z</dcterms:modified>
</cp:coreProperties>
</file>