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58"/>
  </p:notesMasterIdLst>
  <p:sldIdLst>
    <p:sldId id="257" r:id="rId2"/>
    <p:sldId id="698" r:id="rId3"/>
    <p:sldId id="258" r:id="rId4"/>
    <p:sldId id="790" r:id="rId5"/>
    <p:sldId id="793" r:id="rId6"/>
    <p:sldId id="259" r:id="rId7"/>
    <p:sldId id="617" r:id="rId8"/>
    <p:sldId id="615" r:id="rId9"/>
    <p:sldId id="616" r:id="rId10"/>
    <p:sldId id="260" r:id="rId11"/>
    <p:sldId id="789" r:id="rId12"/>
    <p:sldId id="518" r:id="rId13"/>
    <p:sldId id="704" r:id="rId14"/>
    <p:sldId id="706" r:id="rId15"/>
    <p:sldId id="874" r:id="rId16"/>
    <p:sldId id="875" r:id="rId17"/>
    <p:sldId id="876" r:id="rId18"/>
    <p:sldId id="877" r:id="rId19"/>
    <p:sldId id="878" r:id="rId20"/>
    <p:sldId id="879" r:id="rId21"/>
    <p:sldId id="709" r:id="rId22"/>
    <p:sldId id="708" r:id="rId23"/>
    <p:sldId id="519" r:id="rId24"/>
    <p:sldId id="520" r:id="rId25"/>
    <p:sldId id="522" r:id="rId26"/>
    <p:sldId id="523" r:id="rId27"/>
    <p:sldId id="524" r:id="rId28"/>
    <p:sldId id="614" r:id="rId29"/>
    <p:sldId id="717" r:id="rId30"/>
    <p:sldId id="666" r:id="rId31"/>
    <p:sldId id="713" r:id="rId32"/>
    <p:sldId id="718" r:id="rId33"/>
    <p:sldId id="719" r:id="rId34"/>
    <p:sldId id="720" r:id="rId35"/>
    <p:sldId id="721" r:id="rId36"/>
    <p:sldId id="722" r:id="rId37"/>
    <p:sldId id="723" r:id="rId38"/>
    <p:sldId id="725" r:id="rId39"/>
    <p:sldId id="726" r:id="rId40"/>
    <p:sldId id="914" r:id="rId41"/>
    <p:sldId id="915" r:id="rId42"/>
    <p:sldId id="916" r:id="rId43"/>
    <p:sldId id="917" r:id="rId44"/>
    <p:sldId id="918" r:id="rId45"/>
    <p:sldId id="919" r:id="rId46"/>
    <p:sldId id="920" r:id="rId47"/>
    <p:sldId id="921" r:id="rId48"/>
    <p:sldId id="922" r:id="rId49"/>
    <p:sldId id="923" r:id="rId50"/>
    <p:sldId id="924" r:id="rId51"/>
    <p:sldId id="925" r:id="rId52"/>
    <p:sldId id="926" r:id="rId53"/>
    <p:sldId id="927" r:id="rId54"/>
    <p:sldId id="928" r:id="rId55"/>
    <p:sldId id="929" r:id="rId56"/>
    <p:sldId id="930" r:id="rId5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214" autoAdjust="0"/>
    <p:restoredTop sz="94660"/>
  </p:normalViewPr>
  <p:slideViewPr>
    <p:cSldViewPr>
      <p:cViewPr varScale="1">
        <p:scale>
          <a:sx n="108" d="100"/>
          <a:sy n="108" d="100"/>
        </p:scale>
        <p:origin x="1500"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726CF8-AB8D-4D4A-A576-C89E5CA583C3}" type="datetimeFigureOut">
              <a:rPr lang="en-US" smtClean="0"/>
              <a:pPr/>
              <a:t>5/7/2018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FAD8AB-C685-4702-9014-ADA2C1441788}" type="slidenum">
              <a:rPr lang="en-US" smtClean="0"/>
              <a:pPr/>
              <a:t>‹#›</a:t>
            </a:fld>
            <a:endParaRPr lang="en-US"/>
          </a:p>
        </p:txBody>
      </p:sp>
    </p:spTree>
    <p:extLst>
      <p:ext uri="{BB962C8B-B14F-4D97-AF65-F5344CB8AC3E}">
        <p14:creationId xmlns:p14="http://schemas.microsoft.com/office/powerpoint/2010/main" val="14144674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5355DD6-1C2C-4448-8227-50186370C331}"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1027219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AFAD8AB-C685-4702-9014-ADA2C1441788}" type="slidenum">
              <a:rPr lang="en-US" smtClean="0"/>
              <a:pPr/>
              <a:t>28</a:t>
            </a:fld>
            <a:endParaRPr lang="en-US"/>
          </a:p>
        </p:txBody>
      </p:sp>
    </p:spTree>
    <p:extLst>
      <p:ext uri="{BB962C8B-B14F-4D97-AF65-F5344CB8AC3E}">
        <p14:creationId xmlns:p14="http://schemas.microsoft.com/office/powerpoint/2010/main" val="3935754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6350" y="20638"/>
            <a:ext cx="9144000" cy="6858000"/>
            <a:chOff x="0" y="0"/>
            <a:chExt cx="5760" cy="4320"/>
          </a:xfrm>
        </p:grpSpPr>
        <p:sp>
          <p:nvSpPr>
            <p:cNvPr id="5"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dirty="0"/>
            </a:p>
          </p:txBody>
        </p:sp>
        <p:sp>
          <p:nvSpPr>
            <p:cNvPr id="6"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en-US" dirty="0"/>
            </a:p>
          </p:txBody>
        </p:sp>
      </p:grpSp>
      <p:sp>
        <p:nvSpPr>
          <p:cNvPr id="7" name="Freeform 5"/>
          <p:cNvSpPr>
            <a:spLocks/>
          </p:cNvSpPr>
          <p:nvPr/>
        </p:nvSpPr>
        <p:spPr bwMode="hidden">
          <a:xfrm>
            <a:off x="6242050" y="626903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en-US" dirty="0"/>
          </a:p>
        </p:txBody>
      </p:sp>
      <p:grpSp>
        <p:nvGrpSpPr>
          <p:cNvPr id="8" name="Group 6"/>
          <p:cNvGrpSpPr>
            <a:grpSpLocks/>
          </p:cNvGrpSpPr>
          <p:nvPr/>
        </p:nvGrpSpPr>
        <p:grpSpPr bwMode="auto">
          <a:xfrm>
            <a:off x="-1588" y="6034088"/>
            <a:ext cx="7845426" cy="850900"/>
            <a:chOff x="0" y="3792"/>
            <a:chExt cx="4942" cy="536"/>
          </a:xfrm>
        </p:grpSpPr>
        <p:sp>
          <p:nvSpPr>
            <p:cNvPr id="9"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en-US" dirty="0"/>
            </a:p>
          </p:txBody>
        </p:sp>
        <p:grpSp>
          <p:nvGrpSpPr>
            <p:cNvPr id="10" name="Group 8"/>
            <p:cNvGrpSpPr>
              <a:grpSpLocks/>
            </p:cNvGrpSpPr>
            <p:nvPr userDrawn="1"/>
          </p:nvGrpSpPr>
          <p:grpSpPr bwMode="auto">
            <a:xfrm>
              <a:off x="2486" y="3792"/>
              <a:ext cx="2456" cy="536"/>
              <a:chOff x="2486" y="3792"/>
              <a:chExt cx="2456" cy="536"/>
            </a:xfrm>
          </p:grpSpPr>
          <p:sp>
            <p:nvSpPr>
              <p:cNvPr id="12" name="Freeform 9"/>
              <p:cNvSpPr>
                <a:spLocks/>
              </p:cNvSpPr>
              <p:nvPr userDrawn="1"/>
            </p:nvSpPr>
            <p:spPr bwMode="ltGray">
              <a:xfrm>
                <a:off x="3948" y="3799"/>
                <a:ext cx="994" cy="529"/>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592" y="527"/>
                  </a:cxn>
                  <a:cxn ang="0">
                    <a:pos x="994" y="529"/>
                  </a:cxn>
                  <a:cxn ang="0">
                    <a:pos x="828" y="473"/>
                  </a:cxn>
                  <a:cxn ang="0">
                    <a:pos x="636" y="373"/>
                  </a:cxn>
                </a:cxnLst>
                <a:rect l="0" t="0" r="r" b="b"/>
                <a:pathLst>
                  <a:path w="994" h="529">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592" y="527"/>
                    </a:lnTo>
                    <a:lnTo>
                      <a:pt x="994" y="529"/>
                    </a:lnTo>
                    <a:lnTo>
                      <a:pt x="828" y="473"/>
                    </a:lnTo>
                    <a:lnTo>
                      <a:pt x="636" y="373"/>
                    </a:lnTo>
                    <a:close/>
                  </a:path>
                </a:pathLst>
              </a:custGeom>
              <a:solidFill>
                <a:schemeClr val="bg2"/>
              </a:solidFill>
              <a:ln w="9525">
                <a:noFill/>
                <a:round/>
                <a:headEnd/>
                <a:tailEnd/>
              </a:ln>
            </p:spPr>
            <p:txBody>
              <a:bodyPr/>
              <a:lstStyle/>
              <a:p>
                <a:pPr>
                  <a:defRPr/>
                </a:pPr>
                <a:endParaRPr lang="en-US" dirty="0"/>
              </a:p>
            </p:txBody>
          </p:sp>
          <p:sp>
            <p:nvSpPr>
              <p:cNvPr id="13"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en-US" dirty="0"/>
              </a:p>
            </p:txBody>
          </p:sp>
          <p:sp>
            <p:nvSpPr>
              <p:cNvPr id="14"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en-US" dirty="0"/>
              </a:p>
            </p:txBody>
          </p:sp>
          <p:sp>
            <p:nvSpPr>
              <p:cNvPr id="15"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en-US" dirty="0"/>
              </a:p>
            </p:txBody>
          </p:sp>
          <p:sp>
            <p:nvSpPr>
              <p:cNvPr id="16"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en-US" dirty="0"/>
              </a:p>
            </p:txBody>
          </p:sp>
        </p:grpSp>
        <p:sp>
          <p:nvSpPr>
            <p:cNvPr id="11"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en-US" dirty="0"/>
            </a:p>
          </p:txBody>
        </p:sp>
      </p:grpSp>
      <p:grpSp>
        <p:nvGrpSpPr>
          <p:cNvPr id="17" name="Group 15"/>
          <p:cNvGrpSpPr>
            <a:grpSpLocks/>
          </p:cNvGrpSpPr>
          <p:nvPr/>
        </p:nvGrpSpPr>
        <p:grpSpPr bwMode="auto">
          <a:xfrm>
            <a:off x="627063" y="6021388"/>
            <a:ext cx="5684837" cy="849312"/>
            <a:chOff x="395" y="3793"/>
            <a:chExt cx="3581" cy="535"/>
          </a:xfrm>
        </p:grpSpPr>
        <p:sp>
          <p:nvSpPr>
            <p:cNvPr id="18" name="Freeform 16"/>
            <p:cNvSpPr>
              <a:spLocks/>
            </p:cNvSpPr>
            <p:nvPr userDrawn="1"/>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en-US" dirty="0"/>
            </a:p>
          </p:txBody>
        </p:sp>
        <p:sp>
          <p:nvSpPr>
            <p:cNvPr id="19" name="Freeform 17"/>
            <p:cNvSpPr>
              <a:spLocks/>
            </p:cNvSpPr>
            <p:nvPr userDrawn="1"/>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en-US" dirty="0"/>
            </a:p>
          </p:txBody>
        </p:sp>
        <p:sp>
          <p:nvSpPr>
            <p:cNvPr id="20" name="Freeform 18"/>
            <p:cNvSpPr>
              <a:spLocks/>
            </p:cNvSpPr>
            <p:nvPr userDrawn="1"/>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en-US" dirty="0"/>
            </a:p>
          </p:txBody>
        </p:sp>
        <p:sp>
          <p:nvSpPr>
            <p:cNvPr id="21" name="Freeform 19"/>
            <p:cNvSpPr>
              <a:spLocks/>
            </p:cNvSpPr>
            <p:nvPr userDrawn="1"/>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en-US" dirty="0"/>
            </a:p>
          </p:txBody>
        </p:sp>
        <p:sp>
          <p:nvSpPr>
            <p:cNvPr id="22" name="Freeform 20"/>
            <p:cNvSpPr>
              <a:spLocks/>
            </p:cNvSpPr>
            <p:nvPr userDrawn="1"/>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en-US" dirty="0"/>
            </a:p>
          </p:txBody>
        </p:sp>
        <p:sp>
          <p:nvSpPr>
            <p:cNvPr id="23" name="Freeform 21"/>
            <p:cNvSpPr>
              <a:spLocks/>
            </p:cNvSpPr>
            <p:nvPr userDrawn="1"/>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en-US" dirty="0"/>
            </a:p>
          </p:txBody>
        </p:sp>
      </p:grpSp>
      <p:sp>
        <p:nvSpPr>
          <p:cNvPr id="58390" name="Rectangle 22"/>
          <p:cNvSpPr>
            <a:spLocks noGrp="1" noChangeArrowheads="1"/>
          </p:cNvSpPr>
          <p:nvPr>
            <p:ph type="ctrTitle" sz="quarter"/>
          </p:nvPr>
        </p:nvSpPr>
        <p:spPr>
          <a:xfrm>
            <a:off x="457200" y="1447800"/>
            <a:ext cx="8229600" cy="1736725"/>
          </a:xfrm>
        </p:spPr>
        <p:txBody>
          <a:bodyPr/>
          <a:lstStyle>
            <a:lvl1pPr>
              <a:defRPr sz="5400"/>
            </a:lvl1pPr>
          </a:lstStyle>
          <a:p>
            <a:r>
              <a:rPr lang="en-US"/>
              <a:t>Click to edit Master title style</a:t>
            </a:r>
          </a:p>
        </p:txBody>
      </p:sp>
      <p:sp>
        <p:nvSpPr>
          <p:cNvPr id="58391" name="Rectangle 23"/>
          <p:cNvSpPr>
            <a:spLocks noGrp="1" noChangeArrowheads="1"/>
          </p:cNvSpPr>
          <p:nvPr>
            <p:ph type="subTitle" sz="quarter" idx="1"/>
          </p:nvPr>
        </p:nvSpPr>
        <p:spPr>
          <a:xfrm>
            <a:off x="1371600" y="3429000"/>
            <a:ext cx="6400800" cy="1752600"/>
          </a:xfrm>
        </p:spPr>
        <p:txBody>
          <a:bodyPr/>
          <a:lstStyle>
            <a:lvl1pPr marL="0" indent="0" algn="ctr">
              <a:buFontTx/>
              <a:buNone/>
              <a:defRPr>
                <a:effectLst>
                  <a:outerShdw blurRad="38100" dist="38100" dir="2700000" algn="tl">
                    <a:srgbClr val="000000"/>
                  </a:outerShdw>
                </a:effectLst>
              </a:defRPr>
            </a:lvl1pPr>
          </a:lstStyle>
          <a:p>
            <a:r>
              <a:rPr lang="en-US"/>
              <a:t>Click to edit Master subtitle style</a:t>
            </a:r>
          </a:p>
        </p:txBody>
      </p:sp>
      <p:sp>
        <p:nvSpPr>
          <p:cNvPr id="24" name="Rectangle 24"/>
          <p:cNvSpPr>
            <a:spLocks noGrp="1" noChangeArrowheads="1"/>
          </p:cNvSpPr>
          <p:nvPr>
            <p:ph type="dt" sz="quarter" idx="10"/>
          </p:nvPr>
        </p:nvSpPr>
        <p:spPr/>
        <p:txBody>
          <a:bodyPr/>
          <a:lstStyle>
            <a:lvl1pPr>
              <a:defRPr smtClean="0"/>
            </a:lvl1pPr>
          </a:lstStyle>
          <a:p>
            <a:pPr>
              <a:defRPr/>
            </a:pPr>
            <a:endParaRPr lang="en-US" dirty="0"/>
          </a:p>
        </p:txBody>
      </p:sp>
      <p:sp>
        <p:nvSpPr>
          <p:cNvPr id="25" name="Rectangle 25"/>
          <p:cNvSpPr>
            <a:spLocks noGrp="1" noChangeArrowheads="1"/>
          </p:cNvSpPr>
          <p:nvPr>
            <p:ph type="sldNum" sz="quarter" idx="11"/>
          </p:nvPr>
        </p:nvSpPr>
        <p:spPr/>
        <p:txBody>
          <a:bodyPr/>
          <a:lstStyle>
            <a:lvl1pPr>
              <a:defRPr smtClean="0"/>
            </a:lvl1pPr>
          </a:lstStyle>
          <a:p>
            <a:pPr>
              <a:defRPr/>
            </a:pPr>
            <a:fld id="{1DC1A1B7-325C-4BC2-BB16-97769B9704D7}" type="slidenum">
              <a:rPr lang="en-US"/>
              <a:pPr>
                <a:defRPr/>
              </a:pPr>
              <a:t>‹#›</a:t>
            </a:fld>
            <a:endParaRPr lang="en-US" dirty="0"/>
          </a:p>
        </p:txBody>
      </p:sp>
      <p:sp>
        <p:nvSpPr>
          <p:cNvPr id="26" name="Rectangle 26"/>
          <p:cNvSpPr>
            <a:spLocks noGrp="1" noChangeArrowheads="1"/>
          </p:cNvSpPr>
          <p:nvPr>
            <p:ph type="ftr" sz="quarter" idx="12"/>
          </p:nvPr>
        </p:nvSpPr>
        <p:spPr/>
        <p:txBody>
          <a:bodyPr/>
          <a:lstStyle>
            <a:lvl1pPr>
              <a:defRPr smtClean="0"/>
            </a:lvl1pPr>
          </a:lstStyle>
          <a:p>
            <a:pPr>
              <a:defRPr/>
            </a:pPr>
            <a:endParaRPr lang="en-US" dirty="0"/>
          </a:p>
        </p:txBody>
      </p:sp>
    </p:spTree>
    <p:extLst>
      <p:ext uri="{BB962C8B-B14F-4D97-AF65-F5344CB8AC3E}">
        <p14:creationId xmlns:p14="http://schemas.microsoft.com/office/powerpoint/2010/main" val="1532703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B939AA26-F120-4EAC-8FF7-3E0ED4AAA0BB}" type="slidenum">
              <a:rPr lang="en-US"/>
              <a:pPr>
                <a:defRPr/>
              </a:pPr>
              <a:t>‹#›</a:t>
            </a:fld>
            <a:endParaRPr lang="en-US" dirty="0"/>
          </a:p>
        </p:txBody>
      </p:sp>
    </p:spTree>
    <p:extLst>
      <p:ext uri="{BB962C8B-B14F-4D97-AF65-F5344CB8AC3E}">
        <p14:creationId xmlns:p14="http://schemas.microsoft.com/office/powerpoint/2010/main" val="350586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E99B5862-7B3B-46F9-ABA4-DB7E183A5F87}" type="slidenum">
              <a:rPr lang="en-US"/>
              <a:pPr>
                <a:defRPr/>
              </a:pPr>
              <a:t>‹#›</a:t>
            </a:fld>
            <a:endParaRPr lang="en-US" dirty="0"/>
          </a:p>
        </p:txBody>
      </p:sp>
    </p:spTree>
    <p:extLst>
      <p:ext uri="{BB962C8B-B14F-4D97-AF65-F5344CB8AC3E}">
        <p14:creationId xmlns:p14="http://schemas.microsoft.com/office/powerpoint/2010/main" val="552015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3FD90DE7-1F95-490D-8C4E-9764013E9666}" type="slidenum">
              <a:rPr lang="en-US"/>
              <a:pPr>
                <a:defRPr/>
              </a:pPr>
              <a:t>‹#›</a:t>
            </a:fld>
            <a:endParaRPr lang="en-US" dirty="0"/>
          </a:p>
        </p:txBody>
      </p:sp>
    </p:spTree>
    <p:extLst>
      <p:ext uri="{BB962C8B-B14F-4D97-AF65-F5344CB8AC3E}">
        <p14:creationId xmlns:p14="http://schemas.microsoft.com/office/powerpoint/2010/main" val="18797625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4"/>
          <p:cNvSpPr>
            <a:spLocks noGrp="1" noChangeArrowheads="1"/>
          </p:cNvSpPr>
          <p:nvPr>
            <p:ph type="dt" sz="half" idx="10"/>
          </p:nvPr>
        </p:nvSpPr>
        <p:spPr>
          <a:ln/>
        </p:spPr>
        <p:txBody>
          <a:bodyPr/>
          <a:lstStyle>
            <a:lvl1pPr>
              <a:defRPr/>
            </a:lvl1pPr>
          </a:lstStyle>
          <a:p>
            <a:pPr>
              <a:defRPr/>
            </a:pPr>
            <a:endParaRPr lang="en-US" dirty="0"/>
          </a:p>
        </p:txBody>
      </p:sp>
      <p:sp>
        <p:nvSpPr>
          <p:cNvPr id="8"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26"/>
          <p:cNvSpPr>
            <a:spLocks noGrp="1" noChangeArrowheads="1"/>
          </p:cNvSpPr>
          <p:nvPr>
            <p:ph type="sldNum" sz="quarter" idx="12"/>
          </p:nvPr>
        </p:nvSpPr>
        <p:spPr>
          <a:ln/>
        </p:spPr>
        <p:txBody>
          <a:bodyPr/>
          <a:lstStyle>
            <a:lvl1pPr>
              <a:defRPr/>
            </a:lvl1pPr>
          </a:lstStyle>
          <a:p>
            <a:pPr>
              <a:defRPr/>
            </a:pPr>
            <a:fld id="{9656F464-9AEB-4CD3-84BF-56CF33D7C7F8}" type="slidenum">
              <a:rPr lang="en-US"/>
              <a:pPr>
                <a:defRPr/>
              </a:pPr>
              <a:t>‹#›</a:t>
            </a:fld>
            <a:endParaRPr lang="en-US" dirty="0"/>
          </a:p>
        </p:txBody>
      </p:sp>
    </p:spTree>
    <p:extLst>
      <p:ext uri="{BB962C8B-B14F-4D97-AF65-F5344CB8AC3E}">
        <p14:creationId xmlns:p14="http://schemas.microsoft.com/office/powerpoint/2010/main" val="2132844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4"/>
          <p:cNvSpPr>
            <a:spLocks noGrp="1" noChangeArrowheads="1"/>
          </p:cNvSpPr>
          <p:nvPr>
            <p:ph type="dt" sz="half" idx="10"/>
          </p:nvPr>
        </p:nvSpPr>
        <p:spPr>
          <a:ln/>
        </p:spPr>
        <p:txBody>
          <a:bodyPr/>
          <a:lstStyle>
            <a:lvl1pPr>
              <a:defRPr/>
            </a:lvl1pPr>
          </a:lstStyle>
          <a:p>
            <a:pPr>
              <a:defRPr/>
            </a:pPr>
            <a:endParaRPr lang="en-US"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26"/>
          <p:cNvSpPr>
            <a:spLocks noGrp="1" noChangeArrowheads="1"/>
          </p:cNvSpPr>
          <p:nvPr>
            <p:ph type="sldNum" sz="quarter" idx="12"/>
          </p:nvPr>
        </p:nvSpPr>
        <p:spPr>
          <a:ln/>
        </p:spPr>
        <p:txBody>
          <a:bodyPr/>
          <a:lstStyle>
            <a:lvl1pPr>
              <a:defRPr/>
            </a:lvl1pPr>
          </a:lstStyle>
          <a:p>
            <a:pPr>
              <a:defRPr/>
            </a:pPr>
            <a:fld id="{99F62AB5-D548-4F98-84ED-9BC4CBFD44AC}" type="slidenum">
              <a:rPr lang="en-US"/>
              <a:pPr>
                <a:defRPr/>
              </a:pPr>
              <a:t>‹#›</a:t>
            </a:fld>
            <a:endParaRPr lang="en-US" dirty="0"/>
          </a:p>
        </p:txBody>
      </p:sp>
    </p:spTree>
    <p:extLst>
      <p:ext uri="{BB962C8B-B14F-4D97-AF65-F5344CB8AC3E}">
        <p14:creationId xmlns:p14="http://schemas.microsoft.com/office/powerpoint/2010/main" val="1393305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4"/>
          <p:cNvSpPr>
            <a:spLocks noGrp="1" noChangeArrowheads="1"/>
          </p:cNvSpPr>
          <p:nvPr>
            <p:ph type="dt" sz="half" idx="10"/>
          </p:nvPr>
        </p:nvSpPr>
        <p:spPr>
          <a:ln/>
        </p:spPr>
        <p:txBody>
          <a:bodyPr/>
          <a:lstStyle>
            <a:lvl1pPr>
              <a:defRPr/>
            </a:lvl1pPr>
          </a:lstStyle>
          <a:p>
            <a:pPr>
              <a:defRPr/>
            </a:pPr>
            <a:endParaRPr lang="en-US" dirty="0"/>
          </a:p>
        </p:txBody>
      </p:sp>
      <p:sp>
        <p:nvSpPr>
          <p:cNvPr id="3"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26"/>
          <p:cNvSpPr>
            <a:spLocks noGrp="1" noChangeArrowheads="1"/>
          </p:cNvSpPr>
          <p:nvPr>
            <p:ph type="sldNum" sz="quarter" idx="12"/>
          </p:nvPr>
        </p:nvSpPr>
        <p:spPr>
          <a:ln/>
        </p:spPr>
        <p:txBody>
          <a:bodyPr/>
          <a:lstStyle>
            <a:lvl1pPr>
              <a:defRPr/>
            </a:lvl1pPr>
          </a:lstStyle>
          <a:p>
            <a:pPr>
              <a:defRPr/>
            </a:pPr>
            <a:fld id="{391A8B4F-E3A7-45E5-ACCF-357168C29989}" type="slidenum">
              <a:rPr lang="en-US"/>
              <a:pPr>
                <a:defRPr/>
              </a:pPr>
              <a:t>‹#›</a:t>
            </a:fld>
            <a:endParaRPr lang="en-US" dirty="0"/>
          </a:p>
        </p:txBody>
      </p:sp>
    </p:spTree>
    <p:extLst>
      <p:ext uri="{BB962C8B-B14F-4D97-AF65-F5344CB8AC3E}">
        <p14:creationId xmlns:p14="http://schemas.microsoft.com/office/powerpoint/2010/main" val="4171453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02848C6A-7587-4ED9-8370-E99A1FF4FF40}" type="slidenum">
              <a:rPr lang="en-US"/>
              <a:pPr>
                <a:defRPr/>
              </a:pPr>
              <a:t>‹#›</a:t>
            </a:fld>
            <a:endParaRPr lang="en-US" dirty="0"/>
          </a:p>
        </p:txBody>
      </p:sp>
    </p:spTree>
    <p:extLst>
      <p:ext uri="{BB962C8B-B14F-4D97-AF65-F5344CB8AC3E}">
        <p14:creationId xmlns:p14="http://schemas.microsoft.com/office/powerpoint/2010/main" val="1226519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1709BBAD-74FA-4056-AAA3-D58B2879018F}" type="slidenum">
              <a:rPr lang="en-US"/>
              <a:pPr>
                <a:defRPr/>
              </a:pPr>
              <a:t>‹#›</a:t>
            </a:fld>
            <a:endParaRPr lang="en-US" dirty="0"/>
          </a:p>
        </p:txBody>
      </p:sp>
    </p:spTree>
    <p:extLst>
      <p:ext uri="{BB962C8B-B14F-4D97-AF65-F5344CB8AC3E}">
        <p14:creationId xmlns:p14="http://schemas.microsoft.com/office/powerpoint/2010/main" val="3912623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B6EFCA14-B532-41E9-B362-B3D555C18BA7}" type="slidenum">
              <a:rPr lang="en-US"/>
              <a:pPr>
                <a:defRPr/>
              </a:pPr>
              <a:t>‹#›</a:t>
            </a:fld>
            <a:endParaRPr lang="en-US" dirty="0"/>
          </a:p>
        </p:txBody>
      </p:sp>
    </p:spTree>
    <p:extLst>
      <p:ext uri="{BB962C8B-B14F-4D97-AF65-F5344CB8AC3E}">
        <p14:creationId xmlns:p14="http://schemas.microsoft.com/office/powerpoint/2010/main" val="1470971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67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28600"/>
            <a:ext cx="60198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E9F66412-7F99-47F3-844C-CA9CB620B688}" type="slidenum">
              <a:rPr lang="en-US"/>
              <a:pPr>
                <a:defRPr/>
              </a:pPr>
              <a:t>‹#›</a:t>
            </a:fld>
            <a:endParaRPr lang="en-US" dirty="0"/>
          </a:p>
        </p:txBody>
      </p:sp>
    </p:spTree>
    <p:extLst>
      <p:ext uri="{BB962C8B-B14F-4D97-AF65-F5344CB8AC3E}">
        <p14:creationId xmlns:p14="http://schemas.microsoft.com/office/powerpoint/2010/main" val="22112287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28600"/>
            <a:ext cx="8229600" cy="5867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24"/>
          <p:cNvSpPr>
            <a:spLocks noGrp="1" noChangeArrowheads="1"/>
          </p:cNvSpPr>
          <p:nvPr>
            <p:ph type="dt" sz="half" idx="10"/>
          </p:nvPr>
        </p:nvSpPr>
        <p:spPr>
          <a:ln/>
        </p:spPr>
        <p:txBody>
          <a:bodyPr/>
          <a:lstStyle>
            <a:lvl1pPr>
              <a:defRPr/>
            </a:lvl1pPr>
          </a:lstStyle>
          <a:p>
            <a:pPr>
              <a:defRPr/>
            </a:pPr>
            <a:endParaRPr lang="en-US"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26"/>
          <p:cNvSpPr>
            <a:spLocks noGrp="1" noChangeArrowheads="1"/>
          </p:cNvSpPr>
          <p:nvPr>
            <p:ph type="sldNum" sz="quarter" idx="12"/>
          </p:nvPr>
        </p:nvSpPr>
        <p:spPr>
          <a:ln/>
        </p:spPr>
        <p:txBody>
          <a:bodyPr/>
          <a:lstStyle>
            <a:lvl1pPr>
              <a:defRPr/>
            </a:lvl1pPr>
          </a:lstStyle>
          <a:p>
            <a:pPr>
              <a:defRPr/>
            </a:pPr>
            <a:fld id="{AB6D5EC9-8A6E-4564-A6E4-C88FE0AD2226}" type="slidenum">
              <a:rPr lang="en-US"/>
              <a:pPr>
                <a:defRPr/>
              </a:pPr>
              <a:t>‹#›</a:t>
            </a:fld>
            <a:endParaRPr lang="en-US" dirty="0"/>
          </a:p>
        </p:txBody>
      </p:sp>
    </p:spTree>
    <p:extLst>
      <p:ext uri="{BB962C8B-B14F-4D97-AF65-F5344CB8AC3E}">
        <p14:creationId xmlns:p14="http://schemas.microsoft.com/office/powerpoint/2010/main" val="1595011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46275"/>
                <a:invGamma/>
              </a:schemeClr>
            </a:gs>
            <a:gs pos="100000">
              <a:schemeClr val="bg1"/>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9144000" cy="6858000"/>
            <a:chOff x="0" y="0"/>
            <a:chExt cx="5760" cy="4320"/>
          </a:xfrm>
        </p:grpSpPr>
        <p:sp>
          <p:nvSpPr>
            <p:cNvPr id="57347"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dirty="0"/>
            </a:p>
          </p:txBody>
        </p:sp>
        <p:sp>
          <p:nvSpPr>
            <p:cNvPr id="57348"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en-US" dirty="0"/>
            </a:p>
          </p:txBody>
        </p:sp>
      </p:grpSp>
      <p:sp>
        <p:nvSpPr>
          <p:cNvPr id="57349" name="Freeform 5"/>
          <p:cNvSpPr>
            <a:spLocks/>
          </p:cNvSpPr>
          <p:nvPr/>
        </p:nvSpPr>
        <p:spPr bwMode="hidden">
          <a:xfrm>
            <a:off x="6248400" y="626268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en-US" dirty="0"/>
          </a:p>
        </p:txBody>
      </p:sp>
      <p:grpSp>
        <p:nvGrpSpPr>
          <p:cNvPr id="1028" name="Group 6"/>
          <p:cNvGrpSpPr>
            <a:grpSpLocks/>
          </p:cNvGrpSpPr>
          <p:nvPr/>
        </p:nvGrpSpPr>
        <p:grpSpPr bwMode="auto">
          <a:xfrm>
            <a:off x="0" y="6019800"/>
            <a:ext cx="7848600" cy="857250"/>
            <a:chOff x="0" y="3792"/>
            <a:chExt cx="4944" cy="540"/>
          </a:xfrm>
        </p:grpSpPr>
        <p:sp>
          <p:nvSpPr>
            <p:cNvPr id="57351"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en-US" dirty="0"/>
            </a:p>
          </p:txBody>
        </p:sp>
        <p:grpSp>
          <p:nvGrpSpPr>
            <p:cNvPr id="1042" name="Group 8"/>
            <p:cNvGrpSpPr>
              <a:grpSpLocks/>
            </p:cNvGrpSpPr>
            <p:nvPr userDrawn="1"/>
          </p:nvGrpSpPr>
          <p:grpSpPr bwMode="auto">
            <a:xfrm>
              <a:off x="2486" y="3792"/>
              <a:ext cx="2458" cy="540"/>
              <a:chOff x="2486" y="3792"/>
              <a:chExt cx="2458" cy="540"/>
            </a:xfrm>
          </p:grpSpPr>
          <p:sp>
            <p:nvSpPr>
              <p:cNvPr id="57353" name="Freeform 9"/>
              <p:cNvSpPr>
                <a:spLocks/>
              </p:cNvSpPr>
              <p:nvPr userDrawn="1"/>
            </p:nvSpPr>
            <p:spPr bwMode="ltGray">
              <a:xfrm>
                <a:off x="3948" y="3799"/>
                <a:ext cx="996" cy="533"/>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612" y="533"/>
                  </a:cxn>
                  <a:cxn ang="0">
                    <a:pos x="996" y="529"/>
                  </a:cxn>
                  <a:cxn ang="0">
                    <a:pos x="828" y="473"/>
                  </a:cxn>
                  <a:cxn ang="0">
                    <a:pos x="636" y="373"/>
                  </a:cxn>
                </a:cxnLst>
                <a:rect l="0" t="0" r="r" b="b"/>
                <a:pathLst>
                  <a:path w="996" h="533">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612" y="533"/>
                    </a:lnTo>
                    <a:lnTo>
                      <a:pt x="996" y="529"/>
                    </a:lnTo>
                    <a:lnTo>
                      <a:pt x="828" y="473"/>
                    </a:lnTo>
                    <a:lnTo>
                      <a:pt x="636" y="373"/>
                    </a:lnTo>
                    <a:close/>
                  </a:path>
                </a:pathLst>
              </a:custGeom>
              <a:solidFill>
                <a:schemeClr val="bg2"/>
              </a:solidFill>
              <a:ln w="9525">
                <a:noFill/>
                <a:round/>
                <a:headEnd/>
                <a:tailEnd/>
              </a:ln>
            </p:spPr>
            <p:txBody>
              <a:bodyPr/>
              <a:lstStyle/>
              <a:p>
                <a:pPr>
                  <a:defRPr/>
                </a:pPr>
                <a:endParaRPr lang="en-US" dirty="0"/>
              </a:p>
            </p:txBody>
          </p:sp>
          <p:sp>
            <p:nvSpPr>
              <p:cNvPr id="57354"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en-US" dirty="0"/>
              </a:p>
            </p:txBody>
          </p:sp>
          <p:sp>
            <p:nvSpPr>
              <p:cNvPr id="57355"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en-US" dirty="0"/>
              </a:p>
            </p:txBody>
          </p:sp>
          <p:sp>
            <p:nvSpPr>
              <p:cNvPr id="57356"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en-US" dirty="0"/>
              </a:p>
            </p:txBody>
          </p:sp>
          <p:sp>
            <p:nvSpPr>
              <p:cNvPr id="57357"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en-US" dirty="0"/>
              </a:p>
            </p:txBody>
          </p:sp>
        </p:grpSp>
        <p:sp>
          <p:nvSpPr>
            <p:cNvPr id="57358"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en-US" dirty="0"/>
            </a:p>
          </p:txBody>
        </p:sp>
      </p:grpSp>
      <p:grpSp>
        <p:nvGrpSpPr>
          <p:cNvPr id="1029" name="Group 15"/>
          <p:cNvGrpSpPr>
            <a:grpSpLocks/>
          </p:cNvGrpSpPr>
          <p:nvPr/>
        </p:nvGrpSpPr>
        <p:grpSpPr bwMode="auto">
          <a:xfrm>
            <a:off x="627063" y="6021388"/>
            <a:ext cx="5684837" cy="849312"/>
            <a:chOff x="395" y="3793"/>
            <a:chExt cx="3581" cy="535"/>
          </a:xfrm>
        </p:grpSpPr>
        <p:sp>
          <p:nvSpPr>
            <p:cNvPr id="57360" name="Freeform 16"/>
            <p:cNvSpPr>
              <a:spLocks/>
            </p:cNvSpPr>
            <p:nvPr/>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en-US" dirty="0"/>
            </a:p>
          </p:txBody>
        </p:sp>
        <p:sp>
          <p:nvSpPr>
            <p:cNvPr id="57361" name="Freeform 17"/>
            <p:cNvSpPr>
              <a:spLocks/>
            </p:cNvSpPr>
            <p:nvPr/>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en-US" dirty="0"/>
            </a:p>
          </p:txBody>
        </p:sp>
        <p:sp>
          <p:nvSpPr>
            <p:cNvPr id="57362" name="Freeform 18"/>
            <p:cNvSpPr>
              <a:spLocks/>
            </p:cNvSpPr>
            <p:nvPr/>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en-US" dirty="0"/>
            </a:p>
          </p:txBody>
        </p:sp>
        <p:sp>
          <p:nvSpPr>
            <p:cNvPr id="57363" name="Freeform 19"/>
            <p:cNvSpPr>
              <a:spLocks/>
            </p:cNvSpPr>
            <p:nvPr/>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en-US" dirty="0"/>
            </a:p>
          </p:txBody>
        </p:sp>
        <p:sp>
          <p:nvSpPr>
            <p:cNvPr id="57364" name="Freeform 20"/>
            <p:cNvSpPr>
              <a:spLocks/>
            </p:cNvSpPr>
            <p:nvPr/>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en-US" dirty="0"/>
            </a:p>
          </p:txBody>
        </p:sp>
        <p:sp>
          <p:nvSpPr>
            <p:cNvPr id="57365" name="Freeform 21"/>
            <p:cNvSpPr>
              <a:spLocks/>
            </p:cNvSpPr>
            <p:nvPr/>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en-US" dirty="0"/>
            </a:p>
          </p:txBody>
        </p:sp>
      </p:grpSp>
      <p:sp>
        <p:nvSpPr>
          <p:cNvPr id="57366" name="Rectangle 22"/>
          <p:cNvSpPr>
            <a:spLocks noGrp="1" noChangeArrowheads="1"/>
          </p:cNvSpPr>
          <p:nvPr>
            <p:ph type="title"/>
          </p:nvPr>
        </p:nvSpPr>
        <p:spPr bwMode="auto">
          <a:xfrm>
            <a:off x="457200" y="228600"/>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31" name="Rectangle 23"/>
          <p:cNvSpPr>
            <a:spLocks noGrp="1" noChangeArrowheads="1"/>
          </p:cNvSpPr>
          <p:nvPr>
            <p:ph type="body" idx="1"/>
          </p:nvPr>
        </p:nvSpPr>
        <p:spPr bwMode="auto">
          <a:xfrm>
            <a:off x="457200" y="1600200"/>
            <a:ext cx="8229600" cy="4495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7368" name="Rectangle 2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effectLst>
                  <a:outerShdw blurRad="38100" dist="38100" dir="2700000" algn="tl">
                    <a:srgbClr val="000000"/>
                  </a:outerShdw>
                </a:effectLst>
                <a:latin typeface="+mn-lt"/>
              </a:defRPr>
            </a:lvl1pPr>
          </a:lstStyle>
          <a:p>
            <a:pPr>
              <a:defRPr/>
            </a:pPr>
            <a:endParaRPr lang="en-US" dirty="0"/>
          </a:p>
        </p:txBody>
      </p:sp>
      <p:sp>
        <p:nvSpPr>
          <p:cNvPr id="57369" name="Rectangle 2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effectLst>
                  <a:outerShdw blurRad="38100" dist="38100" dir="2700000" algn="tl">
                    <a:srgbClr val="000000"/>
                  </a:outerShdw>
                </a:effectLst>
                <a:latin typeface="+mn-lt"/>
              </a:defRPr>
            </a:lvl1pPr>
          </a:lstStyle>
          <a:p>
            <a:pPr>
              <a:defRPr/>
            </a:pPr>
            <a:endParaRPr lang="en-US" dirty="0"/>
          </a:p>
        </p:txBody>
      </p:sp>
      <p:sp>
        <p:nvSpPr>
          <p:cNvPr id="57370" name="Rectangle 26"/>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effectLst>
                  <a:outerShdw blurRad="38100" dist="38100" dir="2700000" algn="tl">
                    <a:srgbClr val="000000"/>
                  </a:outerShdw>
                </a:effectLst>
                <a:latin typeface="+mn-lt"/>
              </a:defRPr>
            </a:lvl1pPr>
          </a:lstStyle>
          <a:p>
            <a:pPr>
              <a:defRPr/>
            </a:pPr>
            <a:fld id="{046C1E6C-7028-4BF1-8CA4-45E388D6F3FB}" type="slidenum">
              <a:rPr lang="en-US"/>
              <a:pPr>
                <a:defRPr/>
              </a:pPr>
              <a:t>‹#›</a:t>
            </a:fld>
            <a:endParaRPr lang="en-US" dirty="0"/>
          </a:p>
        </p:txBody>
      </p:sp>
    </p:spTree>
    <p:extLst>
      <p:ext uri="{BB962C8B-B14F-4D97-AF65-F5344CB8AC3E}">
        <p14:creationId xmlns:p14="http://schemas.microsoft.com/office/powerpoint/2010/main" val="1192864865"/>
      </p:ext>
    </p:extLst>
  </p:cSld>
  <p:clrMap bg1="dk2" tx1="lt1" bg2="dk1"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tx2"/>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lr>
          <a:schemeClr val="tx2"/>
        </a:buClr>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tx2"/>
        </a:buClr>
        <a:buChar char="•"/>
        <a:defRPr sz="2000">
          <a:solidFill>
            <a:schemeClr val="tx1"/>
          </a:solidFill>
          <a:latin typeface="+mn-lt"/>
          <a:cs typeface="+mn-cs"/>
        </a:defRPr>
      </a:lvl5pPr>
      <a:lvl6pPr marL="2514600" indent="-228600" algn="l" rtl="0" fontAlgn="base">
        <a:spcBef>
          <a:spcPct val="20000"/>
        </a:spcBef>
        <a:spcAft>
          <a:spcPct val="0"/>
        </a:spcAft>
        <a:buClr>
          <a:schemeClr val="tx2"/>
        </a:buClr>
        <a:buChar char="•"/>
        <a:defRPr sz="2000">
          <a:solidFill>
            <a:schemeClr val="tx1"/>
          </a:solidFill>
          <a:latin typeface="+mn-lt"/>
          <a:cs typeface="+mn-cs"/>
        </a:defRPr>
      </a:lvl6pPr>
      <a:lvl7pPr marL="2971800" indent="-228600" algn="l" rtl="0" fontAlgn="base">
        <a:spcBef>
          <a:spcPct val="20000"/>
        </a:spcBef>
        <a:spcAft>
          <a:spcPct val="0"/>
        </a:spcAft>
        <a:buClr>
          <a:schemeClr val="tx2"/>
        </a:buClr>
        <a:buChar char="•"/>
        <a:defRPr sz="2000">
          <a:solidFill>
            <a:schemeClr val="tx1"/>
          </a:solidFill>
          <a:latin typeface="+mn-lt"/>
          <a:cs typeface="+mn-cs"/>
        </a:defRPr>
      </a:lvl7pPr>
      <a:lvl8pPr marL="3429000" indent="-228600" algn="l" rtl="0" fontAlgn="base">
        <a:spcBef>
          <a:spcPct val="20000"/>
        </a:spcBef>
        <a:spcAft>
          <a:spcPct val="0"/>
        </a:spcAft>
        <a:buClr>
          <a:schemeClr val="tx2"/>
        </a:buClr>
        <a:buChar char="•"/>
        <a:defRPr sz="2000">
          <a:solidFill>
            <a:schemeClr val="tx1"/>
          </a:solidFill>
          <a:latin typeface="+mn-lt"/>
          <a:cs typeface="+mn-cs"/>
        </a:defRPr>
      </a:lvl8pPr>
      <a:lvl9pPr marL="3886200" indent="-228600" algn="l" rtl="0" fontAlgn="base">
        <a:spcBef>
          <a:spcPct val="20000"/>
        </a:spcBef>
        <a:spcAft>
          <a:spcPct val="0"/>
        </a:spcAft>
        <a:buClr>
          <a:schemeClr val="tx2"/>
        </a:buClr>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Placido Soliven\Desktop\Google Images\Turn Off Cell Phon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28600" y="-30480"/>
            <a:ext cx="8686800" cy="3046988"/>
          </a:xfrm>
          <a:prstGeom prst="rect">
            <a:avLst/>
          </a:prstGeom>
          <a:noFill/>
        </p:spPr>
        <p:txBody>
          <a:bodyPr wrap="square" rtlCol="0">
            <a:spAutoFit/>
          </a:bodyPr>
          <a:lstStyle/>
          <a:p>
            <a:pPr algn="ctr"/>
            <a:r>
              <a:rPr lang="en-US" sz="3200" b="1" dirty="0"/>
              <a:t>The Resurrected Dry Bones</a:t>
            </a:r>
            <a:endParaRPr lang="en-US" sz="3200" dirty="0"/>
          </a:p>
          <a:p>
            <a:pPr algn="ctr"/>
            <a:r>
              <a:rPr lang="en-US" sz="2800" b="1" dirty="0"/>
              <a:t>By Pastor Fee Soliven</a:t>
            </a:r>
            <a:endParaRPr lang="en-US" sz="2800" dirty="0"/>
          </a:p>
          <a:p>
            <a:pPr algn="ctr"/>
            <a:r>
              <a:rPr lang="en-US" sz="3200" b="1" dirty="0"/>
              <a:t>Ezekiel 37:4-6</a:t>
            </a:r>
            <a:endParaRPr lang="en-US" sz="3200" dirty="0"/>
          </a:p>
          <a:p>
            <a:pPr algn="ctr"/>
            <a:r>
              <a:rPr lang="en-US" sz="3200" b="1" dirty="0"/>
              <a:t>Sunday Morning</a:t>
            </a:r>
            <a:endParaRPr lang="en-US" sz="3200" dirty="0"/>
          </a:p>
          <a:p>
            <a:pPr algn="ctr"/>
            <a:r>
              <a:rPr lang="en-US" sz="3200" b="1" dirty="0"/>
              <a:t>May 6, 2018</a:t>
            </a:r>
            <a:endParaRPr lang="en-US" sz="3200" dirty="0"/>
          </a:p>
          <a:p>
            <a:pPr algn="ctr"/>
            <a:endParaRPr lang="en-US" sz="3200" b="1" dirty="0"/>
          </a:p>
        </p:txBody>
      </p:sp>
      <p:pic>
        <p:nvPicPr>
          <p:cNvPr id="3" name="Picture 2" descr="A group of people standing in front of a crowd&#10;&#10;Description generated with very high confidence">
            <a:extLst>
              <a:ext uri="{FF2B5EF4-FFF2-40B4-BE49-F238E27FC236}">
                <a16:creationId xmlns:a16="http://schemas.microsoft.com/office/drawing/2014/main" id="{E6CE7E06-27F1-4EFC-930A-32617E63164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438400"/>
            <a:ext cx="9144000" cy="4419600"/>
          </a:xfrm>
          <a:prstGeom prst="rect">
            <a:avLst/>
          </a:prstGeom>
        </p:spPr>
      </p:pic>
      <p:pic>
        <p:nvPicPr>
          <p:cNvPr id="9" name="Picture 8" descr="AGCF highest resolution.jpg"/>
          <p:cNvPicPr>
            <a:picLocks noChangeAspect="1"/>
          </p:cNvPicPr>
          <p:nvPr/>
        </p:nvPicPr>
        <p:blipFill>
          <a:blip r:embed="rId4" cstate="print"/>
          <a:stretch>
            <a:fillRect/>
          </a:stretch>
        </p:blipFill>
        <p:spPr>
          <a:xfrm>
            <a:off x="2219" y="6036815"/>
            <a:ext cx="1094913" cy="82118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3700" b="1" u="sng" dirty="0"/>
              <a:t>Luke 22:39-43</a:t>
            </a:r>
            <a:endParaRPr lang="en-US" sz="3700" u="sng" dirty="0"/>
          </a:p>
          <a:p>
            <a:pPr algn="ctr"/>
            <a:r>
              <a:rPr lang="en-US" sz="3700" dirty="0"/>
              <a:t>39 Coming out, He went to the Mount of Olives, as He was accustomed, and His disciples also followed Him. 40 When He came to the place, He said to them, "Pray that you may not enter into temptation." 41 And He was withdrawn from them about a stone's throw, and He knelt down and prayed, 42 saying, "Father, if it is Your will, take this cup away from Me; nevertheless not My will, but Yours, be done." </a:t>
            </a:r>
          </a:p>
          <a:p>
            <a:pPr algn="ctr"/>
            <a:r>
              <a:rPr lang="en-US" sz="3700" dirty="0"/>
              <a:t> </a:t>
            </a:r>
          </a:p>
          <a:p>
            <a:pPr algn="ctr"/>
            <a:r>
              <a:rPr lang="en-US" sz="3700" dirty="0"/>
              <a:t> </a:t>
            </a:r>
          </a:p>
          <a:p>
            <a:pPr algn="ctr"/>
            <a:endParaRPr kumimoji="0" lang="en-US" sz="3700" b="0" i="0" u="none" strike="noStrike" kern="1200" cap="none" spc="0" normalizeH="0" baseline="0" noProof="0" dirty="0">
              <a:ln>
                <a:noFill/>
              </a:ln>
              <a:solidFill>
                <a:srgbClr val="FFFFFF"/>
              </a:solidFill>
              <a:effectLst/>
              <a:uLnTx/>
              <a:uFillTx/>
              <a:latin typeface="Verdana" pitchFamily="34" charset="0"/>
              <a:ea typeface="+mn-ea"/>
              <a:cs typeface="Arial" charset="0"/>
            </a:endParaRPr>
          </a:p>
        </p:txBody>
      </p:sp>
    </p:spTree>
    <p:extLst>
      <p:ext uri="{BB962C8B-B14F-4D97-AF65-F5344CB8AC3E}">
        <p14:creationId xmlns:p14="http://schemas.microsoft.com/office/powerpoint/2010/main" val="1691981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3800" dirty="0"/>
              <a:t> </a:t>
            </a:r>
            <a:r>
              <a:rPr lang="en-US" sz="3800" b="1" dirty="0"/>
              <a:t> </a:t>
            </a:r>
            <a:r>
              <a:rPr lang="en-US" sz="3800" b="1" u="sng" dirty="0"/>
              <a:t>Ezekiel 37:4-6</a:t>
            </a:r>
          </a:p>
          <a:p>
            <a:pPr algn="ctr"/>
            <a:r>
              <a:rPr lang="en-US" sz="3800" dirty="0"/>
              <a:t>4 Then he said to me, "Prophesy to these bones and say to them, 'Dry bones, hear the word of the LORD! 5 This is what the Sovereign LORD says to these bones: I will make breath enter you, and you will come to life. 6 I will attach tendons to you and make flesh come upon you and cover you with skin; I will put breath in you, and you will come to life. Then you will know that I am the LORD.'" </a:t>
            </a:r>
          </a:p>
          <a:p>
            <a:pPr lvl="0" algn="ctr" fontAlgn="base">
              <a:spcBef>
                <a:spcPct val="0"/>
              </a:spcBef>
              <a:spcAft>
                <a:spcPct val="0"/>
              </a:spcAft>
              <a:defRPr/>
            </a:pPr>
            <a:endParaRPr kumimoji="0" lang="en-US" sz="3800" b="0" i="0" u="none" strike="noStrike" kern="1200" cap="none" spc="0" normalizeH="0" baseline="0" noProof="0" dirty="0">
              <a:ln>
                <a:noFill/>
              </a:ln>
              <a:solidFill>
                <a:srgbClr val="FFFFFF"/>
              </a:solidFill>
              <a:effectLst/>
              <a:uLnTx/>
              <a:uFillTx/>
              <a:latin typeface="Verdana" pitchFamily="34" charset="0"/>
              <a:ea typeface="+mn-ea"/>
              <a:cs typeface="Arial" charset="0"/>
            </a:endParaRPr>
          </a:p>
        </p:txBody>
      </p:sp>
    </p:spTree>
    <p:extLst>
      <p:ext uri="{BB962C8B-B14F-4D97-AF65-F5344CB8AC3E}">
        <p14:creationId xmlns:p14="http://schemas.microsoft.com/office/powerpoint/2010/main" val="31486986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1938992"/>
          </a:xfrm>
          <a:prstGeom prst="rect">
            <a:avLst/>
          </a:prstGeom>
        </p:spPr>
        <p:txBody>
          <a:bodyPr wrap="square">
            <a:spAutoFit/>
          </a:bodyPr>
          <a:lstStyle/>
          <a:p>
            <a:pPr algn="ctr"/>
            <a:r>
              <a:rPr lang="en-US" sz="4000" b="1" dirty="0"/>
              <a:t>The theme of our trip to Israel was the prophesy of the Dry Bones.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52936"/>
            <a:ext cx="8915400" cy="2554545"/>
          </a:xfrm>
          <a:prstGeom prst="rect">
            <a:avLst/>
          </a:prstGeom>
        </p:spPr>
        <p:txBody>
          <a:bodyPr wrap="square">
            <a:spAutoFit/>
          </a:bodyPr>
          <a:lstStyle/>
          <a:p>
            <a:pPr algn="ctr"/>
            <a:r>
              <a:rPr lang="en-US" sz="4000" b="1" dirty="0"/>
              <a:t>1. The promise to Moses on Mount Nebo The Land of Milk and Honey for the Children of Israel</a:t>
            </a:r>
            <a:endParaRPr lang="en-US" sz="4000" dirty="0"/>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8408"/>
            <a:ext cx="8915400" cy="2554545"/>
          </a:xfrm>
          <a:prstGeom prst="rect">
            <a:avLst/>
          </a:prstGeom>
        </p:spPr>
        <p:txBody>
          <a:bodyPr wrap="square">
            <a:spAutoFit/>
          </a:bodyPr>
          <a:lstStyle/>
          <a:p>
            <a:pPr algn="ctr"/>
            <a:r>
              <a:rPr lang="en-US" sz="4000" b="1" dirty="0"/>
              <a:t>The apostle Paul is an inspiring example of someone who was down but not out.</a:t>
            </a:r>
            <a:endParaRPr lang="en-US" sz="4000" dirty="0"/>
          </a:p>
          <a:p>
            <a:pPr algn="ctr"/>
            <a:endParaRPr lang="en-US" sz="4000" b="1" dirty="0"/>
          </a:p>
        </p:txBody>
      </p:sp>
      <p:pic>
        <p:nvPicPr>
          <p:cNvPr id="4" name="Picture 3" descr="A close up of a rocky mountain&#10;&#10;Description generated with very high confidence">
            <a:extLst>
              <a:ext uri="{FF2B5EF4-FFF2-40B4-BE49-F238E27FC236}">
                <a16:creationId xmlns:a16="http://schemas.microsoft.com/office/drawing/2014/main" id="{0201B290-7011-48A9-8CC0-36F8EDCC6D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2455"/>
            <a:ext cx="8915400" cy="1323439"/>
          </a:xfrm>
          <a:prstGeom prst="rect">
            <a:avLst/>
          </a:prstGeom>
        </p:spPr>
        <p:txBody>
          <a:bodyPr wrap="square">
            <a:spAutoFit/>
          </a:bodyPr>
          <a:lstStyle/>
          <a:p>
            <a:pPr algn="ctr"/>
            <a:endParaRPr lang="en-US" sz="4000" dirty="0"/>
          </a:p>
          <a:p>
            <a:pPr algn="ctr"/>
            <a:r>
              <a:rPr lang="en-US" sz="4000" b="1" dirty="0"/>
              <a:t> </a:t>
            </a:r>
            <a:endParaRPr lang="en-US" sz="4000" dirty="0"/>
          </a:p>
        </p:txBody>
      </p:sp>
      <p:sp>
        <p:nvSpPr>
          <p:cNvPr id="4" name="Rectangle 3"/>
          <p:cNvSpPr/>
          <p:nvPr/>
        </p:nvSpPr>
        <p:spPr>
          <a:xfrm>
            <a:off x="76200" y="76200"/>
            <a:ext cx="8915400" cy="7478970"/>
          </a:xfrm>
          <a:prstGeom prst="rect">
            <a:avLst/>
          </a:prstGeom>
        </p:spPr>
        <p:txBody>
          <a:bodyPr wrap="square">
            <a:spAutoFit/>
          </a:bodyPr>
          <a:lstStyle/>
          <a:p>
            <a:pPr algn="ctr"/>
            <a:r>
              <a:rPr lang="en-US" sz="4000" b="1" u="sng" dirty="0"/>
              <a:t>Deuteronomy 34</a:t>
            </a:r>
            <a:endParaRPr lang="en-US" sz="4000" u="sng" dirty="0"/>
          </a:p>
          <a:p>
            <a:pPr algn="ctr"/>
            <a:r>
              <a:rPr lang="en-US" sz="4000" dirty="0"/>
              <a:t>1 Then Moses climbed Mount Nebo from the plains of Moab to the top of Pisgah, across from Jericho. There the LORD showed him the whole land--from Gilead to Dan, 2 all of Naphtali, the territory of Ephraim and Manasseh, all the land of Judah as far as the western sea,   </a:t>
            </a:r>
          </a:p>
          <a:p>
            <a:pPr algn="ctr"/>
            <a:r>
              <a:rPr lang="en-US" sz="4000" dirty="0"/>
              <a:t> </a:t>
            </a:r>
          </a:p>
          <a:p>
            <a:pPr algn="ctr"/>
            <a:r>
              <a:rPr lang="en-US" sz="4000" dirty="0"/>
              <a:t> </a:t>
            </a:r>
          </a:p>
          <a:p>
            <a:pPr algn="ctr"/>
            <a:endParaRPr lang="en-US" sz="4000" b="1" dirty="0">
              <a:solidFill>
                <a:prstClr val="black"/>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755696"/>
          </a:xfrm>
          <a:prstGeom prst="rect">
            <a:avLst/>
          </a:prstGeom>
        </p:spPr>
        <p:txBody>
          <a:bodyPr wrap="square">
            <a:spAutoFit/>
          </a:bodyPr>
          <a:lstStyle/>
          <a:p>
            <a:pPr algn="ctr"/>
            <a:r>
              <a:rPr lang="en-US" sz="3600" dirty="0"/>
              <a:t>3 the Negev and the whole region from the Valley of Jericho, the City of Palms, as far as </a:t>
            </a:r>
            <a:r>
              <a:rPr lang="en-US" sz="3600" dirty="0" err="1"/>
              <a:t>Zoar</a:t>
            </a:r>
            <a:r>
              <a:rPr lang="en-US" sz="3600" dirty="0"/>
              <a:t>. 4 Then the LORD said to him, "This is the land I promised on oath to Abraham, Isaac and Jacob when I said, 'I will give it to your descendants.' I have let you see it with your eyes, but you will not cross over into it." 5 And Moses the servant of the LORD died there in Moab, as the LORD had said. </a:t>
            </a:r>
          </a:p>
          <a:p>
            <a:pPr algn="ctr"/>
            <a:r>
              <a:rPr lang="en-US" sz="3600" dirty="0"/>
              <a:t> </a:t>
            </a:r>
          </a:p>
          <a:p>
            <a:pPr algn="ctr"/>
            <a:endParaRPr lang="en-US" sz="37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01739"/>
            <a:ext cx="8915400" cy="7478970"/>
          </a:xfrm>
          <a:prstGeom prst="rect">
            <a:avLst/>
          </a:prstGeom>
        </p:spPr>
        <p:txBody>
          <a:bodyPr wrap="square">
            <a:spAutoFit/>
          </a:bodyPr>
          <a:lstStyle/>
          <a:p>
            <a:pPr algn="ctr"/>
            <a:r>
              <a:rPr kumimoji="0" lang="en-US" sz="4000" i="0" u="sng" strike="noStrike" kern="1200" cap="none" spc="0" normalizeH="0" baseline="0" noProof="0" dirty="0">
                <a:ln>
                  <a:noFill/>
                </a:ln>
                <a:solidFill>
                  <a:prstClr val="black"/>
                </a:solidFill>
                <a:effectLst/>
                <a:uLnTx/>
                <a:uFillTx/>
                <a:latin typeface="Calibri"/>
                <a:ea typeface="+mn-ea"/>
                <a:cs typeface="+mn-cs"/>
              </a:rPr>
              <a:t> </a:t>
            </a:r>
            <a:r>
              <a:rPr lang="en-US" sz="4000" dirty="0"/>
              <a:t> 6 He buried him in Moab, in the valley opposite Beth </a:t>
            </a:r>
            <a:r>
              <a:rPr lang="en-US" sz="4000" dirty="0" err="1"/>
              <a:t>Peor</a:t>
            </a:r>
            <a:r>
              <a:rPr lang="en-US" sz="4000" dirty="0"/>
              <a:t>, but to this day no one knows where his grave is. 7 Moses was a hundred and twenty years old when he died, yet his eyes were not weak nor his strength gone. 8 The Israelites grieved for Moses in the plains of Moab thirty days, until the time of weeping and mourning was over.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i="0"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15015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478970"/>
          </a:xfrm>
          <a:prstGeom prst="rect">
            <a:avLst/>
          </a:prstGeom>
        </p:spPr>
        <p:txBody>
          <a:bodyPr wrap="square">
            <a:spAutoFit/>
          </a:bodyPr>
          <a:lstStyle/>
          <a:p>
            <a:pPr algn="ctr"/>
            <a:r>
              <a:rPr lang="en-US" sz="4000" dirty="0"/>
              <a:t> 9 Now Joshua son of Nun was filled with the spirit of wisdom because Moses had laid his hands on him. So the Israelites listened to him and did what the LORD had commanded Moses. 10 Since then, no prophet has risen in Israel like Moses, whom the LORD knew face to face, </a:t>
            </a:r>
          </a:p>
          <a:p>
            <a:pPr algn="ctr"/>
            <a:r>
              <a:rPr lang="en-US" sz="4000" dirty="0"/>
              <a:t> </a:t>
            </a:r>
          </a:p>
          <a:p>
            <a:pPr lvl="0" algn="ctr">
              <a:defRPr/>
            </a:pPr>
            <a:endParaRPr lang="en-US" sz="4000" dirty="0">
              <a:solidFill>
                <a:prstClr val="black"/>
              </a:solidFill>
              <a:latin typeface="Calibri"/>
            </a:endParaRPr>
          </a:p>
          <a:p>
            <a:pPr lvl="0" algn="ctr">
              <a:defRPr/>
            </a:pPr>
            <a:endParaRPr lang="en-US" sz="4000" dirty="0">
              <a:solidFill>
                <a:prstClr val="black"/>
              </a:solidFill>
              <a:latin typeface="Calibri"/>
            </a:endParaRP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8407777"/>
          </a:xfrm>
          <a:prstGeom prst="rect">
            <a:avLst/>
          </a:prstGeom>
        </p:spPr>
        <p:txBody>
          <a:bodyPr wrap="square">
            <a:spAutoFit/>
          </a:bodyPr>
          <a:lstStyle/>
          <a:p>
            <a:pPr algn="ctr"/>
            <a:r>
              <a:rPr lang="en-US" sz="4000" dirty="0"/>
              <a:t>11 who did all those miraculous signs and wonders the LORD sent him to do in Egypt--to Pharaoh and to all his officials and to his whole land. 12 For no one has ever shown the mighty power or performed the awesome deeds that Moses did in the sight of all Israel.</a:t>
            </a:r>
          </a:p>
          <a:p>
            <a:pPr lvl="0" algn="ctr">
              <a:defRPr/>
            </a:pPr>
            <a:endParaRPr lang="en-US" sz="4000" dirty="0">
              <a:solidFill>
                <a:prstClr val="black"/>
              </a:solidFill>
              <a:latin typeface="Calibri"/>
            </a:endParaRPr>
          </a:p>
          <a:p>
            <a:pPr lvl="0" algn="ctr">
              <a:defRPr/>
            </a:pPr>
            <a:endParaRPr lang="en-US" sz="4000" dirty="0">
              <a:solidFill>
                <a:prstClr val="black"/>
              </a:solidFill>
              <a:latin typeface="Calibri"/>
            </a:endParaRPr>
          </a:p>
          <a:p>
            <a:pPr lvl="0" algn="ctr">
              <a:defRPr/>
            </a:pPr>
            <a:r>
              <a:rPr lang="en-US" sz="4000" dirty="0">
                <a:solidFill>
                  <a:prstClr val="black"/>
                </a:solidFill>
                <a:latin typeface="Calibri"/>
              </a:rPr>
              <a:t> </a:t>
            </a:r>
          </a:p>
          <a:p>
            <a:pPr lvl="0" algn="ctr">
              <a:defRPr/>
            </a:pPr>
            <a:endParaRPr lang="en-US" sz="4000" dirty="0">
              <a:solidFill>
                <a:prstClr val="black"/>
              </a:solidFill>
              <a:latin typeface="Calibri"/>
            </a:endParaRPr>
          </a:p>
          <a:p>
            <a:pPr lvl="0" algn="ctr">
              <a:defRPr/>
            </a:pPr>
            <a:endParaRPr lang="en-US" sz="4000" dirty="0">
              <a:solidFill>
                <a:prstClr val="black"/>
              </a:solidFill>
              <a:latin typeface="Calibri"/>
            </a:endParaRPr>
          </a:p>
          <a:p>
            <a:pPr algn="ctr"/>
            <a:r>
              <a:rPr lang="en-US" sz="4000" dirty="0"/>
              <a:t> </a:t>
            </a:r>
          </a:p>
          <a:p>
            <a:pPr algn="ctr"/>
            <a:r>
              <a:rPr lang="en-US" sz="4000" dirty="0"/>
              <a:t> </a:t>
            </a:r>
          </a:p>
          <a:p>
            <a:pPr algn="ctr"/>
            <a:r>
              <a:rPr lang="en-US" sz="4000" dirty="0"/>
              <a:t> </a:t>
            </a:r>
          </a:p>
          <a:p>
            <a:pPr algn="ctr"/>
            <a:r>
              <a:rPr lang="en-US" sz="4000"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r>
              <a:rPr lang="en-US" sz="4000" dirty="0"/>
              <a:t> </a:t>
            </a:r>
          </a:p>
          <a:p>
            <a:pPr lvl="0" algn="ctr">
              <a:defRPr/>
            </a:pPr>
            <a:endParaRPr lang="en-US" sz="4000" dirty="0">
              <a:solidFill>
                <a:prstClr val="black"/>
              </a:solidFill>
              <a:latin typeface="Calibri"/>
            </a:endParaRP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1938992"/>
          </a:xfrm>
          <a:prstGeom prst="rect">
            <a:avLst/>
          </a:prstGeom>
        </p:spPr>
        <p:txBody>
          <a:bodyPr wrap="square">
            <a:spAutoFit/>
          </a:bodyPr>
          <a:lstStyle/>
          <a:p>
            <a:pPr algn="ctr"/>
            <a:r>
              <a:rPr lang="en-US" sz="4000" b="1" dirty="0"/>
              <a:t>2. Moses Left Specific Instructions to Avoid Destruction</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5632311"/>
          </a:xfrm>
          <a:prstGeom prst="rect">
            <a:avLst/>
          </a:prstGeom>
        </p:spPr>
        <p:txBody>
          <a:bodyPr wrap="square">
            <a:spAutoFit/>
          </a:bodyPr>
          <a:lstStyle/>
          <a:p>
            <a:pPr algn="ctr"/>
            <a:r>
              <a:rPr lang="en-US" sz="4000" b="1" u="sng" dirty="0"/>
              <a:t>Deuteronomy 28:1-14</a:t>
            </a:r>
            <a:endParaRPr lang="en-US" sz="4000" u="sng" dirty="0"/>
          </a:p>
          <a:p>
            <a:pPr algn="ctr"/>
            <a:r>
              <a:rPr lang="en-US" sz="4000" dirty="0"/>
              <a:t>1 If you fully obey the LORD your God and carefully follow all his commands I give you today, the LORD your God will set you high above all the nations on earth. 2 All these blessings will come upon you and accompany you if you obey the LORD your God: </a:t>
            </a:r>
          </a:p>
          <a:p>
            <a:pPr algn="ctr"/>
            <a:r>
              <a:rPr lang="en-US" sz="4000" dirty="0"/>
              <a:t> </a:t>
            </a:r>
          </a:p>
        </p:txBody>
      </p:sp>
    </p:spTree>
    <p:extLst>
      <p:ext uri="{BB962C8B-B14F-4D97-AF65-F5344CB8AC3E}">
        <p14:creationId xmlns:p14="http://schemas.microsoft.com/office/powerpoint/2010/main" val="1293127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5632311"/>
          </a:xfrm>
          <a:prstGeom prst="rect">
            <a:avLst/>
          </a:prstGeom>
        </p:spPr>
        <p:txBody>
          <a:bodyPr wrap="square">
            <a:spAutoFit/>
          </a:bodyPr>
          <a:lstStyle/>
          <a:p>
            <a:pPr algn="ctr"/>
            <a:r>
              <a:rPr lang="en-US" sz="4000" dirty="0"/>
              <a:t>3 You will be blessed in the city and blessed in the country. 4 The fruit of your womb will be blessed, and the crops of your land and the young of your livestock--the calves of your herds and the lambs of your flocks. 5 Your basket and your kneading trough will be blessed. </a:t>
            </a:r>
          </a:p>
          <a:p>
            <a:pPr algn="ctr"/>
            <a:r>
              <a:rPr lang="en-US" sz="4000" dirty="0"/>
              <a:t> </a:t>
            </a:r>
          </a:p>
        </p:txBody>
      </p:sp>
    </p:spTree>
    <p:extLst>
      <p:ext uri="{BB962C8B-B14F-4D97-AF65-F5344CB8AC3E}">
        <p14:creationId xmlns:p14="http://schemas.microsoft.com/office/powerpoint/2010/main" val="4053348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8094524"/>
          </a:xfrm>
          <a:prstGeom prst="rect">
            <a:avLst/>
          </a:prstGeom>
        </p:spPr>
        <p:txBody>
          <a:bodyPr wrap="square">
            <a:spAutoFit/>
          </a:bodyPr>
          <a:lstStyle/>
          <a:p>
            <a:pPr algn="ctr"/>
            <a:r>
              <a:rPr lang="en-US" sz="4000" dirty="0"/>
              <a:t>6 You will be blessed when you come in and blessed when you go out. 7 The LORD will grant that the enemies who rise up against you will be defeated before you. They will come at you from one direction but flee from you in seven. 8 The LORD will send a blessing on your barns and on everything you put your hand to. The LORD your God will bless you in the land he is giving you.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285277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5632311"/>
          </a:xfrm>
          <a:prstGeom prst="rect">
            <a:avLst/>
          </a:prstGeom>
        </p:spPr>
        <p:txBody>
          <a:bodyPr wrap="square">
            <a:spAutoFit/>
          </a:bodyPr>
          <a:lstStyle/>
          <a:p>
            <a:pPr algn="ctr"/>
            <a:r>
              <a:rPr lang="en-US" sz="4000" b="1" u="sng" dirty="0"/>
              <a:t> </a:t>
            </a:r>
            <a:r>
              <a:rPr lang="en-US" sz="4000" dirty="0"/>
              <a:t>9 The LORD will establish you as his holy people, as he promised you on oath, if you keep the commands of the LORD your God and walk in his ways. 10 Then all the peoples on earth will see that you are called by the name of the LORD, and they will fear you. </a:t>
            </a:r>
          </a:p>
          <a:p>
            <a:pPr algn="ctr"/>
            <a:r>
              <a:rPr lang="en-US" sz="4000" dirty="0"/>
              <a:t> </a:t>
            </a:r>
          </a:p>
          <a:p>
            <a:pPr algn="ctr"/>
            <a:endParaRPr lang="en-US" sz="4000" dirty="0"/>
          </a:p>
        </p:txBody>
      </p:sp>
    </p:spTree>
    <p:extLst>
      <p:ext uri="{BB962C8B-B14F-4D97-AF65-F5344CB8AC3E}">
        <p14:creationId xmlns:p14="http://schemas.microsoft.com/office/powerpoint/2010/main" val="3210400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8094524"/>
          </a:xfrm>
          <a:prstGeom prst="rect">
            <a:avLst/>
          </a:prstGeom>
        </p:spPr>
        <p:txBody>
          <a:bodyPr wrap="square">
            <a:spAutoFit/>
          </a:bodyPr>
          <a:lstStyle/>
          <a:p>
            <a:pPr algn="ctr"/>
            <a:r>
              <a:rPr lang="en-US" sz="4000" dirty="0"/>
              <a:t>11 The LORD will grant you abundant prosperity--in the fruit of your womb, the young of your livestock and the crops of your ground--in the land he swore to your forefathers to give you. 12 The LORD will open the heavens, the storehouse of his bounty, to send rain on your land in season and to bless all the work of your hands. You will lend to many nations but will borrow from none. </a:t>
            </a:r>
          </a:p>
          <a:p>
            <a:pPr algn="ctr"/>
            <a:r>
              <a:rPr lang="en-US" sz="4000" dirty="0"/>
              <a:t> </a:t>
            </a:r>
          </a:p>
          <a:p>
            <a:pPr algn="ctr"/>
            <a:endParaRPr lang="en-US" sz="4000" dirty="0"/>
          </a:p>
        </p:txBody>
      </p:sp>
    </p:spTree>
    <p:extLst>
      <p:ext uri="{BB962C8B-B14F-4D97-AF65-F5344CB8AC3E}">
        <p14:creationId xmlns:p14="http://schemas.microsoft.com/office/powerpoint/2010/main" val="1707993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8463855"/>
          </a:xfrm>
          <a:prstGeom prst="rect">
            <a:avLst/>
          </a:prstGeom>
        </p:spPr>
        <p:txBody>
          <a:bodyPr wrap="square">
            <a:spAutoFit/>
          </a:bodyPr>
          <a:lstStyle/>
          <a:p>
            <a:pPr algn="ctr"/>
            <a:r>
              <a:rPr lang="en-US" sz="3600" dirty="0"/>
              <a:t>13 The LORD will make you the head, not the tail. If you pay attention to the commands of the LORD your God that I give you this day and carefully follow them, you will always be at the top, never at the bottom. 14 Do not turn aside from any of the commands I give you today, to the right or to the left, following other gods and serving them.</a:t>
            </a:r>
          </a:p>
          <a:p>
            <a:pPr lvl="0" algn="ctr">
              <a:defRPr/>
            </a:pPr>
            <a:r>
              <a:rPr lang="en-US" sz="3600" dirty="0">
                <a:solidFill>
                  <a:srgbClr val="FFFFFF"/>
                </a:solidFill>
              </a:rPr>
              <a:t> </a:t>
            </a:r>
          </a:p>
          <a:p>
            <a:pPr algn="ctr"/>
            <a:r>
              <a:rPr lang="en-US" sz="3600" dirty="0"/>
              <a:t> </a:t>
            </a:r>
          </a:p>
          <a:p>
            <a:pPr algn="ctr"/>
            <a:r>
              <a:rPr lang="en-US" sz="3600" dirty="0"/>
              <a:t> </a:t>
            </a:r>
            <a:r>
              <a:rPr lang="en-US" sz="3700" dirty="0"/>
              <a:t> </a:t>
            </a:r>
          </a:p>
          <a:p>
            <a:pPr algn="ctr"/>
            <a:r>
              <a:rPr lang="en-US" sz="3700" dirty="0"/>
              <a:t> </a:t>
            </a:r>
          </a:p>
          <a:p>
            <a:pPr algn="ctr"/>
            <a:r>
              <a:rPr lang="en-US" sz="37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7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4130823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938992"/>
          </a:xfrm>
          <a:prstGeom prst="rect">
            <a:avLst/>
          </a:prstGeom>
        </p:spPr>
        <p:txBody>
          <a:bodyPr wrap="square">
            <a:spAutoFit/>
          </a:bodyPr>
          <a:lstStyle/>
          <a:p>
            <a:pPr algn="ctr"/>
            <a:r>
              <a:rPr lang="en-US" sz="4000" b="1" dirty="0"/>
              <a:t>3. Israel’s Disobedience </a:t>
            </a:r>
          </a:p>
          <a:p>
            <a:pPr algn="ctr"/>
            <a:r>
              <a:rPr lang="en-US" sz="4000" b="1" dirty="0"/>
              <a:t>was their Demise</a:t>
            </a:r>
            <a:endParaRPr lang="en-US" sz="4000" dirty="0"/>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478970"/>
          </a:xfrm>
          <a:prstGeom prst="rect">
            <a:avLst/>
          </a:prstGeom>
        </p:spPr>
        <p:txBody>
          <a:bodyPr wrap="square">
            <a:spAutoFit/>
          </a:bodyPr>
          <a:lstStyle/>
          <a:p>
            <a:pPr algn="ctr"/>
            <a:r>
              <a:rPr lang="en-US" sz="4000" b="1" u="sng" dirty="0"/>
              <a:t>Deuteronomy 28:15-20</a:t>
            </a:r>
            <a:endParaRPr lang="en-US" sz="4000" u="sng" dirty="0"/>
          </a:p>
          <a:p>
            <a:pPr algn="ctr"/>
            <a:r>
              <a:rPr lang="en-US" sz="4000" dirty="0"/>
              <a:t>15 However, if you do not obey the LORD your God and do not carefully follow all his commands and decrees I am giving you today, all these curses will come upon you and overtake you: 16 You will be cursed in the city and cursed in the country. 17 Your basket and your kneading trough will be cursed.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41017"/>
            <a:ext cx="8915400" cy="8094524"/>
          </a:xfrm>
          <a:prstGeom prst="rect">
            <a:avLst/>
          </a:prstGeom>
        </p:spPr>
        <p:txBody>
          <a:bodyPr wrap="square">
            <a:spAutoFit/>
          </a:bodyPr>
          <a:lstStyle/>
          <a:p>
            <a:pPr algn="ctr"/>
            <a:r>
              <a:rPr lang="en-US" sz="4000" dirty="0"/>
              <a:t>18 The fruit of your womb will be cursed, and the crops of your land, and the calves of your herds and the lambs of your flocks. 19 You will be cursed when you come in and cursed when you go out. 20 The LORD will send on you curses, confusion and rebuke in everything you put your hand to, until you are destroyed and come to sudden ruin because of the evil you have done in forsaking him.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88166"/>
            <a:ext cx="8915400" cy="11787842"/>
          </a:xfrm>
          <a:prstGeom prst="rect">
            <a:avLst/>
          </a:prstGeom>
        </p:spPr>
        <p:txBody>
          <a:bodyPr wrap="square">
            <a:spAutoFit/>
          </a:bodyPr>
          <a:lstStyle/>
          <a:p>
            <a:pPr algn="ctr"/>
            <a:r>
              <a:rPr lang="en-US" sz="4000" b="1" u="sng" dirty="0"/>
              <a:t>Deuteronomy 28:25-27</a:t>
            </a:r>
            <a:endParaRPr lang="en-US" sz="4000" u="sng" dirty="0"/>
          </a:p>
          <a:p>
            <a:pPr algn="ctr"/>
            <a:r>
              <a:rPr lang="en-US" sz="4000" dirty="0"/>
              <a:t>25 The LORD will cause you to be defeated before your enemies. You will come at them from one direction but flee from them in seven, and you will become a thing of horror to all the kingdoms on earth. 26 Your carcasses will be food for all the birds of the air and the beasts of the earth, and there will be no one to frighten them away. </a:t>
            </a:r>
          </a:p>
          <a:p>
            <a:pPr algn="ctr"/>
            <a:r>
              <a:rPr lang="en-US" sz="4000" dirty="0"/>
              <a:t> </a:t>
            </a:r>
          </a:p>
          <a:p>
            <a:pPr algn="ctr"/>
            <a:endParaRPr lang="en-US" sz="4000" b="1" dirty="0"/>
          </a:p>
          <a:p>
            <a:pPr algn="ctr"/>
            <a:endParaRPr lang="en-US" sz="4000" b="1" dirty="0"/>
          </a:p>
          <a:p>
            <a:pPr algn="ctr"/>
            <a:endParaRPr lang="en-US" sz="4000" b="1" dirty="0"/>
          </a:p>
          <a:p>
            <a:pPr algn="ctr"/>
            <a:r>
              <a:rPr lang="en-US" sz="4000" dirty="0"/>
              <a:t> </a:t>
            </a:r>
          </a:p>
          <a:p>
            <a:pPr algn="ctr"/>
            <a:endParaRPr lang="en-US" sz="4000" b="1" dirty="0"/>
          </a:p>
          <a:p>
            <a:pPr algn="ctr"/>
            <a:endParaRPr lang="en-US" sz="4000" b="1" dirty="0"/>
          </a:p>
          <a:p>
            <a:pPr algn="ctr"/>
            <a:endParaRPr lang="en-US" sz="4000" b="1"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17327820"/>
          </a:xfrm>
          <a:prstGeom prst="rect">
            <a:avLst/>
          </a:prstGeom>
        </p:spPr>
        <p:txBody>
          <a:bodyPr wrap="square">
            <a:spAutoFit/>
          </a:bodyPr>
          <a:lstStyle/>
          <a:p>
            <a:pPr algn="ctr"/>
            <a:r>
              <a:rPr lang="en-US" sz="3400" dirty="0"/>
              <a:t>  </a:t>
            </a:r>
            <a:r>
              <a:rPr lang="en-US" sz="3400" b="1" u="sng" dirty="0"/>
              <a:t>Deuteronomy 28:64-66</a:t>
            </a:r>
            <a:endParaRPr lang="en-US" sz="3400" u="sng" dirty="0"/>
          </a:p>
          <a:p>
            <a:pPr algn="ctr"/>
            <a:r>
              <a:rPr lang="en-US" sz="3400" dirty="0"/>
              <a:t>64 Then the LORD will scatter you among all nations, from one end of the earth to the other. There you will worship other gods--gods of wood and stone, which neither you nor your fathers have known. 65 Among those nations you will find no repose, no resting place for the sole of your foot. There the LORD will give you an anxious mind, eyes weary with longing, and a despairing heart. 66 You will live in constant suspense, filled with dread both night and day, never sure of your life.</a:t>
            </a:r>
          </a:p>
          <a:p>
            <a:pPr algn="ctr"/>
            <a:endParaRPr lang="en-US" sz="3400" b="1" dirty="0"/>
          </a:p>
          <a:p>
            <a:pPr algn="ctr"/>
            <a:r>
              <a:rPr lang="en-US" sz="3400" dirty="0"/>
              <a:t> </a:t>
            </a:r>
          </a:p>
          <a:p>
            <a:pPr algn="ctr"/>
            <a:r>
              <a:rPr lang="en-US" sz="3400" dirty="0"/>
              <a:t> </a:t>
            </a:r>
          </a:p>
          <a:p>
            <a:pPr algn="ctr"/>
            <a:endParaRPr lang="en-US" sz="3400" b="1" dirty="0"/>
          </a:p>
          <a:p>
            <a:pPr algn="ctr"/>
            <a:endParaRPr lang="en-US" sz="3400" b="1" dirty="0"/>
          </a:p>
          <a:p>
            <a:pPr algn="ctr"/>
            <a:r>
              <a:rPr lang="en-US" sz="3400" b="1" dirty="0"/>
              <a:t> </a:t>
            </a:r>
          </a:p>
          <a:p>
            <a:pPr algn="ctr"/>
            <a:endParaRPr lang="en-US" sz="3400" b="1" dirty="0"/>
          </a:p>
          <a:p>
            <a:pPr algn="ctr"/>
            <a:endParaRPr lang="en-US" sz="3400" b="1" dirty="0"/>
          </a:p>
          <a:p>
            <a:pPr algn="ctr"/>
            <a:endParaRPr lang="en-US" sz="3400" b="1" dirty="0"/>
          </a:p>
          <a:p>
            <a:pPr algn="ctr"/>
            <a:r>
              <a:rPr lang="en-US" sz="3400" b="1" dirty="0"/>
              <a:t> </a:t>
            </a:r>
          </a:p>
          <a:p>
            <a:pPr algn="ctr"/>
            <a:endParaRPr lang="en-US" sz="3400" dirty="0"/>
          </a:p>
          <a:p>
            <a:pPr algn="ctr"/>
            <a:endParaRPr lang="en-US" sz="3400" b="1" dirty="0"/>
          </a:p>
          <a:p>
            <a:pPr algn="ctr"/>
            <a:endParaRPr lang="en-US" sz="3400" b="1" dirty="0"/>
          </a:p>
          <a:p>
            <a:pPr algn="ctr"/>
            <a:endParaRPr lang="en-US" sz="3400" b="1" dirty="0"/>
          </a:p>
          <a:p>
            <a:pPr algn="ctr"/>
            <a:endParaRPr lang="en-US" sz="3400" b="1" dirty="0"/>
          </a:p>
          <a:p>
            <a:pPr algn="ctr"/>
            <a:endParaRPr lang="en-US" sz="3400" b="1" dirty="0"/>
          </a:p>
          <a:p>
            <a:pPr algn="ctr"/>
            <a:endParaRPr lang="en-US" sz="3400" b="1" dirty="0"/>
          </a:p>
          <a:p>
            <a:pPr algn="ctr"/>
            <a:r>
              <a:rPr lang="en-US" sz="3400" b="1" dirty="0"/>
              <a:t> </a:t>
            </a:r>
          </a:p>
          <a:p>
            <a:pPr algn="ctr"/>
            <a:endParaRPr lang="en-US" sz="3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478970"/>
          </a:xfrm>
          <a:prstGeom prst="rect">
            <a:avLst/>
          </a:prstGeom>
        </p:spPr>
        <p:txBody>
          <a:bodyPr wrap="square">
            <a:spAutoFit/>
          </a:bodyPr>
          <a:lstStyle/>
          <a:p>
            <a:pPr algn="ctr"/>
            <a:r>
              <a:rPr lang="en-US" sz="4000" b="1" u="sng" dirty="0"/>
              <a:t>Luke 23:13-25</a:t>
            </a:r>
            <a:endParaRPr lang="en-US" sz="4000" u="sng" dirty="0"/>
          </a:p>
          <a:p>
            <a:pPr algn="ctr"/>
            <a:r>
              <a:rPr lang="en-US" sz="4000" dirty="0"/>
              <a:t>13 Then Pilate, when he had called together the chief priests, the rulers, and the people, 14 said to them, "You have brought this Man to me, as one who misleads the people. And indeed, having examined Him in your presence, I have found no fault in this Man concerning those things of which you accuse Him; </a:t>
            </a:r>
          </a:p>
          <a:p>
            <a:pPr algn="ctr"/>
            <a:r>
              <a:rPr lang="en-US" sz="4000" dirty="0"/>
              <a:t> </a:t>
            </a:r>
          </a:p>
          <a:p>
            <a:pPr algn="ctr"/>
            <a:endParaRPr lang="en-US" sz="4000" dirty="0"/>
          </a:p>
        </p:txBody>
      </p:sp>
      <p:pic>
        <p:nvPicPr>
          <p:cNvPr id="4" name="Picture 3" descr="A screenshot of a cell phone&#10;&#10;Description generated with high confidence">
            <a:extLst>
              <a:ext uri="{FF2B5EF4-FFF2-40B4-BE49-F238E27FC236}">
                <a16:creationId xmlns:a16="http://schemas.microsoft.com/office/drawing/2014/main" id="{2C8C4082-C2AF-43C8-B1BF-6A568AF4BA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7010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algn="ctr"/>
            <a:r>
              <a:rPr lang="en-US" sz="4000" dirty="0"/>
              <a:t> </a:t>
            </a:r>
            <a:r>
              <a:rPr lang="en-US" sz="4000" b="1" dirty="0"/>
              <a:t>4. God Prophesied that He would Gather them Once Again after He Scattered Them</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4401205"/>
          </a:xfrm>
          <a:prstGeom prst="rect">
            <a:avLst/>
          </a:prstGeom>
        </p:spPr>
        <p:txBody>
          <a:bodyPr wrap="square">
            <a:spAutoFit/>
          </a:bodyPr>
          <a:lstStyle/>
          <a:p>
            <a:pPr algn="ctr"/>
            <a:r>
              <a:rPr lang="en-US" sz="4000" b="1" u="sng" dirty="0"/>
              <a:t>Isaiah 11:10-13</a:t>
            </a:r>
            <a:endParaRPr lang="en-US" sz="4000" u="sng" dirty="0"/>
          </a:p>
          <a:p>
            <a:pPr algn="ctr"/>
            <a:r>
              <a:rPr lang="en-US" sz="4000" dirty="0"/>
              <a:t>10 In that day the Root of Jesse will stand as a banner for the peoples; the nations will rally to him, and his place of rest will be glorious.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5632311"/>
          </a:xfrm>
          <a:prstGeom prst="rect">
            <a:avLst/>
          </a:prstGeom>
        </p:spPr>
        <p:txBody>
          <a:bodyPr wrap="square">
            <a:spAutoFit/>
          </a:bodyPr>
          <a:lstStyle/>
          <a:p>
            <a:pPr algn="ctr"/>
            <a:r>
              <a:rPr lang="en-US" sz="4000" dirty="0"/>
              <a:t> 11 In that day the Lord will reach out his hand a second time to reclaim the remnant that is left of his people from Assyria, from Lower Egypt, from Upper Egypt, from Cush, from Elam, from Babylonia, from </a:t>
            </a:r>
            <a:r>
              <a:rPr lang="en-US" sz="4000" dirty="0" err="1"/>
              <a:t>Hamath</a:t>
            </a:r>
            <a:r>
              <a:rPr lang="en-US" sz="4000" dirty="0"/>
              <a:t> and from the islands of the sea.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2208"/>
            <a:ext cx="9144000" cy="8710077"/>
          </a:xfrm>
          <a:prstGeom prst="rect">
            <a:avLst/>
          </a:prstGeom>
        </p:spPr>
        <p:txBody>
          <a:bodyPr wrap="square">
            <a:spAutoFit/>
          </a:bodyPr>
          <a:lstStyle/>
          <a:p>
            <a:pPr algn="ctr"/>
            <a:r>
              <a:rPr lang="en-US" sz="4000" dirty="0"/>
              <a:t>12 He will raise a banner for the nations and gather the exiles of Israel; he will assemble the scattered people of Judah from the four quarters of the earth. 13 Ephraim's jealousy will vanish, and Judah's enemies will be cut off; Ephraim will not be jealous of Judah, nor Judah hostile toward Ephraim. </a:t>
            </a:r>
          </a:p>
          <a:p>
            <a:pPr algn="ctr"/>
            <a:r>
              <a:rPr lang="en-US" sz="4000" b="1" dirty="0"/>
              <a:t> </a:t>
            </a:r>
            <a:endParaRPr lang="en-US" sz="4000" dirty="0"/>
          </a:p>
          <a:p>
            <a:pPr algn="ctr"/>
            <a:endParaRPr lang="en-US" sz="4000" dirty="0"/>
          </a:p>
          <a:p>
            <a:pPr algn="ctr"/>
            <a:endParaRPr lang="en-US" sz="4000" dirty="0"/>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247864"/>
          </a:xfrm>
          <a:prstGeom prst="rect">
            <a:avLst/>
          </a:prstGeom>
        </p:spPr>
        <p:txBody>
          <a:bodyPr wrap="square">
            <a:spAutoFit/>
          </a:bodyPr>
          <a:lstStyle/>
          <a:p>
            <a:pPr algn="ctr"/>
            <a:r>
              <a:rPr lang="en-US" sz="4000" b="1" u="sng" dirty="0"/>
              <a:t>Isaiah 43:4-7</a:t>
            </a:r>
            <a:endParaRPr lang="en-US" sz="4000" u="sng" dirty="0"/>
          </a:p>
          <a:p>
            <a:pPr algn="ctr"/>
            <a:r>
              <a:rPr lang="en-US" sz="4000" dirty="0"/>
              <a:t>4 Since you are precious and honored in my sight, and because I love you, I will give men in exchange for you, and people in exchange for your life. 5 Do not be afraid, for I am with you; I will bring your children from the east and gather you from the west. </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dirty="0"/>
              <a:t>6 I will say to the north, 'Give them up!' and to the south, 'Do not hold them back.' Bring my sons from afar and my daughters from the ends of the earth--7 everyone who is called by my name, whom I created for my glory, whom I formed and made." </a:t>
            </a:r>
          </a:p>
          <a:p>
            <a:pPr algn="ctr"/>
            <a:r>
              <a:rPr lang="en-US" sz="4000" b="1" dirty="0"/>
              <a:t> </a:t>
            </a:r>
            <a:endParaRPr lang="en-US" sz="4000" dirty="0"/>
          </a:p>
        </p:txBody>
      </p:sp>
    </p:spTree>
    <p:extLst>
      <p:ext uri="{BB962C8B-B14F-4D97-AF65-F5344CB8AC3E}">
        <p14:creationId xmlns:p14="http://schemas.microsoft.com/office/powerpoint/2010/main" val="396303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494359"/>
          </a:xfrm>
          <a:prstGeom prst="rect">
            <a:avLst/>
          </a:prstGeom>
        </p:spPr>
        <p:txBody>
          <a:bodyPr wrap="square">
            <a:spAutoFit/>
          </a:bodyPr>
          <a:lstStyle/>
          <a:p>
            <a:pPr algn="ctr"/>
            <a:r>
              <a:rPr lang="en-US" sz="3700" b="1" u="sng" dirty="0"/>
              <a:t>Ezekiel 37:4-6</a:t>
            </a:r>
            <a:endParaRPr lang="en-US" sz="3700" u="sng" dirty="0"/>
          </a:p>
          <a:p>
            <a:pPr algn="ctr"/>
            <a:r>
              <a:rPr lang="en-US" sz="3700" dirty="0"/>
              <a:t>4 Then he said to me, "Prophesy to these bones and say to them, 'Dry bones, hear the word of the LORD! 5 This is what the Sovereign LORD says to these bones: I will make breath enter you, and you will come to life. 6 I will attach tendons to you and make flesh come upon you and cover you with skin; I will put breath in you, and you will come to life. Then you will know that I am the LORD.'" </a:t>
            </a:r>
          </a:p>
          <a:p>
            <a:pPr algn="ctr"/>
            <a:r>
              <a:rPr lang="en-US" sz="3700" dirty="0"/>
              <a:t> </a:t>
            </a:r>
          </a:p>
          <a:p>
            <a:pPr algn="ctr"/>
            <a:endParaRPr lang="en-US" sz="3700" dirty="0"/>
          </a:p>
        </p:txBody>
      </p:sp>
    </p:spTree>
    <p:extLst>
      <p:ext uri="{BB962C8B-B14F-4D97-AF65-F5344CB8AC3E}">
        <p14:creationId xmlns:p14="http://schemas.microsoft.com/office/powerpoint/2010/main" val="27152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2208"/>
            <a:ext cx="9144000" cy="1938992"/>
          </a:xfrm>
          <a:prstGeom prst="rect">
            <a:avLst/>
          </a:prstGeom>
        </p:spPr>
        <p:txBody>
          <a:bodyPr wrap="square">
            <a:spAutoFit/>
          </a:bodyPr>
          <a:lstStyle/>
          <a:p>
            <a:pPr algn="ctr"/>
            <a:r>
              <a:rPr lang="en-US" sz="4000" b="1" dirty="0"/>
              <a:t>5. We too were Dead who </a:t>
            </a:r>
          </a:p>
          <a:p>
            <a:pPr algn="ctr"/>
            <a:r>
              <a:rPr lang="en-US" sz="4000" b="1" dirty="0"/>
              <a:t>God Raised Up</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724311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247864"/>
          </a:xfrm>
          <a:prstGeom prst="rect">
            <a:avLst/>
          </a:prstGeom>
        </p:spPr>
        <p:txBody>
          <a:bodyPr wrap="square">
            <a:spAutoFit/>
          </a:bodyPr>
          <a:lstStyle/>
          <a:p>
            <a:pPr algn="ctr"/>
            <a:r>
              <a:rPr lang="en-US" sz="4000" dirty="0"/>
              <a:t> </a:t>
            </a:r>
            <a:r>
              <a:rPr lang="en-US" sz="4000" b="1" u="sng" dirty="0"/>
              <a:t>Ephesians 2:1-10</a:t>
            </a:r>
            <a:endParaRPr lang="en-US" sz="4000" u="sng" dirty="0"/>
          </a:p>
          <a:p>
            <a:pPr algn="ctr"/>
            <a:r>
              <a:rPr lang="en-US" sz="4000" dirty="0"/>
              <a:t>1 And you He made alive, who were dead in trespasses and sins, 2 in which you once walked according to the course of this world, according to the prince of the power of the air, the spirit who now works in the sons of disobedience, </a:t>
            </a:r>
          </a:p>
          <a:p>
            <a:pPr algn="ctr"/>
            <a:r>
              <a:rPr lang="en-US" sz="4000" dirty="0"/>
              <a:t> </a:t>
            </a:r>
          </a:p>
          <a:p>
            <a:pPr algn="ctr"/>
            <a:endParaRPr lang="en-US" sz="4000" dirty="0"/>
          </a:p>
        </p:txBody>
      </p:sp>
    </p:spTree>
    <p:extLst>
      <p:ext uri="{BB962C8B-B14F-4D97-AF65-F5344CB8AC3E}">
        <p14:creationId xmlns:p14="http://schemas.microsoft.com/office/powerpoint/2010/main" val="345752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247864"/>
          </a:xfrm>
          <a:prstGeom prst="rect">
            <a:avLst/>
          </a:prstGeom>
        </p:spPr>
        <p:txBody>
          <a:bodyPr wrap="square">
            <a:spAutoFit/>
          </a:bodyPr>
          <a:lstStyle/>
          <a:p>
            <a:pPr algn="ctr"/>
            <a:r>
              <a:rPr lang="en-US" sz="4000" dirty="0"/>
              <a:t>3 among whom also we all once conducted ourselves in the lusts of our flesh, fulfilling the desires of the flesh and of the mind, and were by nature children of wrath, just as the others. 4 But God, who is rich in mercy, because of His great love with which He loved us, </a:t>
            </a:r>
          </a:p>
          <a:p>
            <a:pPr algn="ctr"/>
            <a:r>
              <a:rPr lang="en-US" sz="4000" dirty="0"/>
              <a:t> </a:t>
            </a:r>
          </a:p>
          <a:p>
            <a:pPr algn="ctr"/>
            <a:endParaRPr lang="en-US" sz="4000" dirty="0"/>
          </a:p>
        </p:txBody>
      </p:sp>
    </p:spTree>
    <p:extLst>
      <p:ext uri="{BB962C8B-B14F-4D97-AF65-F5344CB8AC3E}">
        <p14:creationId xmlns:p14="http://schemas.microsoft.com/office/powerpoint/2010/main" val="818961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9325630"/>
          </a:xfrm>
          <a:prstGeom prst="rect">
            <a:avLst/>
          </a:prstGeom>
        </p:spPr>
        <p:txBody>
          <a:bodyPr wrap="square">
            <a:spAutoFit/>
          </a:bodyPr>
          <a:lstStyle/>
          <a:p>
            <a:pPr algn="ctr"/>
            <a:r>
              <a:rPr lang="en-US" sz="4000" dirty="0"/>
              <a:t>5 even when we were dead in trespasses, made us alive together with Christ (by grace you have been saved), 6 and raised us up together, and made us sit together in the heavenly places in Christ Jesus, 7 that in the ages to come He might show the exceeding riches of His grace in His kindness toward us in Christ Jesus. </a:t>
            </a:r>
          </a:p>
          <a:p>
            <a:pPr algn="ctr"/>
            <a:r>
              <a:rPr lang="en-US" sz="4000" dirty="0"/>
              <a:t> </a:t>
            </a:r>
          </a:p>
          <a:p>
            <a:pPr algn="ctr"/>
            <a:r>
              <a:rPr lang="en-US" sz="4000" dirty="0"/>
              <a:t> </a:t>
            </a:r>
          </a:p>
          <a:p>
            <a:pPr algn="ctr"/>
            <a:r>
              <a:rPr lang="en-US" sz="4000" dirty="0"/>
              <a:t> </a:t>
            </a:r>
          </a:p>
          <a:p>
            <a:pPr algn="ctr"/>
            <a:r>
              <a:rPr lang="en-US" sz="4000" dirty="0"/>
              <a:t> </a:t>
            </a:r>
          </a:p>
          <a:p>
            <a:pPr algn="ctr"/>
            <a:endParaRPr lang="en-US" sz="4000" dirty="0"/>
          </a:p>
        </p:txBody>
      </p:sp>
    </p:spTree>
    <p:extLst>
      <p:ext uri="{BB962C8B-B14F-4D97-AF65-F5344CB8AC3E}">
        <p14:creationId xmlns:p14="http://schemas.microsoft.com/office/powerpoint/2010/main" val="3654019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dirty="0"/>
              <a:t>8 For by grace you have been saved through faith, and that not of yourselves; it is the gift of God, 9 not of works, lest anyone should boast. 10 For we are His workmanship, created in Christ Jesus for good works, which God prepared beforehand that we should walk in them. </a:t>
            </a:r>
          </a:p>
        </p:txBody>
      </p:sp>
    </p:spTree>
    <p:extLst>
      <p:ext uri="{BB962C8B-B14F-4D97-AF65-F5344CB8AC3E}">
        <p14:creationId xmlns:p14="http://schemas.microsoft.com/office/powerpoint/2010/main" val="810028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478970"/>
          </a:xfrm>
          <a:prstGeom prst="rect">
            <a:avLst/>
          </a:prstGeom>
        </p:spPr>
        <p:txBody>
          <a:bodyPr wrap="square">
            <a:spAutoFit/>
          </a:bodyPr>
          <a:lstStyle/>
          <a:p>
            <a:pPr algn="ctr"/>
            <a:r>
              <a:rPr lang="en-US" sz="4000" b="1" u="sng" dirty="0"/>
              <a:t>Romans 6:4-14</a:t>
            </a:r>
            <a:endParaRPr lang="en-US" sz="4000" u="sng" dirty="0"/>
          </a:p>
          <a:p>
            <a:pPr algn="ctr"/>
            <a:r>
              <a:rPr lang="en-US" sz="4000" dirty="0"/>
              <a:t>4 Therefore we were buried with Him through baptism into death, that just as Christ was raised from the dead by the glory of the Father, even so we also should walk in newness of life. 5 For if we have been united together in the likeness of His death, certainly we also shall be in the likeness of His resurrection, </a:t>
            </a:r>
          </a:p>
          <a:p>
            <a:pPr algn="ctr"/>
            <a:r>
              <a:rPr lang="en-US" sz="4000" dirty="0"/>
              <a:t> </a:t>
            </a:r>
          </a:p>
          <a:p>
            <a:pPr algn="ctr"/>
            <a:r>
              <a:rPr lang="en-US" sz="4000" dirty="0"/>
              <a:t>. </a:t>
            </a:r>
          </a:p>
        </p:txBody>
      </p:sp>
    </p:spTree>
    <p:extLst>
      <p:ext uri="{BB962C8B-B14F-4D97-AF65-F5344CB8AC3E}">
        <p14:creationId xmlns:p14="http://schemas.microsoft.com/office/powerpoint/2010/main" val="1728812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632311"/>
          </a:xfrm>
          <a:prstGeom prst="rect">
            <a:avLst/>
          </a:prstGeom>
        </p:spPr>
        <p:txBody>
          <a:bodyPr wrap="square">
            <a:spAutoFit/>
          </a:bodyPr>
          <a:lstStyle/>
          <a:p>
            <a:pPr algn="ctr"/>
            <a:r>
              <a:rPr lang="en-US" sz="4000" dirty="0"/>
              <a:t>6 knowing this, that our old man was crucified with Him, that the body of sin might be done away with, that we should no longer be slaves of sin. 7 For he who has died has been freed from sin. 8 Now if we died with Christ, we believe that we shall also live with Him, </a:t>
            </a:r>
          </a:p>
          <a:p>
            <a:pPr algn="ctr"/>
            <a:r>
              <a:rPr lang="en-US" sz="4000" dirty="0"/>
              <a:t> </a:t>
            </a:r>
          </a:p>
        </p:txBody>
      </p:sp>
    </p:spTree>
    <p:extLst>
      <p:ext uri="{BB962C8B-B14F-4D97-AF65-F5344CB8AC3E}">
        <p14:creationId xmlns:p14="http://schemas.microsoft.com/office/powerpoint/2010/main" val="1279280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863417"/>
          </a:xfrm>
          <a:prstGeom prst="rect">
            <a:avLst/>
          </a:prstGeom>
        </p:spPr>
        <p:txBody>
          <a:bodyPr wrap="square">
            <a:spAutoFit/>
          </a:bodyPr>
          <a:lstStyle/>
          <a:p>
            <a:pPr algn="ctr"/>
            <a:r>
              <a:rPr lang="en-US" sz="4000" dirty="0"/>
              <a:t>9 knowing that Christ, having been raised from the dead, dies no more. Death no longer has dominion over Him. 10 For the death that He died, He died to sin once for all; but the life that He lives, He lives to God. 11 Likewise you also, reckon yourselves to be dead indeed to sin, but alive to God in Christ Jesus our Lord. 12 Therefore do not let sin reign in your mortal body, that you should obey it in its lusts. </a:t>
            </a:r>
          </a:p>
        </p:txBody>
      </p:sp>
    </p:spTree>
    <p:extLst>
      <p:ext uri="{BB962C8B-B14F-4D97-AF65-F5344CB8AC3E}">
        <p14:creationId xmlns:p14="http://schemas.microsoft.com/office/powerpoint/2010/main" val="1028947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632311"/>
          </a:xfrm>
          <a:prstGeom prst="rect">
            <a:avLst/>
          </a:prstGeom>
        </p:spPr>
        <p:txBody>
          <a:bodyPr wrap="square">
            <a:spAutoFit/>
          </a:bodyPr>
          <a:lstStyle/>
          <a:p>
            <a:pPr algn="ctr"/>
            <a:r>
              <a:rPr lang="en-US" sz="4000" dirty="0"/>
              <a:t> 13 And do not present your members as instruments of unrighteousness to sin, but present yourselves to God as being alive from the dead, and your members as instruments of righteousness to God. 14 For sin shall not have dominion over you, for you are not under law but under grace</a:t>
            </a:r>
            <a:endParaRPr lang="en-US" sz="4000" dirty="0">
              <a:solidFill>
                <a:srgbClr val="FFFFFF"/>
              </a:solidFill>
            </a:endParaRPr>
          </a:p>
          <a:p>
            <a:pPr algn="ctr"/>
            <a:endParaRPr lang="en-US" sz="4000" dirty="0"/>
          </a:p>
        </p:txBody>
      </p:sp>
    </p:spTree>
    <p:extLst>
      <p:ext uri="{BB962C8B-B14F-4D97-AF65-F5344CB8AC3E}">
        <p14:creationId xmlns:p14="http://schemas.microsoft.com/office/powerpoint/2010/main" val="1995941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938992"/>
          </a:xfrm>
          <a:prstGeom prst="rect">
            <a:avLst/>
          </a:prstGeom>
        </p:spPr>
        <p:txBody>
          <a:bodyPr wrap="square">
            <a:spAutoFit/>
          </a:bodyPr>
          <a:lstStyle/>
          <a:p>
            <a:pPr algn="ctr"/>
            <a:r>
              <a:rPr lang="en-US" sz="4000" b="1" dirty="0"/>
              <a:t>6. Another Sign That Jesus Is Coming Back</a:t>
            </a:r>
            <a:endParaRPr lang="en-US" sz="4000" dirty="0"/>
          </a:p>
          <a:p>
            <a:pPr algn="ctr"/>
            <a:endParaRPr lang="en-US" sz="4000" dirty="0"/>
          </a:p>
        </p:txBody>
      </p:sp>
    </p:spTree>
    <p:extLst>
      <p:ext uri="{BB962C8B-B14F-4D97-AF65-F5344CB8AC3E}">
        <p14:creationId xmlns:p14="http://schemas.microsoft.com/office/powerpoint/2010/main" val="2150268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b="1" u="sng" dirty="0"/>
              <a:t>Psalm 102:16-19</a:t>
            </a:r>
            <a:endParaRPr lang="en-US" sz="4000" u="sng" dirty="0"/>
          </a:p>
          <a:p>
            <a:pPr algn="ctr"/>
            <a:r>
              <a:rPr lang="en-US" sz="4000" dirty="0"/>
              <a:t>16 For the LORD shall build up Zion; He shall appear in His glory. </a:t>
            </a:r>
          </a:p>
          <a:p>
            <a:pPr algn="ctr"/>
            <a:r>
              <a:rPr lang="en-US" sz="4000" dirty="0"/>
              <a:t>17 He shall regard the prayer of the destitute, And shall not despise their prayer.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408607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dirty="0"/>
              <a:t>18 This will be written for the generation to come, That a people yet to be created may praise the LORD. 19 For He looked down from the height of His sanctuary; From heaven the LORD viewed the earth…</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29661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632311"/>
          </a:xfrm>
          <a:prstGeom prst="rect">
            <a:avLst/>
          </a:prstGeom>
        </p:spPr>
        <p:txBody>
          <a:bodyPr wrap="square">
            <a:spAutoFit/>
          </a:bodyPr>
          <a:lstStyle/>
          <a:p>
            <a:pPr algn="ctr"/>
            <a:r>
              <a:rPr lang="en-US" sz="4000" b="1" u="sng" dirty="0"/>
              <a:t>Matthew 24:3-14</a:t>
            </a:r>
            <a:endParaRPr lang="en-US" sz="4000" u="sng" dirty="0"/>
          </a:p>
          <a:p>
            <a:pPr algn="ctr"/>
            <a:r>
              <a:rPr lang="en-US" sz="4000" dirty="0"/>
              <a:t>3 Now as He sat on the Mount of Olives, the disciples came to Him privately, saying, "Tell us, when will these things be? And what will be the sign of Your coming, and of the end of the age?"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2019503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863417"/>
          </a:xfrm>
          <a:prstGeom prst="rect">
            <a:avLst/>
          </a:prstGeom>
        </p:spPr>
        <p:txBody>
          <a:bodyPr wrap="square">
            <a:spAutoFit/>
          </a:bodyPr>
          <a:lstStyle/>
          <a:p>
            <a:pPr algn="ctr"/>
            <a:r>
              <a:rPr lang="en-US" sz="4000" dirty="0"/>
              <a:t>4 And Jesus answered and said to them: </a:t>
            </a:r>
            <a:r>
              <a:rPr lang="en-US" sz="4000" dirty="0">
                <a:solidFill>
                  <a:srgbClr val="FF0000"/>
                </a:solidFill>
              </a:rPr>
              <a:t>"Take heed that no one deceives you. </a:t>
            </a:r>
            <a:r>
              <a:rPr lang="en-US" sz="4000" dirty="0"/>
              <a:t>5</a:t>
            </a:r>
            <a:r>
              <a:rPr lang="en-US" sz="4000" dirty="0">
                <a:solidFill>
                  <a:srgbClr val="FF0000"/>
                </a:solidFill>
              </a:rPr>
              <a:t> For many will come in My name, saying, 'I am the Christ,' and will deceive many. </a:t>
            </a:r>
            <a:r>
              <a:rPr lang="en-US" sz="4000" dirty="0"/>
              <a:t>6 </a:t>
            </a:r>
            <a:r>
              <a:rPr lang="en-US" sz="4000" dirty="0">
                <a:solidFill>
                  <a:srgbClr val="FF0000"/>
                </a:solidFill>
              </a:rPr>
              <a:t>And you will hear of wars and rumors of wars. See that you are not troubled; for all these things must come to pass, but the end is not yet.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3941018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9941183"/>
          </a:xfrm>
          <a:prstGeom prst="rect">
            <a:avLst/>
          </a:prstGeom>
        </p:spPr>
        <p:txBody>
          <a:bodyPr wrap="square">
            <a:spAutoFit/>
          </a:bodyPr>
          <a:lstStyle/>
          <a:p>
            <a:pPr algn="ctr"/>
            <a:r>
              <a:rPr lang="en-US" sz="4000" dirty="0"/>
              <a:t>7 </a:t>
            </a:r>
            <a:r>
              <a:rPr lang="en-US" sz="4000" dirty="0">
                <a:solidFill>
                  <a:srgbClr val="FF0000"/>
                </a:solidFill>
              </a:rPr>
              <a:t>For nation will rise against nation, and kingdom against kingdom. And there will be famines, pestilences, and earthquakes in various places.</a:t>
            </a:r>
            <a:r>
              <a:rPr lang="en-US" sz="4000" dirty="0"/>
              <a:t> 8 </a:t>
            </a:r>
            <a:r>
              <a:rPr lang="en-US" sz="4000" dirty="0">
                <a:solidFill>
                  <a:srgbClr val="FF0000"/>
                </a:solidFill>
              </a:rPr>
              <a:t>All these are the beginning of sorrows. </a:t>
            </a:r>
            <a:r>
              <a:rPr lang="en-US" sz="4000" dirty="0"/>
              <a:t>9 </a:t>
            </a:r>
            <a:r>
              <a:rPr lang="en-US" sz="4000" dirty="0">
                <a:solidFill>
                  <a:srgbClr val="FF0000"/>
                </a:solidFill>
              </a:rPr>
              <a:t>Then they will deliver you up to tribulation and kill you, and you will be hated by all nations for My name's sake. </a:t>
            </a:r>
          </a:p>
          <a:p>
            <a:pPr algn="ctr"/>
            <a:r>
              <a:rPr lang="en-US" sz="4000" dirty="0">
                <a:solidFill>
                  <a:srgbClr val="FF0000"/>
                </a:solidFill>
              </a:rPr>
              <a:t> </a:t>
            </a:r>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2442271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8094524"/>
          </a:xfrm>
          <a:prstGeom prst="rect">
            <a:avLst/>
          </a:prstGeom>
        </p:spPr>
        <p:txBody>
          <a:bodyPr wrap="square">
            <a:spAutoFit/>
          </a:bodyPr>
          <a:lstStyle/>
          <a:p>
            <a:pPr algn="ctr"/>
            <a:r>
              <a:rPr lang="en-US" sz="4000" dirty="0"/>
              <a:t>10 </a:t>
            </a:r>
            <a:r>
              <a:rPr lang="en-US" sz="4000" dirty="0">
                <a:solidFill>
                  <a:srgbClr val="FF0000"/>
                </a:solidFill>
              </a:rPr>
              <a:t>And then many will be offended, will betray one another, and will hate one another.</a:t>
            </a:r>
            <a:r>
              <a:rPr lang="en-US" sz="4000" dirty="0"/>
              <a:t> 11 </a:t>
            </a:r>
            <a:r>
              <a:rPr lang="en-US" sz="4000" dirty="0">
                <a:solidFill>
                  <a:srgbClr val="FF0000"/>
                </a:solidFill>
              </a:rPr>
              <a:t>Then many false prophets will rise up and deceive many.</a:t>
            </a:r>
            <a:r>
              <a:rPr lang="en-US" sz="4000" dirty="0"/>
              <a:t> 12 </a:t>
            </a:r>
            <a:r>
              <a:rPr lang="en-US" sz="4000" dirty="0">
                <a:solidFill>
                  <a:srgbClr val="FF0000"/>
                </a:solidFill>
              </a:rPr>
              <a:t>And because lawlessness will abound, the love of many will grow cold. </a:t>
            </a:r>
            <a:r>
              <a:rPr lang="en-US" sz="4000" dirty="0"/>
              <a:t>13 </a:t>
            </a:r>
            <a:r>
              <a:rPr lang="en-US" sz="4000" dirty="0">
                <a:solidFill>
                  <a:srgbClr val="FF0000"/>
                </a:solidFill>
              </a:rPr>
              <a:t>But he who endures to the end shall be saved.</a:t>
            </a:r>
            <a:r>
              <a:rPr lang="en-US" sz="4000" dirty="0"/>
              <a:t> 14 </a:t>
            </a:r>
            <a:r>
              <a:rPr lang="en-US" sz="4000" dirty="0">
                <a:solidFill>
                  <a:srgbClr val="FF0000"/>
                </a:solidFill>
              </a:rPr>
              <a:t>And this gospel of the kingdom will be preached in all the world as a witness to all the nations, and then the end will come.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141375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algn="ctr"/>
            <a:r>
              <a:rPr lang="en-US" sz="4000" b="1" dirty="0"/>
              <a:t>7. How should we ought to live awaiting for His Arrival?</a:t>
            </a:r>
            <a:endParaRPr lang="en-US" sz="4000" dirty="0"/>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3110754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b="1" u="sng" dirty="0"/>
              <a:t>2 Peter 3:9-16</a:t>
            </a:r>
            <a:endParaRPr lang="en-US" sz="4000" u="sng" dirty="0"/>
          </a:p>
          <a:p>
            <a:pPr algn="ctr"/>
            <a:r>
              <a:rPr lang="en-US" sz="4000" dirty="0"/>
              <a:t>9 The Lord is not slack concerning His promise, as some count slackness, but is longsuffering toward us, not willing that any should perish but that all should come to repentance.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3187065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dirty="0"/>
              <a:t>10 But the day of the Lord will come as a thief in the night, in which the heavens will pass away with a great noise, and the elements will melt with fervent heat; both the earth and the works that are in it will be burned up.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3491316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247864"/>
          </a:xfrm>
          <a:prstGeom prst="rect">
            <a:avLst/>
          </a:prstGeom>
        </p:spPr>
        <p:txBody>
          <a:bodyPr wrap="square">
            <a:spAutoFit/>
          </a:bodyPr>
          <a:lstStyle/>
          <a:p>
            <a:pPr algn="ctr"/>
            <a:r>
              <a:rPr lang="en-US" sz="4000" dirty="0"/>
              <a:t>11 Therefore, since all these things will be dissolved, what manner of persons ought you to be in holy conduct and godliness, 12 looking for and hastening the coming of the day of God, because of which the heavens will be dissolved, being on fire, and the elements will melt with fervent heat?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2393807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632311"/>
          </a:xfrm>
          <a:prstGeom prst="rect">
            <a:avLst/>
          </a:prstGeom>
        </p:spPr>
        <p:txBody>
          <a:bodyPr wrap="square">
            <a:spAutoFit/>
          </a:bodyPr>
          <a:lstStyle/>
          <a:p>
            <a:pPr algn="ctr"/>
            <a:r>
              <a:rPr lang="en-US" sz="4000" dirty="0"/>
              <a:t>13 Nevertheless we, according to His promise, look for new heavens and a new earth in which righteousness dwells. 14 Therefore, beloved, looking forward to these things, be diligent to be found by Him in peace, without spot and blameless;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590807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4401205"/>
          </a:xfrm>
          <a:prstGeom prst="rect">
            <a:avLst/>
          </a:prstGeom>
        </p:spPr>
        <p:txBody>
          <a:bodyPr wrap="square">
            <a:spAutoFit/>
          </a:bodyPr>
          <a:lstStyle/>
          <a:p>
            <a:pPr algn="ctr"/>
            <a:r>
              <a:rPr lang="en-US" sz="4000" dirty="0"/>
              <a:t>15 and account that the longsuffering of our Lord is salvation--as also our beloved brother Paul, according to the wisdom given to him, has written to you…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2845752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extLst>
      <p:ext uri="{BB962C8B-B14F-4D97-AF65-F5344CB8AC3E}">
        <p14:creationId xmlns:p14="http://schemas.microsoft.com/office/powerpoint/2010/main" val="3838965349"/>
      </p:ext>
    </p:extLst>
  </p:cSld>
  <p:clrMapOvr>
    <a:masterClrMapping/>
  </p:clrMapOvr>
</p:sld>
</file>

<file path=ppt/theme/theme1.xml><?xml version="1.0" encoding="utf-8"?>
<a:theme xmlns:a="http://schemas.openxmlformats.org/drawingml/2006/main" name="1_Mountain Top">
  <a:themeElements>
    <a:clrScheme name="1_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1_Mountain Top">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Mountain Top 1">
        <a:dk1>
          <a:srgbClr val="4C3A1C"/>
        </a:dk1>
        <a:lt1>
          <a:srgbClr val="FFFFFF"/>
        </a:lt1>
        <a:dk2>
          <a:srgbClr val="993300"/>
        </a:dk2>
        <a:lt2>
          <a:srgbClr val="CCAA00"/>
        </a:lt2>
        <a:accent1>
          <a:srgbClr val="FF3300"/>
        </a:accent1>
        <a:accent2>
          <a:srgbClr val="9E6600"/>
        </a:accent2>
        <a:accent3>
          <a:srgbClr val="CAADAA"/>
        </a:accent3>
        <a:accent4>
          <a:srgbClr val="DADADA"/>
        </a:accent4>
        <a:accent5>
          <a:srgbClr val="FFADAA"/>
        </a:accent5>
        <a:accent6>
          <a:srgbClr val="8F5C00"/>
        </a:accent6>
        <a:hlink>
          <a:srgbClr val="FFCC00"/>
        </a:hlink>
        <a:folHlink>
          <a:srgbClr val="F7DC97"/>
        </a:folHlink>
      </a:clrScheme>
      <a:clrMap bg1="dk2" tx1="lt1" bg2="dk1" tx2="lt2" accent1="accent1" accent2="accent2" accent3="accent3" accent4="accent4" accent5="accent5" accent6="accent6" hlink="hlink" folHlink="folHlink"/>
    </a:extraClrScheme>
    <a:extraClrScheme>
      <a:clrScheme name="1_Mountain Top 2">
        <a:dk1>
          <a:srgbClr val="3D0058"/>
        </a:dk1>
        <a:lt1>
          <a:srgbClr val="FFFFFF"/>
        </a:lt1>
        <a:dk2>
          <a:srgbClr val="9188B0"/>
        </a:dk2>
        <a:lt2>
          <a:srgbClr val="DDE0DC"/>
        </a:lt2>
        <a:accent1>
          <a:srgbClr val="FFCC00"/>
        </a:accent1>
        <a:accent2>
          <a:srgbClr val="4C3D78"/>
        </a:accent2>
        <a:accent3>
          <a:srgbClr val="C7C3D4"/>
        </a:accent3>
        <a:accent4>
          <a:srgbClr val="DADADA"/>
        </a:accent4>
        <a:accent5>
          <a:srgbClr val="FFE2AA"/>
        </a:accent5>
        <a:accent6>
          <a:srgbClr val="44366C"/>
        </a:accent6>
        <a:hlink>
          <a:srgbClr val="743D78"/>
        </a:hlink>
        <a:folHlink>
          <a:srgbClr val="CC9900"/>
        </a:folHlink>
      </a:clrScheme>
      <a:clrMap bg1="dk2" tx1="lt1" bg2="dk1" tx2="lt2" accent1="accent1" accent2="accent2" accent3="accent3" accent4="accent4" accent5="accent5" accent6="accent6" hlink="hlink" folHlink="folHlink"/>
    </a:extraClrScheme>
    <a:extraClrScheme>
      <a:clrScheme name="1_Mountain Top 3">
        <a:dk1>
          <a:srgbClr val="10104C"/>
        </a:dk1>
        <a:lt1>
          <a:srgbClr val="FFFFFF"/>
        </a:lt1>
        <a:dk2>
          <a:srgbClr val="003366"/>
        </a:dk2>
        <a:lt2>
          <a:srgbClr val="C6CCD4"/>
        </a:lt2>
        <a:accent1>
          <a:srgbClr val="33CCFF"/>
        </a:accent1>
        <a:accent2>
          <a:srgbClr val="5B5B8D"/>
        </a:accent2>
        <a:accent3>
          <a:srgbClr val="AAADB8"/>
        </a:accent3>
        <a:accent4>
          <a:srgbClr val="DADADA"/>
        </a:accent4>
        <a:accent5>
          <a:srgbClr val="ADE2FF"/>
        </a:accent5>
        <a:accent6>
          <a:srgbClr val="52527F"/>
        </a:accent6>
        <a:hlink>
          <a:srgbClr val="4529AB"/>
        </a:hlink>
        <a:folHlink>
          <a:srgbClr val="00CC99"/>
        </a:folHlink>
      </a:clrScheme>
      <a:clrMap bg1="dk2" tx1="lt1" bg2="dk1" tx2="lt2" accent1="accent1" accent2="accent2" accent3="accent3" accent4="accent4" accent5="accent5" accent6="accent6" hlink="hlink" folHlink="folHlink"/>
    </a:extraClrScheme>
    <a:extraClrScheme>
      <a:clrScheme name="1_Mountain Top 4">
        <a:dk1>
          <a:srgbClr val="B0C8CA"/>
        </a:dk1>
        <a:lt1>
          <a:srgbClr val="FFFFFF"/>
        </a:lt1>
        <a:dk2>
          <a:srgbClr val="000099"/>
        </a:dk2>
        <a:lt2>
          <a:srgbClr val="FFFFFF"/>
        </a:lt2>
        <a:accent1>
          <a:srgbClr val="89C4FF"/>
        </a:accent1>
        <a:accent2>
          <a:srgbClr val="00008C"/>
        </a:accent2>
        <a:accent3>
          <a:srgbClr val="AAAACA"/>
        </a:accent3>
        <a:accent4>
          <a:srgbClr val="DADADA"/>
        </a:accent4>
        <a:accent5>
          <a:srgbClr val="C4DEFF"/>
        </a:accent5>
        <a:accent6>
          <a:srgbClr val="00007E"/>
        </a:accent6>
        <a:hlink>
          <a:srgbClr val="6666FF"/>
        </a:hlink>
        <a:folHlink>
          <a:srgbClr val="C0C0C0"/>
        </a:folHlink>
      </a:clrScheme>
      <a:clrMap bg1="dk2" tx1="lt1" bg2="dk1" tx2="lt2" accent1="accent1" accent2="accent2" accent3="accent3" accent4="accent4" accent5="accent5" accent6="accent6" hlink="hlink" folHlink="folHlink"/>
    </a:extraClrScheme>
    <a:extraClrScheme>
      <a:clrScheme name="1_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clrMap bg1="dk2" tx1="lt1" bg2="dk1" tx2="lt2" accent1="accent1" accent2="accent2" accent3="accent3" accent4="accent4" accent5="accent5" accent6="accent6" hlink="hlink" folHlink="folHlink"/>
    </a:extraClrScheme>
    <a:extraClrScheme>
      <a:clrScheme name="1_Mountain Top 6">
        <a:dk1>
          <a:srgbClr val="809296"/>
        </a:dk1>
        <a:lt1>
          <a:srgbClr val="FFFFFF"/>
        </a:lt1>
        <a:dk2>
          <a:srgbClr val="6699FF"/>
        </a:dk2>
        <a:lt2>
          <a:srgbClr val="B3EDFF"/>
        </a:lt2>
        <a:accent1>
          <a:srgbClr val="FF9933"/>
        </a:accent1>
        <a:accent2>
          <a:srgbClr val="FFAA99"/>
        </a:accent2>
        <a:accent3>
          <a:srgbClr val="B8CAFF"/>
        </a:accent3>
        <a:accent4>
          <a:srgbClr val="DADADA"/>
        </a:accent4>
        <a:accent5>
          <a:srgbClr val="FFCAAD"/>
        </a:accent5>
        <a:accent6>
          <a:srgbClr val="E79A8A"/>
        </a:accent6>
        <a:hlink>
          <a:srgbClr val="FFCFAB"/>
        </a:hlink>
        <a:folHlink>
          <a:srgbClr val="CC9900"/>
        </a:folHlink>
      </a:clrScheme>
      <a:clrMap bg1="dk2" tx1="lt1" bg2="dk1" tx2="lt2" accent1="accent1" accent2="accent2" accent3="accent3" accent4="accent4" accent5="accent5" accent6="accent6" hlink="hlink" folHlink="folHlink"/>
    </a:extraClrScheme>
    <a:extraClrScheme>
      <a:clrScheme name="1_Mountain Top 7">
        <a:dk1>
          <a:srgbClr val="006666"/>
        </a:dk1>
        <a:lt1>
          <a:srgbClr val="FFFFFF"/>
        </a:lt1>
        <a:dk2>
          <a:srgbClr val="85D1E3"/>
        </a:dk2>
        <a:lt2>
          <a:srgbClr val="CCFFFF"/>
        </a:lt2>
        <a:accent1>
          <a:srgbClr val="FFCC00"/>
        </a:accent1>
        <a:accent2>
          <a:srgbClr val="00CC99"/>
        </a:accent2>
        <a:accent3>
          <a:srgbClr val="C2E5EF"/>
        </a:accent3>
        <a:accent4>
          <a:srgbClr val="DADADA"/>
        </a:accent4>
        <a:accent5>
          <a:srgbClr val="FFE2AA"/>
        </a:accent5>
        <a:accent6>
          <a:srgbClr val="00B98A"/>
        </a:accent6>
        <a:hlink>
          <a:srgbClr val="0099FF"/>
        </a:hlink>
        <a:folHlink>
          <a:srgbClr val="6600CC"/>
        </a:folHlink>
      </a:clrScheme>
      <a:clrMap bg1="dk2" tx1="lt1" bg2="dk1" tx2="lt2" accent1="accent1" accent2="accent2" accent3="accent3" accent4="accent4" accent5="accent5" accent6="accent6" hlink="hlink" folHlink="folHlink"/>
    </a:extraClrScheme>
    <a:extraClrScheme>
      <a:clrScheme name="1_Mountain Top 8">
        <a:dk1>
          <a:srgbClr val="404B3D"/>
        </a:dk1>
        <a:lt1>
          <a:srgbClr val="FFFFFF"/>
        </a:lt1>
        <a:dk2>
          <a:srgbClr val="A7A491"/>
        </a:dk2>
        <a:lt2>
          <a:srgbClr val="CCD0CA"/>
        </a:lt2>
        <a:accent1>
          <a:srgbClr val="33CCCC"/>
        </a:accent1>
        <a:accent2>
          <a:srgbClr val="004E4C"/>
        </a:accent2>
        <a:accent3>
          <a:srgbClr val="D0CFC7"/>
        </a:accent3>
        <a:accent4>
          <a:srgbClr val="DADADA"/>
        </a:accent4>
        <a:accent5>
          <a:srgbClr val="ADE2E2"/>
        </a:accent5>
        <a:accent6>
          <a:srgbClr val="004644"/>
        </a:accent6>
        <a:hlink>
          <a:srgbClr val="477781"/>
        </a:hlink>
        <a:folHlink>
          <a:srgbClr val="85CC74"/>
        </a:folHlink>
      </a:clrScheme>
      <a:clrMap bg1="dk2" tx1="lt1" bg2="dk1" tx2="lt2" accent1="accent1" accent2="accent2" accent3="accent3" accent4="accent4" accent5="accent5" accent6="accent6" hlink="hlink" folHlink="folHlink"/>
    </a:extraClrScheme>
    <a:extraClrScheme>
      <a:clrScheme name="1_Mountain Top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19473</TotalTime>
  <Words>2405</Words>
  <Application>Microsoft Office PowerPoint</Application>
  <PresentationFormat>On-screen Show (4:3)</PresentationFormat>
  <Paragraphs>197</Paragraphs>
  <Slides>56</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56</vt:i4>
      </vt:variant>
    </vt:vector>
  </HeadingPairs>
  <TitlesOfParts>
    <vt:vector size="60" baseType="lpstr">
      <vt:lpstr>Arial</vt:lpstr>
      <vt:lpstr>Calibri</vt:lpstr>
      <vt:lpstr>Verdana</vt:lpstr>
      <vt:lpstr>1_Mountain Top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Placido Soliven</dc:creator>
  <cp:lastModifiedBy>Placido soliven</cp:lastModifiedBy>
  <cp:revision>1250</cp:revision>
  <dcterms:created xsi:type="dcterms:W3CDTF">2013-06-05T21:04:28Z</dcterms:created>
  <dcterms:modified xsi:type="dcterms:W3CDTF">2018-05-07T21:36:02Z</dcterms:modified>
</cp:coreProperties>
</file>