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44"/>
  </p:notesMasterIdLst>
  <p:sldIdLst>
    <p:sldId id="257" r:id="rId2"/>
    <p:sldId id="698" r:id="rId3"/>
    <p:sldId id="258" r:id="rId4"/>
    <p:sldId id="790" r:id="rId5"/>
    <p:sldId id="793" r:id="rId6"/>
    <p:sldId id="259" r:id="rId7"/>
    <p:sldId id="617" r:id="rId8"/>
    <p:sldId id="615" r:id="rId9"/>
    <p:sldId id="616" r:id="rId10"/>
    <p:sldId id="260" r:id="rId11"/>
    <p:sldId id="789" r:id="rId12"/>
    <p:sldId id="518" r:id="rId13"/>
    <p:sldId id="704" r:id="rId14"/>
    <p:sldId id="706" r:id="rId15"/>
    <p:sldId id="874" r:id="rId16"/>
    <p:sldId id="875" r:id="rId17"/>
    <p:sldId id="876" r:id="rId18"/>
    <p:sldId id="877" r:id="rId19"/>
    <p:sldId id="878" r:id="rId20"/>
    <p:sldId id="879" r:id="rId21"/>
    <p:sldId id="709" r:id="rId22"/>
    <p:sldId id="708" r:id="rId23"/>
    <p:sldId id="519" r:id="rId24"/>
    <p:sldId id="520" r:id="rId25"/>
    <p:sldId id="522" r:id="rId26"/>
    <p:sldId id="523" r:id="rId27"/>
    <p:sldId id="524" r:id="rId28"/>
    <p:sldId id="614" r:id="rId29"/>
    <p:sldId id="717" r:id="rId30"/>
    <p:sldId id="666" r:id="rId31"/>
    <p:sldId id="713" r:id="rId32"/>
    <p:sldId id="718" r:id="rId33"/>
    <p:sldId id="719" r:id="rId34"/>
    <p:sldId id="720" r:id="rId35"/>
    <p:sldId id="721" r:id="rId36"/>
    <p:sldId id="722" r:id="rId37"/>
    <p:sldId id="723" r:id="rId38"/>
    <p:sldId id="725" r:id="rId39"/>
    <p:sldId id="726" r:id="rId40"/>
    <p:sldId id="914" r:id="rId41"/>
    <p:sldId id="915" r:id="rId42"/>
    <p:sldId id="935" r:id="rId4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214" autoAdjust="0"/>
    <p:restoredTop sz="94660"/>
  </p:normalViewPr>
  <p:slideViewPr>
    <p:cSldViewPr>
      <p:cViewPr varScale="1">
        <p:scale>
          <a:sx n="108" d="100"/>
          <a:sy n="108" d="100"/>
        </p:scale>
        <p:origin x="1500"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A726CF8-AB8D-4D4A-A576-C89E5CA583C3}" type="datetimeFigureOut">
              <a:rPr lang="en-US" smtClean="0"/>
              <a:pPr/>
              <a:t>6/17/2018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AFAD8AB-C685-4702-9014-ADA2C1441788}" type="slidenum">
              <a:rPr lang="en-US" smtClean="0"/>
              <a:pPr/>
              <a:t>‹#›</a:t>
            </a:fld>
            <a:endParaRPr lang="en-US"/>
          </a:p>
        </p:txBody>
      </p:sp>
    </p:spTree>
    <p:extLst>
      <p:ext uri="{BB962C8B-B14F-4D97-AF65-F5344CB8AC3E}">
        <p14:creationId xmlns:p14="http://schemas.microsoft.com/office/powerpoint/2010/main" val="14144674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5355DD6-1C2C-4448-8227-50186370C331}"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31027219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AFAD8AB-C685-4702-9014-ADA2C1441788}" type="slidenum">
              <a:rPr lang="en-US" smtClean="0"/>
              <a:pPr/>
              <a:t>28</a:t>
            </a:fld>
            <a:endParaRPr lang="en-US"/>
          </a:p>
        </p:txBody>
      </p:sp>
    </p:spTree>
    <p:extLst>
      <p:ext uri="{BB962C8B-B14F-4D97-AF65-F5344CB8AC3E}">
        <p14:creationId xmlns:p14="http://schemas.microsoft.com/office/powerpoint/2010/main" val="39357541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6350" y="20638"/>
            <a:ext cx="9144000" cy="6858000"/>
            <a:chOff x="0" y="0"/>
            <a:chExt cx="5760" cy="4320"/>
          </a:xfrm>
        </p:grpSpPr>
        <p:sp>
          <p:nvSpPr>
            <p:cNvPr id="5" name="Freeform 3"/>
            <p:cNvSpPr>
              <a:spLocks/>
            </p:cNvSpPr>
            <p:nvPr/>
          </p:nvSpPr>
          <p:spPr bwMode="hidden">
            <a:xfrm>
              <a:off x="0" y="3072"/>
              <a:ext cx="5760" cy="1248"/>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en-US" dirty="0"/>
            </a:p>
          </p:txBody>
        </p:sp>
        <p:sp>
          <p:nvSpPr>
            <p:cNvPr id="6" name="Freeform 4"/>
            <p:cNvSpPr>
              <a:spLocks/>
            </p:cNvSpPr>
            <p:nvPr/>
          </p:nvSpPr>
          <p:spPr bwMode="hidden">
            <a:xfrm>
              <a:off x="0" y="0"/>
              <a:ext cx="5760" cy="3072"/>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w="9525">
              <a:noFill/>
              <a:round/>
              <a:headEnd/>
              <a:tailEnd/>
            </a:ln>
          </p:spPr>
          <p:txBody>
            <a:bodyPr/>
            <a:lstStyle/>
            <a:p>
              <a:pPr>
                <a:defRPr/>
              </a:pPr>
              <a:endParaRPr lang="en-US" dirty="0"/>
            </a:p>
          </p:txBody>
        </p:sp>
      </p:grpSp>
      <p:sp>
        <p:nvSpPr>
          <p:cNvPr id="7" name="Freeform 5"/>
          <p:cNvSpPr>
            <a:spLocks/>
          </p:cNvSpPr>
          <p:nvPr/>
        </p:nvSpPr>
        <p:spPr bwMode="hidden">
          <a:xfrm>
            <a:off x="6242050" y="6269038"/>
            <a:ext cx="2895600" cy="609600"/>
          </a:xfrm>
          <a:custGeom>
            <a:avLst/>
            <a:gdLst/>
            <a:ahLst/>
            <a:cxnLst>
              <a:cxn ang="0">
                <a:pos x="5748" y="246"/>
              </a:cxn>
              <a:cxn ang="0">
                <a:pos x="0" y="246"/>
              </a:cxn>
              <a:cxn ang="0">
                <a:pos x="0" y="0"/>
              </a:cxn>
              <a:cxn ang="0">
                <a:pos x="5748" y="0"/>
              </a:cxn>
              <a:cxn ang="0">
                <a:pos x="5748" y="246"/>
              </a:cxn>
              <a:cxn ang="0">
                <a:pos x="5748" y="246"/>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w="9525">
            <a:noFill/>
            <a:round/>
            <a:headEnd/>
            <a:tailEnd/>
          </a:ln>
        </p:spPr>
        <p:txBody>
          <a:bodyPr/>
          <a:lstStyle/>
          <a:p>
            <a:pPr>
              <a:defRPr/>
            </a:pPr>
            <a:endParaRPr lang="en-US" dirty="0"/>
          </a:p>
        </p:txBody>
      </p:sp>
      <p:grpSp>
        <p:nvGrpSpPr>
          <p:cNvPr id="8" name="Group 6"/>
          <p:cNvGrpSpPr>
            <a:grpSpLocks/>
          </p:cNvGrpSpPr>
          <p:nvPr/>
        </p:nvGrpSpPr>
        <p:grpSpPr bwMode="auto">
          <a:xfrm>
            <a:off x="-1588" y="6034088"/>
            <a:ext cx="7845426" cy="850900"/>
            <a:chOff x="0" y="3792"/>
            <a:chExt cx="4942" cy="536"/>
          </a:xfrm>
        </p:grpSpPr>
        <p:sp>
          <p:nvSpPr>
            <p:cNvPr id="9" name="Freeform 7"/>
            <p:cNvSpPr>
              <a:spLocks/>
            </p:cNvSpPr>
            <p:nvPr userDrawn="1"/>
          </p:nvSpPr>
          <p:spPr bwMode="ltGray">
            <a:xfrm>
              <a:off x="1488" y="3792"/>
              <a:ext cx="3240" cy="536"/>
            </a:xfrm>
            <a:custGeom>
              <a:avLst/>
              <a:gdLst/>
              <a:ahLst/>
              <a:cxnLst>
                <a:cxn ang="0">
                  <a:pos x="3132" y="469"/>
                </a:cxn>
                <a:cxn ang="0">
                  <a:pos x="2995" y="395"/>
                </a:cxn>
                <a:cxn ang="0">
                  <a:pos x="2911" y="375"/>
                </a:cxn>
                <a:cxn ang="0">
                  <a:pos x="2678" y="228"/>
                </a:cxn>
                <a:cxn ang="0">
                  <a:pos x="2553" y="74"/>
                </a:cxn>
                <a:cxn ang="0">
                  <a:pos x="2457" y="7"/>
                </a:cxn>
                <a:cxn ang="0">
                  <a:pos x="2403" y="47"/>
                </a:cxn>
                <a:cxn ang="0">
                  <a:pos x="2289" y="74"/>
                </a:cxn>
                <a:cxn ang="0">
                  <a:pos x="2134" y="74"/>
                </a:cxn>
                <a:cxn ang="0">
                  <a:pos x="2044" y="128"/>
                </a:cxn>
                <a:cxn ang="0">
                  <a:pos x="1775" y="222"/>
                </a:cxn>
                <a:cxn ang="0">
                  <a:pos x="1602" y="181"/>
                </a:cxn>
                <a:cxn ang="0">
                  <a:pos x="1560" y="101"/>
                </a:cxn>
                <a:cxn ang="0">
                  <a:pos x="1542" y="87"/>
                </a:cxn>
                <a:cxn ang="0">
                  <a:pos x="1446" y="60"/>
                </a:cxn>
                <a:cxn ang="0">
                  <a:pos x="1375" y="74"/>
                </a:cxn>
                <a:cxn ang="0">
                  <a:pos x="1309" y="87"/>
                </a:cxn>
                <a:cxn ang="0">
                  <a:pos x="1243" y="13"/>
                </a:cxn>
                <a:cxn ang="0">
                  <a:pos x="1225" y="0"/>
                </a:cxn>
                <a:cxn ang="0">
                  <a:pos x="1189" y="0"/>
                </a:cxn>
                <a:cxn ang="0">
                  <a:pos x="1106" y="34"/>
                </a:cxn>
                <a:cxn ang="0">
                  <a:pos x="1106" y="34"/>
                </a:cxn>
                <a:cxn ang="0">
                  <a:pos x="1094" y="40"/>
                </a:cxn>
                <a:cxn ang="0">
                  <a:pos x="1070" y="54"/>
                </a:cxn>
                <a:cxn ang="0">
                  <a:pos x="1034" y="74"/>
                </a:cxn>
                <a:cxn ang="0">
                  <a:pos x="1004" y="74"/>
                </a:cxn>
                <a:cxn ang="0">
                  <a:pos x="986" y="74"/>
                </a:cxn>
                <a:cxn ang="0">
                  <a:pos x="956" y="81"/>
                </a:cxn>
                <a:cxn ang="0">
                  <a:pos x="920" y="94"/>
                </a:cxn>
                <a:cxn ang="0">
                  <a:pos x="884" y="107"/>
                </a:cxn>
                <a:cxn ang="0">
                  <a:pos x="843" y="128"/>
                </a:cxn>
                <a:cxn ang="0">
                  <a:pos x="813" y="141"/>
                </a:cxn>
                <a:cxn ang="0">
                  <a:pos x="789" y="148"/>
                </a:cxn>
                <a:cxn ang="0">
                  <a:pos x="783" y="154"/>
                </a:cxn>
                <a:cxn ang="0">
                  <a:pos x="556" y="228"/>
                </a:cxn>
                <a:cxn ang="0">
                  <a:pos x="394" y="294"/>
                </a:cxn>
                <a:cxn ang="0">
                  <a:pos x="107" y="462"/>
                </a:cxn>
                <a:cxn ang="0">
                  <a:pos x="0" y="536"/>
                </a:cxn>
                <a:cxn ang="0">
                  <a:pos x="3240" y="536"/>
                </a:cxn>
                <a:cxn ang="0">
                  <a:pos x="3132" y="469"/>
                </a:cxn>
                <a:cxn ang="0">
                  <a:pos x="3132" y="469"/>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w="9525">
              <a:noFill/>
              <a:round/>
              <a:headEnd/>
              <a:tailEnd/>
            </a:ln>
          </p:spPr>
          <p:txBody>
            <a:bodyPr/>
            <a:lstStyle/>
            <a:p>
              <a:pPr>
                <a:defRPr/>
              </a:pPr>
              <a:endParaRPr lang="en-US" dirty="0"/>
            </a:p>
          </p:txBody>
        </p:sp>
        <p:grpSp>
          <p:nvGrpSpPr>
            <p:cNvPr id="10" name="Group 8"/>
            <p:cNvGrpSpPr>
              <a:grpSpLocks/>
            </p:cNvGrpSpPr>
            <p:nvPr userDrawn="1"/>
          </p:nvGrpSpPr>
          <p:grpSpPr bwMode="auto">
            <a:xfrm>
              <a:off x="2486" y="3792"/>
              <a:ext cx="2456" cy="536"/>
              <a:chOff x="2486" y="3792"/>
              <a:chExt cx="2456" cy="536"/>
            </a:xfrm>
          </p:grpSpPr>
          <p:sp>
            <p:nvSpPr>
              <p:cNvPr id="12" name="Freeform 9"/>
              <p:cNvSpPr>
                <a:spLocks/>
              </p:cNvSpPr>
              <p:nvPr userDrawn="1"/>
            </p:nvSpPr>
            <p:spPr bwMode="ltGray">
              <a:xfrm>
                <a:off x="3948" y="3799"/>
                <a:ext cx="994" cy="529"/>
              </a:xfrm>
              <a:custGeom>
                <a:avLst/>
                <a:gdLst/>
                <a:ahLst/>
                <a:cxnLst>
                  <a:cxn ang="0">
                    <a:pos x="636" y="373"/>
                  </a:cxn>
                  <a:cxn ang="0">
                    <a:pos x="495" y="370"/>
                  </a:cxn>
                  <a:cxn ang="0">
                    <a:pos x="280" y="249"/>
                  </a:cxn>
                  <a:cxn ang="0">
                    <a:pos x="127" y="66"/>
                  </a:cxn>
                  <a:cxn ang="0">
                    <a:pos x="0" y="0"/>
                  </a:cxn>
                  <a:cxn ang="0">
                    <a:pos x="22" y="26"/>
                  </a:cxn>
                  <a:cxn ang="0">
                    <a:pos x="0" y="65"/>
                  </a:cxn>
                  <a:cxn ang="0">
                    <a:pos x="30" y="119"/>
                  </a:cxn>
                  <a:cxn ang="0">
                    <a:pos x="75" y="243"/>
                  </a:cxn>
                  <a:cxn ang="0">
                    <a:pos x="45" y="422"/>
                  </a:cxn>
                  <a:cxn ang="0">
                    <a:pos x="200" y="329"/>
                  </a:cxn>
                  <a:cxn ang="0">
                    <a:pos x="592" y="527"/>
                  </a:cxn>
                  <a:cxn ang="0">
                    <a:pos x="994" y="529"/>
                  </a:cxn>
                  <a:cxn ang="0">
                    <a:pos x="828" y="473"/>
                  </a:cxn>
                  <a:cxn ang="0">
                    <a:pos x="636" y="373"/>
                  </a:cxn>
                </a:cxnLst>
                <a:rect l="0" t="0" r="r" b="b"/>
                <a:pathLst>
                  <a:path w="994" h="529">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592" y="527"/>
                    </a:lnTo>
                    <a:lnTo>
                      <a:pt x="994" y="529"/>
                    </a:lnTo>
                    <a:lnTo>
                      <a:pt x="828" y="473"/>
                    </a:lnTo>
                    <a:lnTo>
                      <a:pt x="636" y="373"/>
                    </a:lnTo>
                    <a:close/>
                  </a:path>
                </a:pathLst>
              </a:custGeom>
              <a:solidFill>
                <a:schemeClr val="bg2"/>
              </a:solidFill>
              <a:ln w="9525">
                <a:noFill/>
                <a:round/>
                <a:headEnd/>
                <a:tailEnd/>
              </a:ln>
            </p:spPr>
            <p:txBody>
              <a:bodyPr/>
              <a:lstStyle/>
              <a:p>
                <a:pPr>
                  <a:defRPr/>
                </a:pPr>
                <a:endParaRPr lang="en-US" dirty="0"/>
              </a:p>
            </p:txBody>
          </p:sp>
          <p:sp>
            <p:nvSpPr>
              <p:cNvPr id="13" name="Freeform 10"/>
              <p:cNvSpPr>
                <a:spLocks/>
              </p:cNvSpPr>
              <p:nvPr userDrawn="1"/>
            </p:nvSpPr>
            <p:spPr bwMode="ltGray">
              <a:xfrm>
                <a:off x="2677" y="3792"/>
                <a:ext cx="186" cy="395"/>
              </a:xfrm>
              <a:custGeom>
                <a:avLst/>
                <a:gdLst/>
                <a:ahLst/>
                <a:cxnLst>
                  <a:cxn ang="0">
                    <a:pos x="36" y="0"/>
                  </a:cxn>
                  <a:cxn ang="0">
                    <a:pos x="54" y="18"/>
                  </a:cxn>
                  <a:cxn ang="0">
                    <a:pos x="24" y="30"/>
                  </a:cxn>
                  <a:cxn ang="0">
                    <a:pos x="18" y="66"/>
                  </a:cxn>
                  <a:cxn ang="0">
                    <a:pos x="42" y="114"/>
                  </a:cxn>
                  <a:cxn ang="0">
                    <a:pos x="48" y="162"/>
                  </a:cxn>
                  <a:cxn ang="0">
                    <a:pos x="0" y="353"/>
                  </a:cxn>
                  <a:cxn ang="0">
                    <a:pos x="54" y="233"/>
                  </a:cxn>
                  <a:cxn ang="0">
                    <a:pos x="84" y="216"/>
                  </a:cxn>
                  <a:cxn ang="0">
                    <a:pos x="126" y="126"/>
                  </a:cxn>
                  <a:cxn ang="0">
                    <a:pos x="144" y="120"/>
                  </a:cxn>
                  <a:cxn ang="0">
                    <a:pos x="144" y="90"/>
                  </a:cxn>
                  <a:cxn ang="0">
                    <a:pos x="186" y="66"/>
                  </a:cxn>
                  <a:cxn ang="0">
                    <a:pos x="162" y="60"/>
                  </a:cxn>
                  <a:cxn ang="0">
                    <a:pos x="36" y="0"/>
                  </a:cxn>
                  <a:cxn ang="0">
                    <a:pos x="36" y="0"/>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w="9525">
                <a:noFill/>
                <a:round/>
                <a:headEnd/>
                <a:tailEnd/>
              </a:ln>
            </p:spPr>
            <p:txBody>
              <a:bodyPr/>
              <a:lstStyle/>
              <a:p>
                <a:pPr>
                  <a:defRPr/>
                </a:pPr>
                <a:endParaRPr lang="en-US" dirty="0"/>
              </a:p>
            </p:txBody>
          </p:sp>
          <p:sp>
            <p:nvSpPr>
              <p:cNvPr id="14" name="Freeform 11"/>
              <p:cNvSpPr>
                <a:spLocks/>
              </p:cNvSpPr>
              <p:nvPr userDrawn="1"/>
            </p:nvSpPr>
            <p:spPr bwMode="ltGray">
              <a:xfrm>
                <a:off x="3030" y="3893"/>
                <a:ext cx="378" cy="271"/>
              </a:xfrm>
              <a:custGeom>
                <a:avLst/>
                <a:gdLst/>
                <a:ahLst/>
                <a:cxnLst>
                  <a:cxn ang="0">
                    <a:pos x="18" y="0"/>
                  </a:cxn>
                  <a:cxn ang="0">
                    <a:pos x="12" y="13"/>
                  </a:cxn>
                  <a:cxn ang="0">
                    <a:pos x="0" y="40"/>
                  </a:cxn>
                  <a:cxn ang="0">
                    <a:pos x="60" y="121"/>
                  </a:cxn>
                  <a:cxn ang="0">
                    <a:pos x="310" y="271"/>
                  </a:cxn>
                  <a:cxn ang="0">
                    <a:pos x="290" y="139"/>
                  </a:cxn>
                  <a:cxn ang="0">
                    <a:pos x="378" y="76"/>
                  </a:cxn>
                  <a:cxn ang="0">
                    <a:pos x="251" y="94"/>
                  </a:cxn>
                  <a:cxn ang="0">
                    <a:pos x="90" y="54"/>
                  </a:cxn>
                  <a:cxn ang="0">
                    <a:pos x="18" y="0"/>
                  </a:cxn>
                  <a:cxn ang="0">
                    <a:pos x="18" y="0"/>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w="9525">
                <a:noFill/>
                <a:round/>
                <a:headEnd/>
                <a:tailEnd/>
              </a:ln>
            </p:spPr>
            <p:txBody>
              <a:bodyPr/>
              <a:lstStyle/>
              <a:p>
                <a:pPr>
                  <a:defRPr/>
                </a:pPr>
                <a:endParaRPr lang="en-US" dirty="0"/>
              </a:p>
            </p:txBody>
          </p:sp>
          <p:sp>
            <p:nvSpPr>
              <p:cNvPr id="15" name="Freeform 12"/>
              <p:cNvSpPr>
                <a:spLocks/>
              </p:cNvSpPr>
              <p:nvPr userDrawn="1"/>
            </p:nvSpPr>
            <p:spPr bwMode="ltGray">
              <a:xfrm>
                <a:off x="3628" y="3866"/>
                <a:ext cx="155" cy="74"/>
              </a:xfrm>
              <a:custGeom>
                <a:avLst/>
                <a:gdLst/>
                <a:ahLst/>
                <a:cxnLst>
                  <a:cxn ang="0">
                    <a:pos x="114" y="0"/>
                  </a:cxn>
                  <a:cxn ang="0">
                    <a:pos x="0" y="0"/>
                  </a:cxn>
                  <a:cxn ang="0">
                    <a:pos x="0" y="0"/>
                  </a:cxn>
                  <a:cxn ang="0">
                    <a:pos x="6" y="6"/>
                  </a:cxn>
                  <a:cxn ang="0">
                    <a:pos x="6" y="18"/>
                  </a:cxn>
                  <a:cxn ang="0">
                    <a:pos x="0" y="24"/>
                  </a:cxn>
                  <a:cxn ang="0">
                    <a:pos x="78" y="60"/>
                  </a:cxn>
                  <a:cxn ang="0">
                    <a:pos x="96" y="42"/>
                  </a:cxn>
                  <a:cxn ang="0">
                    <a:pos x="155" y="66"/>
                  </a:cxn>
                  <a:cxn ang="0">
                    <a:pos x="126" y="24"/>
                  </a:cxn>
                  <a:cxn ang="0">
                    <a:pos x="149" y="0"/>
                  </a:cxn>
                  <a:cxn ang="0">
                    <a:pos x="114" y="0"/>
                  </a:cxn>
                  <a:cxn ang="0">
                    <a:pos x="114" y="0"/>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w="9525">
                <a:noFill/>
                <a:round/>
                <a:headEnd/>
                <a:tailEnd/>
              </a:ln>
            </p:spPr>
            <p:txBody>
              <a:bodyPr/>
              <a:lstStyle/>
              <a:p>
                <a:pPr>
                  <a:defRPr/>
                </a:pPr>
                <a:endParaRPr lang="en-US" dirty="0"/>
              </a:p>
            </p:txBody>
          </p:sp>
          <p:sp>
            <p:nvSpPr>
              <p:cNvPr id="16" name="Freeform 13"/>
              <p:cNvSpPr>
                <a:spLocks/>
              </p:cNvSpPr>
              <p:nvPr userDrawn="1"/>
            </p:nvSpPr>
            <p:spPr bwMode="ltGray">
              <a:xfrm>
                <a:off x="2486" y="3859"/>
                <a:ext cx="42" cy="81"/>
              </a:xfrm>
              <a:custGeom>
                <a:avLst/>
                <a:gdLst/>
                <a:ahLst/>
                <a:cxnLst>
                  <a:cxn ang="0">
                    <a:pos x="6" y="36"/>
                  </a:cxn>
                  <a:cxn ang="0">
                    <a:pos x="0" y="18"/>
                  </a:cxn>
                  <a:cxn ang="0">
                    <a:pos x="12" y="6"/>
                  </a:cxn>
                  <a:cxn ang="0">
                    <a:pos x="0" y="6"/>
                  </a:cxn>
                  <a:cxn ang="0">
                    <a:pos x="12" y="6"/>
                  </a:cxn>
                  <a:cxn ang="0">
                    <a:pos x="24" y="6"/>
                  </a:cxn>
                  <a:cxn ang="0">
                    <a:pos x="36" y="6"/>
                  </a:cxn>
                  <a:cxn ang="0">
                    <a:pos x="42" y="0"/>
                  </a:cxn>
                  <a:cxn ang="0">
                    <a:pos x="30" y="18"/>
                  </a:cxn>
                  <a:cxn ang="0">
                    <a:pos x="42" y="48"/>
                  </a:cxn>
                  <a:cxn ang="0">
                    <a:pos x="12" y="72"/>
                  </a:cxn>
                  <a:cxn ang="0">
                    <a:pos x="6" y="36"/>
                  </a:cxn>
                  <a:cxn ang="0">
                    <a:pos x="6" y="36"/>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w="9525">
                <a:noFill/>
                <a:round/>
                <a:headEnd/>
                <a:tailEnd/>
              </a:ln>
            </p:spPr>
            <p:txBody>
              <a:bodyPr/>
              <a:lstStyle/>
              <a:p>
                <a:pPr>
                  <a:defRPr/>
                </a:pPr>
                <a:endParaRPr lang="en-US" dirty="0"/>
              </a:p>
            </p:txBody>
          </p:sp>
        </p:grpSp>
        <p:sp>
          <p:nvSpPr>
            <p:cNvPr id="11" name="Freeform 14"/>
            <p:cNvSpPr>
              <a:spLocks/>
            </p:cNvSpPr>
            <p:nvPr userDrawn="1"/>
          </p:nvSpPr>
          <p:spPr bwMode="ltGray">
            <a:xfrm>
              <a:off x="0" y="3792"/>
              <a:ext cx="3976" cy="535"/>
            </a:xfrm>
            <a:custGeom>
              <a:avLst/>
              <a:gdLst/>
              <a:ahLst/>
              <a:cxnLst>
                <a:cxn ang="0">
                  <a:pos x="3976" y="527"/>
                </a:cxn>
                <a:cxn ang="0">
                  <a:pos x="3970" y="527"/>
                </a:cxn>
                <a:cxn ang="0">
                  <a:pos x="3844" y="509"/>
                </a:cxn>
                <a:cxn ang="0">
                  <a:pos x="2487" y="305"/>
                </a:cxn>
                <a:cxn ang="0">
                  <a:pos x="2039" y="36"/>
                </a:cxn>
                <a:cxn ang="0">
                  <a:pos x="1907" y="24"/>
                </a:cxn>
                <a:cxn ang="0">
                  <a:pos x="1883" y="54"/>
                </a:cxn>
                <a:cxn ang="0">
                  <a:pos x="1859" y="54"/>
                </a:cxn>
                <a:cxn ang="0">
                  <a:pos x="1830" y="30"/>
                </a:cxn>
                <a:cxn ang="0">
                  <a:pos x="1704" y="102"/>
                </a:cxn>
                <a:cxn ang="0">
                  <a:pos x="1608" y="126"/>
                </a:cxn>
                <a:cxn ang="0">
                  <a:pos x="1561" y="132"/>
                </a:cxn>
                <a:cxn ang="0">
                  <a:pos x="1495" y="102"/>
                </a:cxn>
                <a:cxn ang="0">
                  <a:pos x="1357" y="126"/>
                </a:cxn>
                <a:cxn ang="0">
                  <a:pos x="1285" y="24"/>
                </a:cxn>
                <a:cxn ang="0">
                  <a:pos x="1280" y="18"/>
                </a:cxn>
                <a:cxn ang="0">
                  <a:pos x="1262" y="12"/>
                </a:cxn>
                <a:cxn ang="0">
                  <a:pos x="1238" y="6"/>
                </a:cxn>
                <a:cxn ang="0">
                  <a:pos x="1220" y="0"/>
                </a:cxn>
                <a:cxn ang="0">
                  <a:pos x="1196" y="0"/>
                </a:cxn>
                <a:cxn ang="0">
                  <a:pos x="1166" y="0"/>
                </a:cxn>
                <a:cxn ang="0">
                  <a:pos x="1142" y="0"/>
                </a:cxn>
                <a:cxn ang="0">
                  <a:pos x="1136" y="0"/>
                </a:cxn>
                <a:cxn ang="0">
                  <a:pos x="1130" y="0"/>
                </a:cxn>
                <a:cxn ang="0">
                  <a:pos x="1124" y="6"/>
                </a:cxn>
                <a:cxn ang="0">
                  <a:pos x="1118" y="12"/>
                </a:cxn>
                <a:cxn ang="0">
                  <a:pos x="1100" y="18"/>
                </a:cxn>
                <a:cxn ang="0">
                  <a:pos x="1088" y="18"/>
                </a:cxn>
                <a:cxn ang="0">
                  <a:pos x="1070" y="24"/>
                </a:cxn>
                <a:cxn ang="0">
                  <a:pos x="1052" y="30"/>
                </a:cxn>
                <a:cxn ang="0">
                  <a:pos x="1034" y="36"/>
                </a:cxn>
                <a:cxn ang="0">
                  <a:pos x="1028" y="42"/>
                </a:cxn>
                <a:cxn ang="0">
                  <a:pos x="969" y="60"/>
                </a:cxn>
                <a:cxn ang="0">
                  <a:pos x="921" y="72"/>
                </a:cxn>
                <a:cxn ang="0">
                  <a:pos x="855" y="48"/>
                </a:cxn>
                <a:cxn ang="0">
                  <a:pos x="825" y="48"/>
                </a:cxn>
                <a:cxn ang="0">
                  <a:pos x="759" y="72"/>
                </a:cxn>
                <a:cxn ang="0">
                  <a:pos x="735" y="72"/>
                </a:cxn>
                <a:cxn ang="0">
                  <a:pos x="706" y="60"/>
                </a:cxn>
                <a:cxn ang="0">
                  <a:pos x="640" y="60"/>
                </a:cxn>
                <a:cxn ang="0">
                  <a:pos x="544" y="72"/>
                </a:cxn>
                <a:cxn ang="0">
                  <a:pos x="389" y="18"/>
                </a:cxn>
                <a:cxn ang="0">
                  <a:pos x="323" y="60"/>
                </a:cxn>
                <a:cxn ang="0">
                  <a:pos x="317" y="60"/>
                </a:cxn>
                <a:cxn ang="0">
                  <a:pos x="305" y="72"/>
                </a:cxn>
                <a:cxn ang="0">
                  <a:pos x="287" y="78"/>
                </a:cxn>
                <a:cxn ang="0">
                  <a:pos x="263" y="90"/>
                </a:cxn>
                <a:cxn ang="0">
                  <a:pos x="203" y="120"/>
                </a:cxn>
                <a:cxn ang="0">
                  <a:pos x="149" y="150"/>
                </a:cxn>
                <a:cxn ang="0">
                  <a:pos x="78" y="168"/>
                </a:cxn>
                <a:cxn ang="0">
                  <a:pos x="0" y="180"/>
                </a:cxn>
                <a:cxn ang="0">
                  <a:pos x="0" y="527"/>
                </a:cxn>
                <a:cxn ang="0">
                  <a:pos x="1010" y="527"/>
                </a:cxn>
                <a:cxn ang="0">
                  <a:pos x="3725" y="527"/>
                </a:cxn>
                <a:cxn ang="0">
                  <a:pos x="3976" y="527"/>
                </a:cxn>
                <a:cxn ang="0">
                  <a:pos x="3976" y="527"/>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w="9525">
              <a:noFill/>
              <a:round/>
              <a:headEnd/>
              <a:tailEnd/>
            </a:ln>
          </p:spPr>
          <p:txBody>
            <a:bodyPr/>
            <a:lstStyle/>
            <a:p>
              <a:pPr>
                <a:defRPr/>
              </a:pPr>
              <a:endParaRPr lang="en-US" dirty="0"/>
            </a:p>
          </p:txBody>
        </p:sp>
      </p:grpSp>
      <p:grpSp>
        <p:nvGrpSpPr>
          <p:cNvPr id="17" name="Group 15"/>
          <p:cNvGrpSpPr>
            <a:grpSpLocks/>
          </p:cNvGrpSpPr>
          <p:nvPr/>
        </p:nvGrpSpPr>
        <p:grpSpPr bwMode="auto">
          <a:xfrm>
            <a:off x="627063" y="6021388"/>
            <a:ext cx="5684837" cy="849312"/>
            <a:chOff x="395" y="3793"/>
            <a:chExt cx="3581" cy="535"/>
          </a:xfrm>
        </p:grpSpPr>
        <p:sp>
          <p:nvSpPr>
            <p:cNvPr id="18" name="Freeform 16"/>
            <p:cNvSpPr>
              <a:spLocks/>
            </p:cNvSpPr>
            <p:nvPr userDrawn="1"/>
          </p:nvSpPr>
          <p:spPr bwMode="auto">
            <a:xfrm>
              <a:off x="1196" y="3793"/>
              <a:ext cx="365" cy="291"/>
            </a:xfrm>
            <a:custGeom>
              <a:avLst/>
              <a:gdLst/>
              <a:ahLst/>
              <a:cxnLst>
                <a:cxn ang="0">
                  <a:pos x="24" y="24"/>
                </a:cxn>
                <a:cxn ang="0">
                  <a:pos x="0" y="60"/>
                </a:cxn>
                <a:cxn ang="0">
                  <a:pos x="66" y="108"/>
                </a:cxn>
                <a:cxn ang="0">
                  <a:pos x="143" y="180"/>
                </a:cxn>
                <a:cxn ang="0">
                  <a:pos x="191" y="168"/>
                </a:cxn>
                <a:cxn ang="0">
                  <a:pos x="341" y="287"/>
                </a:cxn>
                <a:cxn ang="0">
                  <a:pos x="305" y="174"/>
                </a:cxn>
                <a:cxn ang="0">
                  <a:pos x="365" y="132"/>
                </a:cxn>
                <a:cxn ang="0">
                  <a:pos x="359" y="126"/>
                </a:cxn>
                <a:cxn ang="0">
                  <a:pos x="335" y="114"/>
                </a:cxn>
                <a:cxn ang="0">
                  <a:pos x="299" y="90"/>
                </a:cxn>
                <a:cxn ang="0">
                  <a:pos x="257" y="72"/>
                </a:cxn>
                <a:cxn ang="0">
                  <a:pos x="215" y="54"/>
                </a:cxn>
                <a:cxn ang="0">
                  <a:pos x="173" y="36"/>
                </a:cxn>
                <a:cxn ang="0">
                  <a:pos x="143" y="24"/>
                </a:cxn>
                <a:cxn ang="0">
                  <a:pos x="131" y="18"/>
                </a:cxn>
                <a:cxn ang="0">
                  <a:pos x="107" y="18"/>
                </a:cxn>
                <a:cxn ang="0">
                  <a:pos x="95" y="18"/>
                </a:cxn>
                <a:cxn ang="0">
                  <a:pos x="72" y="12"/>
                </a:cxn>
                <a:cxn ang="0">
                  <a:pos x="66" y="12"/>
                </a:cxn>
                <a:cxn ang="0">
                  <a:pos x="54" y="6"/>
                </a:cxn>
                <a:cxn ang="0">
                  <a:pos x="42" y="0"/>
                </a:cxn>
                <a:cxn ang="0">
                  <a:pos x="30" y="0"/>
                </a:cxn>
                <a:cxn ang="0">
                  <a:pos x="24" y="24"/>
                </a:cxn>
                <a:cxn ang="0">
                  <a:pos x="24" y="24"/>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w="9525">
              <a:noFill/>
              <a:round/>
              <a:headEnd/>
              <a:tailEnd/>
            </a:ln>
          </p:spPr>
          <p:txBody>
            <a:bodyPr/>
            <a:lstStyle/>
            <a:p>
              <a:pPr>
                <a:defRPr/>
              </a:pPr>
              <a:endParaRPr lang="en-US" dirty="0"/>
            </a:p>
          </p:txBody>
        </p:sp>
        <p:sp>
          <p:nvSpPr>
            <p:cNvPr id="19" name="Freeform 17"/>
            <p:cNvSpPr>
              <a:spLocks/>
            </p:cNvSpPr>
            <p:nvPr userDrawn="1"/>
          </p:nvSpPr>
          <p:spPr bwMode="auto">
            <a:xfrm>
              <a:off x="1943" y="3829"/>
              <a:ext cx="2033" cy="499"/>
            </a:xfrm>
            <a:custGeom>
              <a:avLst/>
              <a:gdLst/>
              <a:ahLst/>
              <a:cxnLst>
                <a:cxn ang="0">
                  <a:pos x="186" y="18"/>
                </a:cxn>
                <a:cxn ang="0">
                  <a:pos x="138" y="6"/>
                </a:cxn>
                <a:cxn ang="0">
                  <a:pos x="96" y="0"/>
                </a:cxn>
                <a:cxn ang="0">
                  <a:pos x="36" y="0"/>
                </a:cxn>
                <a:cxn ang="0">
                  <a:pos x="12" y="25"/>
                </a:cxn>
                <a:cxn ang="0">
                  <a:pos x="0" y="128"/>
                </a:cxn>
                <a:cxn ang="0">
                  <a:pos x="60" y="104"/>
                </a:cxn>
                <a:cxn ang="0">
                  <a:pos x="90" y="134"/>
                </a:cxn>
                <a:cxn ang="0">
                  <a:pos x="150" y="153"/>
                </a:cxn>
                <a:cxn ang="0">
                  <a:pos x="209" y="273"/>
                </a:cxn>
                <a:cxn ang="0">
                  <a:pos x="401" y="359"/>
                </a:cxn>
                <a:cxn ang="0">
                  <a:pos x="777" y="359"/>
                </a:cxn>
                <a:cxn ang="0">
                  <a:pos x="2033" y="499"/>
                </a:cxn>
                <a:cxn ang="0">
                  <a:pos x="2033" y="499"/>
                </a:cxn>
                <a:cxn ang="0">
                  <a:pos x="1991" y="493"/>
                </a:cxn>
                <a:cxn ang="0">
                  <a:pos x="676" y="243"/>
                </a:cxn>
                <a:cxn ang="0">
                  <a:pos x="514" y="159"/>
                </a:cxn>
                <a:cxn ang="0">
                  <a:pos x="425" y="110"/>
                </a:cxn>
                <a:cxn ang="0">
                  <a:pos x="365" y="92"/>
                </a:cxn>
                <a:cxn ang="0">
                  <a:pos x="281" y="61"/>
                </a:cxn>
                <a:cxn ang="0">
                  <a:pos x="186" y="18"/>
                </a:cxn>
                <a:cxn ang="0">
                  <a:pos x="186" y="18"/>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w="9525">
              <a:noFill/>
              <a:round/>
              <a:headEnd/>
              <a:tailEnd/>
            </a:ln>
          </p:spPr>
          <p:txBody>
            <a:bodyPr/>
            <a:lstStyle/>
            <a:p>
              <a:pPr>
                <a:defRPr/>
              </a:pPr>
              <a:endParaRPr lang="en-US" dirty="0"/>
            </a:p>
          </p:txBody>
        </p:sp>
        <p:sp>
          <p:nvSpPr>
            <p:cNvPr id="20" name="Freeform 18"/>
            <p:cNvSpPr>
              <a:spLocks/>
            </p:cNvSpPr>
            <p:nvPr userDrawn="1"/>
          </p:nvSpPr>
          <p:spPr bwMode="auto">
            <a:xfrm>
              <a:off x="1830" y="3823"/>
              <a:ext cx="71" cy="61"/>
            </a:xfrm>
            <a:custGeom>
              <a:avLst/>
              <a:gdLst/>
              <a:ahLst/>
              <a:cxnLst>
                <a:cxn ang="0">
                  <a:pos x="0" y="18"/>
                </a:cxn>
                <a:cxn ang="0">
                  <a:pos x="6" y="18"/>
                </a:cxn>
                <a:cxn ang="0">
                  <a:pos x="12" y="12"/>
                </a:cxn>
                <a:cxn ang="0">
                  <a:pos x="6" y="6"/>
                </a:cxn>
                <a:cxn ang="0">
                  <a:pos x="0" y="0"/>
                </a:cxn>
                <a:cxn ang="0">
                  <a:pos x="29" y="18"/>
                </a:cxn>
                <a:cxn ang="0">
                  <a:pos x="53" y="18"/>
                </a:cxn>
                <a:cxn ang="0">
                  <a:pos x="59" y="30"/>
                </a:cxn>
                <a:cxn ang="0">
                  <a:pos x="65" y="42"/>
                </a:cxn>
                <a:cxn ang="0">
                  <a:pos x="71" y="54"/>
                </a:cxn>
                <a:cxn ang="0">
                  <a:pos x="71" y="60"/>
                </a:cxn>
                <a:cxn ang="0">
                  <a:pos x="59" y="54"/>
                </a:cxn>
                <a:cxn ang="0">
                  <a:pos x="47" y="42"/>
                </a:cxn>
                <a:cxn ang="0">
                  <a:pos x="23" y="30"/>
                </a:cxn>
                <a:cxn ang="0">
                  <a:pos x="23" y="36"/>
                </a:cxn>
                <a:cxn ang="0">
                  <a:pos x="18" y="42"/>
                </a:cxn>
                <a:cxn ang="0">
                  <a:pos x="12" y="48"/>
                </a:cxn>
                <a:cxn ang="0">
                  <a:pos x="6" y="48"/>
                </a:cxn>
                <a:cxn ang="0">
                  <a:pos x="6" y="48"/>
                </a:cxn>
                <a:cxn ang="0">
                  <a:pos x="6" y="36"/>
                </a:cxn>
                <a:cxn ang="0">
                  <a:pos x="0" y="18"/>
                </a:cxn>
                <a:cxn ang="0">
                  <a:pos x="0" y="18"/>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w="9525">
              <a:noFill/>
              <a:round/>
              <a:headEnd/>
              <a:tailEnd/>
            </a:ln>
          </p:spPr>
          <p:txBody>
            <a:bodyPr/>
            <a:lstStyle/>
            <a:p>
              <a:pPr>
                <a:defRPr/>
              </a:pPr>
              <a:endParaRPr lang="en-US" dirty="0"/>
            </a:p>
          </p:txBody>
        </p:sp>
        <p:sp>
          <p:nvSpPr>
            <p:cNvPr id="21" name="Freeform 19"/>
            <p:cNvSpPr>
              <a:spLocks/>
            </p:cNvSpPr>
            <p:nvPr userDrawn="1"/>
          </p:nvSpPr>
          <p:spPr bwMode="auto">
            <a:xfrm>
              <a:off x="855" y="3842"/>
              <a:ext cx="161" cy="164"/>
            </a:xfrm>
            <a:custGeom>
              <a:avLst/>
              <a:gdLst/>
              <a:ahLst/>
              <a:cxnLst>
                <a:cxn ang="0">
                  <a:pos x="30" y="0"/>
                </a:cxn>
                <a:cxn ang="0">
                  <a:pos x="48" y="6"/>
                </a:cxn>
                <a:cxn ang="0">
                  <a:pos x="72" y="6"/>
                </a:cxn>
                <a:cxn ang="0">
                  <a:pos x="114" y="12"/>
                </a:cxn>
                <a:cxn ang="0">
                  <a:pos x="96" y="54"/>
                </a:cxn>
                <a:cxn ang="0">
                  <a:pos x="96" y="60"/>
                </a:cxn>
                <a:cxn ang="0">
                  <a:pos x="102" y="72"/>
                </a:cxn>
                <a:cxn ang="0">
                  <a:pos x="108" y="84"/>
                </a:cxn>
                <a:cxn ang="0">
                  <a:pos x="120" y="96"/>
                </a:cxn>
                <a:cxn ang="0">
                  <a:pos x="143" y="114"/>
                </a:cxn>
                <a:cxn ang="0">
                  <a:pos x="155" y="138"/>
                </a:cxn>
                <a:cxn ang="0">
                  <a:pos x="161" y="156"/>
                </a:cxn>
                <a:cxn ang="0">
                  <a:pos x="161" y="162"/>
                </a:cxn>
                <a:cxn ang="0">
                  <a:pos x="96" y="102"/>
                </a:cxn>
                <a:cxn ang="0">
                  <a:pos x="30" y="54"/>
                </a:cxn>
                <a:cxn ang="0">
                  <a:pos x="0" y="0"/>
                </a:cxn>
                <a:cxn ang="0">
                  <a:pos x="30" y="0"/>
                </a:cxn>
                <a:cxn ang="0">
                  <a:pos x="30" y="0"/>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w="9525">
              <a:noFill/>
              <a:round/>
              <a:headEnd/>
              <a:tailEnd/>
            </a:ln>
          </p:spPr>
          <p:txBody>
            <a:bodyPr/>
            <a:lstStyle/>
            <a:p>
              <a:pPr>
                <a:defRPr/>
              </a:pPr>
              <a:endParaRPr lang="en-US" dirty="0"/>
            </a:p>
          </p:txBody>
        </p:sp>
        <p:sp>
          <p:nvSpPr>
            <p:cNvPr id="22" name="Freeform 20"/>
            <p:cNvSpPr>
              <a:spLocks/>
            </p:cNvSpPr>
            <p:nvPr userDrawn="1"/>
          </p:nvSpPr>
          <p:spPr bwMode="auto">
            <a:xfrm>
              <a:off x="706" y="3854"/>
              <a:ext cx="59" cy="61"/>
            </a:xfrm>
            <a:custGeom>
              <a:avLst/>
              <a:gdLst/>
              <a:ahLst/>
              <a:cxnLst>
                <a:cxn ang="0">
                  <a:pos x="59" y="6"/>
                </a:cxn>
                <a:cxn ang="0">
                  <a:pos x="41" y="30"/>
                </a:cxn>
                <a:cxn ang="0">
                  <a:pos x="41" y="36"/>
                </a:cxn>
                <a:cxn ang="0">
                  <a:pos x="47" y="42"/>
                </a:cxn>
                <a:cxn ang="0">
                  <a:pos x="53" y="54"/>
                </a:cxn>
                <a:cxn ang="0">
                  <a:pos x="53" y="60"/>
                </a:cxn>
                <a:cxn ang="0">
                  <a:pos x="47" y="54"/>
                </a:cxn>
                <a:cxn ang="0">
                  <a:pos x="35" y="48"/>
                </a:cxn>
                <a:cxn ang="0">
                  <a:pos x="23" y="36"/>
                </a:cxn>
                <a:cxn ang="0">
                  <a:pos x="17" y="30"/>
                </a:cxn>
                <a:cxn ang="0">
                  <a:pos x="0" y="0"/>
                </a:cxn>
                <a:cxn ang="0">
                  <a:pos x="59" y="6"/>
                </a:cxn>
                <a:cxn ang="0">
                  <a:pos x="59" y="6"/>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w="9525">
              <a:noFill/>
              <a:round/>
              <a:headEnd/>
              <a:tailEnd/>
            </a:ln>
          </p:spPr>
          <p:txBody>
            <a:bodyPr/>
            <a:lstStyle/>
            <a:p>
              <a:pPr>
                <a:defRPr/>
              </a:pPr>
              <a:endParaRPr lang="en-US" dirty="0"/>
            </a:p>
          </p:txBody>
        </p:sp>
        <p:sp>
          <p:nvSpPr>
            <p:cNvPr id="23" name="Freeform 21"/>
            <p:cNvSpPr>
              <a:spLocks/>
            </p:cNvSpPr>
            <p:nvPr userDrawn="1"/>
          </p:nvSpPr>
          <p:spPr bwMode="auto">
            <a:xfrm>
              <a:off x="395" y="3811"/>
              <a:ext cx="245" cy="207"/>
            </a:xfrm>
            <a:custGeom>
              <a:avLst/>
              <a:gdLst/>
              <a:ahLst/>
              <a:cxnLst>
                <a:cxn ang="0">
                  <a:pos x="233" y="36"/>
                </a:cxn>
                <a:cxn ang="0">
                  <a:pos x="245" y="42"/>
                </a:cxn>
                <a:cxn ang="0">
                  <a:pos x="209" y="84"/>
                </a:cxn>
                <a:cxn ang="0">
                  <a:pos x="143" y="132"/>
                </a:cxn>
                <a:cxn ang="0">
                  <a:pos x="167" y="156"/>
                </a:cxn>
                <a:cxn ang="0">
                  <a:pos x="179" y="204"/>
                </a:cxn>
                <a:cxn ang="0">
                  <a:pos x="77" y="132"/>
                </a:cxn>
                <a:cxn ang="0">
                  <a:pos x="47" y="84"/>
                </a:cxn>
                <a:cxn ang="0">
                  <a:pos x="89" y="66"/>
                </a:cxn>
                <a:cxn ang="0">
                  <a:pos x="59" y="36"/>
                </a:cxn>
                <a:cxn ang="0">
                  <a:pos x="0" y="12"/>
                </a:cxn>
                <a:cxn ang="0">
                  <a:pos x="0" y="0"/>
                </a:cxn>
                <a:cxn ang="0">
                  <a:pos x="6" y="0"/>
                </a:cxn>
                <a:cxn ang="0">
                  <a:pos x="12" y="0"/>
                </a:cxn>
                <a:cxn ang="0">
                  <a:pos x="47" y="6"/>
                </a:cxn>
                <a:cxn ang="0">
                  <a:pos x="77" y="6"/>
                </a:cxn>
                <a:cxn ang="0">
                  <a:pos x="83" y="6"/>
                </a:cxn>
                <a:cxn ang="0">
                  <a:pos x="89" y="6"/>
                </a:cxn>
                <a:cxn ang="0">
                  <a:pos x="101" y="12"/>
                </a:cxn>
                <a:cxn ang="0">
                  <a:pos x="125" y="12"/>
                </a:cxn>
                <a:cxn ang="0">
                  <a:pos x="143" y="18"/>
                </a:cxn>
                <a:cxn ang="0">
                  <a:pos x="149" y="18"/>
                </a:cxn>
                <a:cxn ang="0">
                  <a:pos x="149" y="18"/>
                </a:cxn>
                <a:cxn ang="0">
                  <a:pos x="203" y="24"/>
                </a:cxn>
                <a:cxn ang="0">
                  <a:pos x="233" y="36"/>
                </a:cxn>
                <a:cxn ang="0">
                  <a:pos x="233" y="36"/>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w="9525">
              <a:noFill/>
              <a:round/>
              <a:headEnd/>
              <a:tailEnd/>
            </a:ln>
          </p:spPr>
          <p:txBody>
            <a:bodyPr/>
            <a:lstStyle/>
            <a:p>
              <a:pPr>
                <a:defRPr/>
              </a:pPr>
              <a:endParaRPr lang="en-US" dirty="0"/>
            </a:p>
          </p:txBody>
        </p:sp>
      </p:grpSp>
      <p:sp>
        <p:nvSpPr>
          <p:cNvPr id="58390" name="Rectangle 22"/>
          <p:cNvSpPr>
            <a:spLocks noGrp="1" noChangeArrowheads="1"/>
          </p:cNvSpPr>
          <p:nvPr>
            <p:ph type="ctrTitle" sz="quarter"/>
          </p:nvPr>
        </p:nvSpPr>
        <p:spPr>
          <a:xfrm>
            <a:off x="457200" y="1447800"/>
            <a:ext cx="8229600" cy="1736725"/>
          </a:xfrm>
        </p:spPr>
        <p:txBody>
          <a:bodyPr/>
          <a:lstStyle>
            <a:lvl1pPr>
              <a:defRPr sz="5400"/>
            </a:lvl1pPr>
          </a:lstStyle>
          <a:p>
            <a:r>
              <a:rPr lang="en-US"/>
              <a:t>Click to edit Master title style</a:t>
            </a:r>
          </a:p>
        </p:txBody>
      </p:sp>
      <p:sp>
        <p:nvSpPr>
          <p:cNvPr id="58391" name="Rectangle 23"/>
          <p:cNvSpPr>
            <a:spLocks noGrp="1" noChangeArrowheads="1"/>
          </p:cNvSpPr>
          <p:nvPr>
            <p:ph type="subTitle" sz="quarter" idx="1"/>
          </p:nvPr>
        </p:nvSpPr>
        <p:spPr>
          <a:xfrm>
            <a:off x="1371600" y="3429000"/>
            <a:ext cx="6400800" cy="1752600"/>
          </a:xfrm>
        </p:spPr>
        <p:txBody>
          <a:bodyPr/>
          <a:lstStyle>
            <a:lvl1pPr marL="0" indent="0" algn="ctr">
              <a:buFontTx/>
              <a:buNone/>
              <a:defRPr>
                <a:effectLst>
                  <a:outerShdw blurRad="38100" dist="38100" dir="2700000" algn="tl">
                    <a:srgbClr val="000000"/>
                  </a:outerShdw>
                </a:effectLst>
              </a:defRPr>
            </a:lvl1pPr>
          </a:lstStyle>
          <a:p>
            <a:r>
              <a:rPr lang="en-US"/>
              <a:t>Click to edit Master subtitle style</a:t>
            </a:r>
          </a:p>
        </p:txBody>
      </p:sp>
      <p:sp>
        <p:nvSpPr>
          <p:cNvPr id="24" name="Rectangle 24"/>
          <p:cNvSpPr>
            <a:spLocks noGrp="1" noChangeArrowheads="1"/>
          </p:cNvSpPr>
          <p:nvPr>
            <p:ph type="dt" sz="quarter" idx="10"/>
          </p:nvPr>
        </p:nvSpPr>
        <p:spPr/>
        <p:txBody>
          <a:bodyPr/>
          <a:lstStyle>
            <a:lvl1pPr>
              <a:defRPr smtClean="0"/>
            </a:lvl1pPr>
          </a:lstStyle>
          <a:p>
            <a:pPr>
              <a:defRPr/>
            </a:pPr>
            <a:endParaRPr lang="en-US" dirty="0"/>
          </a:p>
        </p:txBody>
      </p:sp>
      <p:sp>
        <p:nvSpPr>
          <p:cNvPr id="25" name="Rectangle 25"/>
          <p:cNvSpPr>
            <a:spLocks noGrp="1" noChangeArrowheads="1"/>
          </p:cNvSpPr>
          <p:nvPr>
            <p:ph type="sldNum" sz="quarter" idx="11"/>
          </p:nvPr>
        </p:nvSpPr>
        <p:spPr/>
        <p:txBody>
          <a:bodyPr/>
          <a:lstStyle>
            <a:lvl1pPr>
              <a:defRPr smtClean="0"/>
            </a:lvl1pPr>
          </a:lstStyle>
          <a:p>
            <a:pPr>
              <a:defRPr/>
            </a:pPr>
            <a:fld id="{1DC1A1B7-325C-4BC2-BB16-97769B9704D7}" type="slidenum">
              <a:rPr lang="en-US"/>
              <a:pPr>
                <a:defRPr/>
              </a:pPr>
              <a:t>‹#›</a:t>
            </a:fld>
            <a:endParaRPr lang="en-US" dirty="0"/>
          </a:p>
        </p:txBody>
      </p:sp>
      <p:sp>
        <p:nvSpPr>
          <p:cNvPr id="26" name="Rectangle 26"/>
          <p:cNvSpPr>
            <a:spLocks noGrp="1" noChangeArrowheads="1"/>
          </p:cNvSpPr>
          <p:nvPr>
            <p:ph type="ftr" sz="quarter" idx="12"/>
          </p:nvPr>
        </p:nvSpPr>
        <p:spPr/>
        <p:txBody>
          <a:bodyPr/>
          <a:lstStyle>
            <a:lvl1pPr>
              <a:defRPr smtClean="0"/>
            </a:lvl1pPr>
          </a:lstStyle>
          <a:p>
            <a:pPr>
              <a:defRPr/>
            </a:pPr>
            <a:endParaRPr lang="en-US" dirty="0"/>
          </a:p>
        </p:txBody>
      </p:sp>
    </p:spTree>
    <p:extLst>
      <p:ext uri="{BB962C8B-B14F-4D97-AF65-F5344CB8AC3E}">
        <p14:creationId xmlns:p14="http://schemas.microsoft.com/office/powerpoint/2010/main" val="15327037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4"/>
          <p:cNvSpPr>
            <a:spLocks noGrp="1" noChangeArrowheads="1"/>
          </p:cNvSpPr>
          <p:nvPr>
            <p:ph type="dt" sz="half" idx="10"/>
          </p:nvPr>
        </p:nvSpPr>
        <p:spPr>
          <a:ln/>
        </p:spPr>
        <p:txBody>
          <a:bodyPr/>
          <a:lstStyle>
            <a:lvl1pPr>
              <a:defRPr/>
            </a:lvl1pPr>
          </a:lstStyle>
          <a:p>
            <a:pPr>
              <a:defRPr/>
            </a:pPr>
            <a:endParaRPr lang="en-US"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26"/>
          <p:cNvSpPr>
            <a:spLocks noGrp="1" noChangeArrowheads="1"/>
          </p:cNvSpPr>
          <p:nvPr>
            <p:ph type="sldNum" sz="quarter" idx="12"/>
          </p:nvPr>
        </p:nvSpPr>
        <p:spPr>
          <a:ln/>
        </p:spPr>
        <p:txBody>
          <a:bodyPr/>
          <a:lstStyle>
            <a:lvl1pPr>
              <a:defRPr/>
            </a:lvl1pPr>
          </a:lstStyle>
          <a:p>
            <a:pPr>
              <a:defRPr/>
            </a:pPr>
            <a:fld id="{B939AA26-F120-4EAC-8FF7-3E0ED4AAA0BB}" type="slidenum">
              <a:rPr lang="en-US"/>
              <a:pPr>
                <a:defRPr/>
              </a:pPr>
              <a:t>‹#›</a:t>
            </a:fld>
            <a:endParaRPr lang="en-US" dirty="0"/>
          </a:p>
        </p:txBody>
      </p:sp>
    </p:spTree>
    <p:extLst>
      <p:ext uri="{BB962C8B-B14F-4D97-AF65-F5344CB8AC3E}">
        <p14:creationId xmlns:p14="http://schemas.microsoft.com/office/powerpoint/2010/main" val="350586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24"/>
          <p:cNvSpPr>
            <a:spLocks noGrp="1" noChangeArrowheads="1"/>
          </p:cNvSpPr>
          <p:nvPr>
            <p:ph type="dt" sz="half" idx="10"/>
          </p:nvPr>
        </p:nvSpPr>
        <p:spPr>
          <a:ln/>
        </p:spPr>
        <p:txBody>
          <a:bodyPr/>
          <a:lstStyle>
            <a:lvl1pPr>
              <a:defRPr/>
            </a:lvl1pPr>
          </a:lstStyle>
          <a:p>
            <a:pPr>
              <a:defRPr/>
            </a:pPr>
            <a:endParaRPr lang="en-US"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26"/>
          <p:cNvSpPr>
            <a:spLocks noGrp="1" noChangeArrowheads="1"/>
          </p:cNvSpPr>
          <p:nvPr>
            <p:ph type="sldNum" sz="quarter" idx="12"/>
          </p:nvPr>
        </p:nvSpPr>
        <p:spPr>
          <a:ln/>
        </p:spPr>
        <p:txBody>
          <a:bodyPr/>
          <a:lstStyle>
            <a:lvl1pPr>
              <a:defRPr/>
            </a:lvl1pPr>
          </a:lstStyle>
          <a:p>
            <a:pPr>
              <a:defRPr/>
            </a:pPr>
            <a:fld id="{E99B5862-7B3B-46F9-ABA4-DB7E183A5F87}" type="slidenum">
              <a:rPr lang="en-US"/>
              <a:pPr>
                <a:defRPr/>
              </a:pPr>
              <a:t>‹#›</a:t>
            </a:fld>
            <a:endParaRPr lang="en-US" dirty="0"/>
          </a:p>
        </p:txBody>
      </p:sp>
    </p:spTree>
    <p:extLst>
      <p:ext uri="{BB962C8B-B14F-4D97-AF65-F5344CB8AC3E}">
        <p14:creationId xmlns:p14="http://schemas.microsoft.com/office/powerpoint/2010/main" val="5520153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4"/>
          <p:cNvSpPr>
            <a:spLocks noGrp="1" noChangeArrowheads="1"/>
          </p:cNvSpPr>
          <p:nvPr>
            <p:ph type="dt" sz="half" idx="10"/>
          </p:nvPr>
        </p:nvSpPr>
        <p:spPr>
          <a:ln/>
        </p:spPr>
        <p:txBody>
          <a:bodyPr/>
          <a:lstStyle>
            <a:lvl1pPr>
              <a:defRPr/>
            </a:lvl1pPr>
          </a:lstStyle>
          <a:p>
            <a:pPr>
              <a:defRPr/>
            </a:pPr>
            <a:endParaRPr lang="en-US"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26"/>
          <p:cNvSpPr>
            <a:spLocks noGrp="1" noChangeArrowheads="1"/>
          </p:cNvSpPr>
          <p:nvPr>
            <p:ph type="sldNum" sz="quarter" idx="12"/>
          </p:nvPr>
        </p:nvSpPr>
        <p:spPr>
          <a:ln/>
        </p:spPr>
        <p:txBody>
          <a:bodyPr/>
          <a:lstStyle>
            <a:lvl1pPr>
              <a:defRPr/>
            </a:lvl1pPr>
          </a:lstStyle>
          <a:p>
            <a:pPr>
              <a:defRPr/>
            </a:pPr>
            <a:fld id="{3FD90DE7-1F95-490D-8C4E-9764013E9666}" type="slidenum">
              <a:rPr lang="en-US"/>
              <a:pPr>
                <a:defRPr/>
              </a:pPr>
              <a:t>‹#›</a:t>
            </a:fld>
            <a:endParaRPr lang="en-US" dirty="0"/>
          </a:p>
        </p:txBody>
      </p:sp>
    </p:spTree>
    <p:extLst>
      <p:ext uri="{BB962C8B-B14F-4D97-AF65-F5344CB8AC3E}">
        <p14:creationId xmlns:p14="http://schemas.microsoft.com/office/powerpoint/2010/main" val="18797625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24"/>
          <p:cNvSpPr>
            <a:spLocks noGrp="1" noChangeArrowheads="1"/>
          </p:cNvSpPr>
          <p:nvPr>
            <p:ph type="dt" sz="half" idx="10"/>
          </p:nvPr>
        </p:nvSpPr>
        <p:spPr>
          <a:ln/>
        </p:spPr>
        <p:txBody>
          <a:bodyPr/>
          <a:lstStyle>
            <a:lvl1pPr>
              <a:defRPr/>
            </a:lvl1pPr>
          </a:lstStyle>
          <a:p>
            <a:pPr>
              <a:defRPr/>
            </a:pPr>
            <a:endParaRPr lang="en-US" dirty="0"/>
          </a:p>
        </p:txBody>
      </p:sp>
      <p:sp>
        <p:nvSpPr>
          <p:cNvPr id="8"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9" name="Rectangle 26"/>
          <p:cNvSpPr>
            <a:spLocks noGrp="1" noChangeArrowheads="1"/>
          </p:cNvSpPr>
          <p:nvPr>
            <p:ph type="sldNum" sz="quarter" idx="12"/>
          </p:nvPr>
        </p:nvSpPr>
        <p:spPr>
          <a:ln/>
        </p:spPr>
        <p:txBody>
          <a:bodyPr/>
          <a:lstStyle>
            <a:lvl1pPr>
              <a:defRPr/>
            </a:lvl1pPr>
          </a:lstStyle>
          <a:p>
            <a:pPr>
              <a:defRPr/>
            </a:pPr>
            <a:fld id="{9656F464-9AEB-4CD3-84BF-56CF33D7C7F8}" type="slidenum">
              <a:rPr lang="en-US"/>
              <a:pPr>
                <a:defRPr/>
              </a:pPr>
              <a:t>‹#›</a:t>
            </a:fld>
            <a:endParaRPr lang="en-US" dirty="0"/>
          </a:p>
        </p:txBody>
      </p:sp>
    </p:spTree>
    <p:extLst>
      <p:ext uri="{BB962C8B-B14F-4D97-AF65-F5344CB8AC3E}">
        <p14:creationId xmlns:p14="http://schemas.microsoft.com/office/powerpoint/2010/main" val="21328440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24"/>
          <p:cNvSpPr>
            <a:spLocks noGrp="1" noChangeArrowheads="1"/>
          </p:cNvSpPr>
          <p:nvPr>
            <p:ph type="dt" sz="half" idx="10"/>
          </p:nvPr>
        </p:nvSpPr>
        <p:spPr>
          <a:ln/>
        </p:spPr>
        <p:txBody>
          <a:bodyPr/>
          <a:lstStyle>
            <a:lvl1pPr>
              <a:defRPr/>
            </a:lvl1pPr>
          </a:lstStyle>
          <a:p>
            <a:pPr>
              <a:defRPr/>
            </a:pPr>
            <a:endParaRPr lang="en-US" dirty="0"/>
          </a:p>
        </p:txBody>
      </p:sp>
      <p:sp>
        <p:nvSpPr>
          <p:cNvPr id="4"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26"/>
          <p:cNvSpPr>
            <a:spLocks noGrp="1" noChangeArrowheads="1"/>
          </p:cNvSpPr>
          <p:nvPr>
            <p:ph type="sldNum" sz="quarter" idx="12"/>
          </p:nvPr>
        </p:nvSpPr>
        <p:spPr>
          <a:ln/>
        </p:spPr>
        <p:txBody>
          <a:bodyPr/>
          <a:lstStyle>
            <a:lvl1pPr>
              <a:defRPr/>
            </a:lvl1pPr>
          </a:lstStyle>
          <a:p>
            <a:pPr>
              <a:defRPr/>
            </a:pPr>
            <a:fld id="{99F62AB5-D548-4F98-84ED-9BC4CBFD44AC}" type="slidenum">
              <a:rPr lang="en-US"/>
              <a:pPr>
                <a:defRPr/>
              </a:pPr>
              <a:t>‹#›</a:t>
            </a:fld>
            <a:endParaRPr lang="en-US" dirty="0"/>
          </a:p>
        </p:txBody>
      </p:sp>
    </p:spTree>
    <p:extLst>
      <p:ext uri="{BB962C8B-B14F-4D97-AF65-F5344CB8AC3E}">
        <p14:creationId xmlns:p14="http://schemas.microsoft.com/office/powerpoint/2010/main" val="13933056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4"/>
          <p:cNvSpPr>
            <a:spLocks noGrp="1" noChangeArrowheads="1"/>
          </p:cNvSpPr>
          <p:nvPr>
            <p:ph type="dt" sz="half" idx="10"/>
          </p:nvPr>
        </p:nvSpPr>
        <p:spPr>
          <a:ln/>
        </p:spPr>
        <p:txBody>
          <a:bodyPr/>
          <a:lstStyle>
            <a:lvl1pPr>
              <a:defRPr/>
            </a:lvl1pPr>
          </a:lstStyle>
          <a:p>
            <a:pPr>
              <a:defRPr/>
            </a:pPr>
            <a:endParaRPr lang="en-US" dirty="0"/>
          </a:p>
        </p:txBody>
      </p:sp>
      <p:sp>
        <p:nvSpPr>
          <p:cNvPr id="3"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4" name="Rectangle 26"/>
          <p:cNvSpPr>
            <a:spLocks noGrp="1" noChangeArrowheads="1"/>
          </p:cNvSpPr>
          <p:nvPr>
            <p:ph type="sldNum" sz="quarter" idx="12"/>
          </p:nvPr>
        </p:nvSpPr>
        <p:spPr>
          <a:ln/>
        </p:spPr>
        <p:txBody>
          <a:bodyPr/>
          <a:lstStyle>
            <a:lvl1pPr>
              <a:defRPr/>
            </a:lvl1pPr>
          </a:lstStyle>
          <a:p>
            <a:pPr>
              <a:defRPr/>
            </a:pPr>
            <a:fld id="{391A8B4F-E3A7-45E5-ACCF-357168C29989}" type="slidenum">
              <a:rPr lang="en-US"/>
              <a:pPr>
                <a:defRPr/>
              </a:pPr>
              <a:t>‹#›</a:t>
            </a:fld>
            <a:endParaRPr lang="en-US" dirty="0"/>
          </a:p>
        </p:txBody>
      </p:sp>
    </p:spTree>
    <p:extLst>
      <p:ext uri="{BB962C8B-B14F-4D97-AF65-F5344CB8AC3E}">
        <p14:creationId xmlns:p14="http://schemas.microsoft.com/office/powerpoint/2010/main" val="4171453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4"/>
          <p:cNvSpPr>
            <a:spLocks noGrp="1" noChangeArrowheads="1"/>
          </p:cNvSpPr>
          <p:nvPr>
            <p:ph type="dt" sz="half" idx="10"/>
          </p:nvPr>
        </p:nvSpPr>
        <p:spPr>
          <a:ln/>
        </p:spPr>
        <p:txBody>
          <a:bodyPr/>
          <a:lstStyle>
            <a:lvl1pPr>
              <a:defRPr/>
            </a:lvl1pPr>
          </a:lstStyle>
          <a:p>
            <a:pPr>
              <a:defRPr/>
            </a:pPr>
            <a:endParaRPr lang="en-US"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26"/>
          <p:cNvSpPr>
            <a:spLocks noGrp="1" noChangeArrowheads="1"/>
          </p:cNvSpPr>
          <p:nvPr>
            <p:ph type="sldNum" sz="quarter" idx="12"/>
          </p:nvPr>
        </p:nvSpPr>
        <p:spPr>
          <a:ln/>
        </p:spPr>
        <p:txBody>
          <a:bodyPr/>
          <a:lstStyle>
            <a:lvl1pPr>
              <a:defRPr/>
            </a:lvl1pPr>
          </a:lstStyle>
          <a:p>
            <a:pPr>
              <a:defRPr/>
            </a:pPr>
            <a:fld id="{02848C6A-7587-4ED9-8370-E99A1FF4FF40}" type="slidenum">
              <a:rPr lang="en-US"/>
              <a:pPr>
                <a:defRPr/>
              </a:pPr>
              <a:t>‹#›</a:t>
            </a:fld>
            <a:endParaRPr lang="en-US" dirty="0"/>
          </a:p>
        </p:txBody>
      </p:sp>
    </p:spTree>
    <p:extLst>
      <p:ext uri="{BB962C8B-B14F-4D97-AF65-F5344CB8AC3E}">
        <p14:creationId xmlns:p14="http://schemas.microsoft.com/office/powerpoint/2010/main" val="1226519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4"/>
          <p:cNvSpPr>
            <a:spLocks noGrp="1" noChangeArrowheads="1"/>
          </p:cNvSpPr>
          <p:nvPr>
            <p:ph type="dt" sz="half" idx="10"/>
          </p:nvPr>
        </p:nvSpPr>
        <p:spPr>
          <a:ln/>
        </p:spPr>
        <p:txBody>
          <a:bodyPr/>
          <a:lstStyle>
            <a:lvl1pPr>
              <a:defRPr/>
            </a:lvl1pPr>
          </a:lstStyle>
          <a:p>
            <a:pPr>
              <a:defRPr/>
            </a:pPr>
            <a:endParaRPr lang="en-US"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26"/>
          <p:cNvSpPr>
            <a:spLocks noGrp="1" noChangeArrowheads="1"/>
          </p:cNvSpPr>
          <p:nvPr>
            <p:ph type="sldNum" sz="quarter" idx="12"/>
          </p:nvPr>
        </p:nvSpPr>
        <p:spPr>
          <a:ln/>
        </p:spPr>
        <p:txBody>
          <a:bodyPr/>
          <a:lstStyle>
            <a:lvl1pPr>
              <a:defRPr/>
            </a:lvl1pPr>
          </a:lstStyle>
          <a:p>
            <a:pPr>
              <a:defRPr/>
            </a:pPr>
            <a:fld id="{1709BBAD-74FA-4056-AAA3-D58B2879018F}" type="slidenum">
              <a:rPr lang="en-US"/>
              <a:pPr>
                <a:defRPr/>
              </a:pPr>
              <a:t>‹#›</a:t>
            </a:fld>
            <a:endParaRPr lang="en-US" dirty="0"/>
          </a:p>
        </p:txBody>
      </p:sp>
    </p:spTree>
    <p:extLst>
      <p:ext uri="{BB962C8B-B14F-4D97-AF65-F5344CB8AC3E}">
        <p14:creationId xmlns:p14="http://schemas.microsoft.com/office/powerpoint/2010/main" val="39126233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4"/>
          <p:cNvSpPr>
            <a:spLocks noGrp="1" noChangeArrowheads="1"/>
          </p:cNvSpPr>
          <p:nvPr>
            <p:ph type="dt" sz="half" idx="10"/>
          </p:nvPr>
        </p:nvSpPr>
        <p:spPr>
          <a:ln/>
        </p:spPr>
        <p:txBody>
          <a:bodyPr/>
          <a:lstStyle>
            <a:lvl1pPr>
              <a:defRPr/>
            </a:lvl1pPr>
          </a:lstStyle>
          <a:p>
            <a:pPr>
              <a:defRPr/>
            </a:pPr>
            <a:endParaRPr lang="en-US"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26"/>
          <p:cNvSpPr>
            <a:spLocks noGrp="1" noChangeArrowheads="1"/>
          </p:cNvSpPr>
          <p:nvPr>
            <p:ph type="sldNum" sz="quarter" idx="12"/>
          </p:nvPr>
        </p:nvSpPr>
        <p:spPr>
          <a:ln/>
        </p:spPr>
        <p:txBody>
          <a:bodyPr/>
          <a:lstStyle>
            <a:lvl1pPr>
              <a:defRPr/>
            </a:lvl1pPr>
          </a:lstStyle>
          <a:p>
            <a:pPr>
              <a:defRPr/>
            </a:pPr>
            <a:fld id="{B6EFCA14-B532-41E9-B362-B3D555C18BA7}" type="slidenum">
              <a:rPr lang="en-US"/>
              <a:pPr>
                <a:defRPr/>
              </a:pPr>
              <a:t>‹#›</a:t>
            </a:fld>
            <a:endParaRPr lang="en-US" dirty="0"/>
          </a:p>
        </p:txBody>
      </p:sp>
    </p:spTree>
    <p:extLst>
      <p:ext uri="{BB962C8B-B14F-4D97-AF65-F5344CB8AC3E}">
        <p14:creationId xmlns:p14="http://schemas.microsoft.com/office/powerpoint/2010/main" val="14709716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67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28600"/>
            <a:ext cx="6019800" cy="5867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4"/>
          <p:cNvSpPr>
            <a:spLocks noGrp="1" noChangeArrowheads="1"/>
          </p:cNvSpPr>
          <p:nvPr>
            <p:ph type="dt" sz="half" idx="10"/>
          </p:nvPr>
        </p:nvSpPr>
        <p:spPr>
          <a:ln/>
        </p:spPr>
        <p:txBody>
          <a:bodyPr/>
          <a:lstStyle>
            <a:lvl1pPr>
              <a:defRPr/>
            </a:lvl1pPr>
          </a:lstStyle>
          <a:p>
            <a:pPr>
              <a:defRPr/>
            </a:pPr>
            <a:endParaRPr lang="en-US"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26"/>
          <p:cNvSpPr>
            <a:spLocks noGrp="1" noChangeArrowheads="1"/>
          </p:cNvSpPr>
          <p:nvPr>
            <p:ph type="sldNum" sz="quarter" idx="12"/>
          </p:nvPr>
        </p:nvSpPr>
        <p:spPr>
          <a:ln/>
        </p:spPr>
        <p:txBody>
          <a:bodyPr/>
          <a:lstStyle>
            <a:lvl1pPr>
              <a:defRPr/>
            </a:lvl1pPr>
          </a:lstStyle>
          <a:p>
            <a:pPr>
              <a:defRPr/>
            </a:pPr>
            <a:fld id="{E9F66412-7F99-47F3-844C-CA9CB620B688}" type="slidenum">
              <a:rPr lang="en-US"/>
              <a:pPr>
                <a:defRPr/>
              </a:pPr>
              <a:t>‹#›</a:t>
            </a:fld>
            <a:endParaRPr lang="en-US" dirty="0"/>
          </a:p>
        </p:txBody>
      </p:sp>
    </p:spTree>
    <p:extLst>
      <p:ext uri="{BB962C8B-B14F-4D97-AF65-F5344CB8AC3E}">
        <p14:creationId xmlns:p14="http://schemas.microsoft.com/office/powerpoint/2010/main" val="22112287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28600"/>
            <a:ext cx="8229600" cy="5867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24"/>
          <p:cNvSpPr>
            <a:spLocks noGrp="1" noChangeArrowheads="1"/>
          </p:cNvSpPr>
          <p:nvPr>
            <p:ph type="dt" sz="half" idx="10"/>
          </p:nvPr>
        </p:nvSpPr>
        <p:spPr>
          <a:ln/>
        </p:spPr>
        <p:txBody>
          <a:bodyPr/>
          <a:lstStyle>
            <a:lvl1pPr>
              <a:defRPr/>
            </a:lvl1pPr>
          </a:lstStyle>
          <a:p>
            <a:pPr>
              <a:defRPr/>
            </a:pPr>
            <a:endParaRPr lang="en-US" dirty="0"/>
          </a:p>
        </p:txBody>
      </p:sp>
      <p:sp>
        <p:nvSpPr>
          <p:cNvPr id="4"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26"/>
          <p:cNvSpPr>
            <a:spLocks noGrp="1" noChangeArrowheads="1"/>
          </p:cNvSpPr>
          <p:nvPr>
            <p:ph type="sldNum" sz="quarter" idx="12"/>
          </p:nvPr>
        </p:nvSpPr>
        <p:spPr>
          <a:ln/>
        </p:spPr>
        <p:txBody>
          <a:bodyPr/>
          <a:lstStyle>
            <a:lvl1pPr>
              <a:defRPr/>
            </a:lvl1pPr>
          </a:lstStyle>
          <a:p>
            <a:pPr>
              <a:defRPr/>
            </a:pPr>
            <a:fld id="{AB6D5EC9-8A6E-4564-A6E4-C88FE0AD2226}" type="slidenum">
              <a:rPr lang="en-US"/>
              <a:pPr>
                <a:defRPr/>
              </a:pPr>
              <a:t>‹#›</a:t>
            </a:fld>
            <a:endParaRPr lang="en-US" dirty="0"/>
          </a:p>
        </p:txBody>
      </p:sp>
    </p:spTree>
    <p:extLst>
      <p:ext uri="{BB962C8B-B14F-4D97-AF65-F5344CB8AC3E}">
        <p14:creationId xmlns:p14="http://schemas.microsoft.com/office/powerpoint/2010/main" val="15950118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amma/>
                <a:shade val="46275"/>
                <a:invGamma/>
              </a:schemeClr>
            </a:gs>
            <a:gs pos="100000">
              <a:schemeClr val="bg1"/>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9144000" cy="6858000"/>
            <a:chOff x="0" y="0"/>
            <a:chExt cx="5760" cy="4320"/>
          </a:xfrm>
        </p:grpSpPr>
        <p:sp>
          <p:nvSpPr>
            <p:cNvPr id="57347" name="Freeform 3"/>
            <p:cNvSpPr>
              <a:spLocks/>
            </p:cNvSpPr>
            <p:nvPr/>
          </p:nvSpPr>
          <p:spPr bwMode="hidden">
            <a:xfrm>
              <a:off x="0" y="3072"/>
              <a:ext cx="5760" cy="1248"/>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en-US" dirty="0"/>
            </a:p>
          </p:txBody>
        </p:sp>
        <p:sp>
          <p:nvSpPr>
            <p:cNvPr id="57348" name="Freeform 4"/>
            <p:cNvSpPr>
              <a:spLocks/>
            </p:cNvSpPr>
            <p:nvPr/>
          </p:nvSpPr>
          <p:spPr bwMode="hidden">
            <a:xfrm>
              <a:off x="0" y="0"/>
              <a:ext cx="5760" cy="3072"/>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w="9525">
              <a:noFill/>
              <a:round/>
              <a:headEnd/>
              <a:tailEnd/>
            </a:ln>
          </p:spPr>
          <p:txBody>
            <a:bodyPr/>
            <a:lstStyle/>
            <a:p>
              <a:pPr>
                <a:defRPr/>
              </a:pPr>
              <a:endParaRPr lang="en-US" dirty="0"/>
            </a:p>
          </p:txBody>
        </p:sp>
      </p:grpSp>
      <p:sp>
        <p:nvSpPr>
          <p:cNvPr id="57349" name="Freeform 5"/>
          <p:cNvSpPr>
            <a:spLocks/>
          </p:cNvSpPr>
          <p:nvPr/>
        </p:nvSpPr>
        <p:spPr bwMode="hidden">
          <a:xfrm>
            <a:off x="6248400" y="6262688"/>
            <a:ext cx="2895600" cy="609600"/>
          </a:xfrm>
          <a:custGeom>
            <a:avLst/>
            <a:gdLst/>
            <a:ahLst/>
            <a:cxnLst>
              <a:cxn ang="0">
                <a:pos x="5748" y="246"/>
              </a:cxn>
              <a:cxn ang="0">
                <a:pos x="0" y="246"/>
              </a:cxn>
              <a:cxn ang="0">
                <a:pos x="0" y="0"/>
              </a:cxn>
              <a:cxn ang="0">
                <a:pos x="5748" y="0"/>
              </a:cxn>
              <a:cxn ang="0">
                <a:pos x="5748" y="246"/>
              </a:cxn>
              <a:cxn ang="0">
                <a:pos x="5748" y="246"/>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w="9525">
            <a:noFill/>
            <a:round/>
            <a:headEnd/>
            <a:tailEnd/>
          </a:ln>
        </p:spPr>
        <p:txBody>
          <a:bodyPr/>
          <a:lstStyle/>
          <a:p>
            <a:pPr>
              <a:defRPr/>
            </a:pPr>
            <a:endParaRPr lang="en-US" dirty="0"/>
          </a:p>
        </p:txBody>
      </p:sp>
      <p:grpSp>
        <p:nvGrpSpPr>
          <p:cNvPr id="1028" name="Group 6"/>
          <p:cNvGrpSpPr>
            <a:grpSpLocks/>
          </p:cNvGrpSpPr>
          <p:nvPr/>
        </p:nvGrpSpPr>
        <p:grpSpPr bwMode="auto">
          <a:xfrm>
            <a:off x="0" y="6019800"/>
            <a:ext cx="7848600" cy="857250"/>
            <a:chOff x="0" y="3792"/>
            <a:chExt cx="4944" cy="540"/>
          </a:xfrm>
        </p:grpSpPr>
        <p:sp>
          <p:nvSpPr>
            <p:cNvPr id="57351" name="Freeform 7"/>
            <p:cNvSpPr>
              <a:spLocks/>
            </p:cNvSpPr>
            <p:nvPr userDrawn="1"/>
          </p:nvSpPr>
          <p:spPr bwMode="ltGray">
            <a:xfrm>
              <a:off x="1488" y="3792"/>
              <a:ext cx="3240" cy="536"/>
            </a:xfrm>
            <a:custGeom>
              <a:avLst/>
              <a:gdLst/>
              <a:ahLst/>
              <a:cxnLst>
                <a:cxn ang="0">
                  <a:pos x="3132" y="469"/>
                </a:cxn>
                <a:cxn ang="0">
                  <a:pos x="2995" y="395"/>
                </a:cxn>
                <a:cxn ang="0">
                  <a:pos x="2911" y="375"/>
                </a:cxn>
                <a:cxn ang="0">
                  <a:pos x="2678" y="228"/>
                </a:cxn>
                <a:cxn ang="0">
                  <a:pos x="2553" y="74"/>
                </a:cxn>
                <a:cxn ang="0">
                  <a:pos x="2457" y="7"/>
                </a:cxn>
                <a:cxn ang="0">
                  <a:pos x="2403" y="47"/>
                </a:cxn>
                <a:cxn ang="0">
                  <a:pos x="2289" y="74"/>
                </a:cxn>
                <a:cxn ang="0">
                  <a:pos x="2134" y="74"/>
                </a:cxn>
                <a:cxn ang="0">
                  <a:pos x="2044" y="128"/>
                </a:cxn>
                <a:cxn ang="0">
                  <a:pos x="1775" y="222"/>
                </a:cxn>
                <a:cxn ang="0">
                  <a:pos x="1602" y="181"/>
                </a:cxn>
                <a:cxn ang="0">
                  <a:pos x="1560" y="101"/>
                </a:cxn>
                <a:cxn ang="0">
                  <a:pos x="1542" y="87"/>
                </a:cxn>
                <a:cxn ang="0">
                  <a:pos x="1446" y="60"/>
                </a:cxn>
                <a:cxn ang="0">
                  <a:pos x="1375" y="74"/>
                </a:cxn>
                <a:cxn ang="0">
                  <a:pos x="1309" y="87"/>
                </a:cxn>
                <a:cxn ang="0">
                  <a:pos x="1243" y="13"/>
                </a:cxn>
                <a:cxn ang="0">
                  <a:pos x="1225" y="0"/>
                </a:cxn>
                <a:cxn ang="0">
                  <a:pos x="1189" y="0"/>
                </a:cxn>
                <a:cxn ang="0">
                  <a:pos x="1106" y="34"/>
                </a:cxn>
                <a:cxn ang="0">
                  <a:pos x="1106" y="34"/>
                </a:cxn>
                <a:cxn ang="0">
                  <a:pos x="1094" y="40"/>
                </a:cxn>
                <a:cxn ang="0">
                  <a:pos x="1070" y="54"/>
                </a:cxn>
                <a:cxn ang="0">
                  <a:pos x="1034" y="74"/>
                </a:cxn>
                <a:cxn ang="0">
                  <a:pos x="1004" y="74"/>
                </a:cxn>
                <a:cxn ang="0">
                  <a:pos x="986" y="74"/>
                </a:cxn>
                <a:cxn ang="0">
                  <a:pos x="956" y="81"/>
                </a:cxn>
                <a:cxn ang="0">
                  <a:pos x="920" y="94"/>
                </a:cxn>
                <a:cxn ang="0">
                  <a:pos x="884" y="107"/>
                </a:cxn>
                <a:cxn ang="0">
                  <a:pos x="843" y="128"/>
                </a:cxn>
                <a:cxn ang="0">
                  <a:pos x="813" y="141"/>
                </a:cxn>
                <a:cxn ang="0">
                  <a:pos x="789" y="148"/>
                </a:cxn>
                <a:cxn ang="0">
                  <a:pos x="783" y="154"/>
                </a:cxn>
                <a:cxn ang="0">
                  <a:pos x="556" y="228"/>
                </a:cxn>
                <a:cxn ang="0">
                  <a:pos x="394" y="294"/>
                </a:cxn>
                <a:cxn ang="0">
                  <a:pos x="107" y="462"/>
                </a:cxn>
                <a:cxn ang="0">
                  <a:pos x="0" y="536"/>
                </a:cxn>
                <a:cxn ang="0">
                  <a:pos x="3240" y="536"/>
                </a:cxn>
                <a:cxn ang="0">
                  <a:pos x="3132" y="469"/>
                </a:cxn>
                <a:cxn ang="0">
                  <a:pos x="3132" y="469"/>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w="9525">
              <a:noFill/>
              <a:round/>
              <a:headEnd/>
              <a:tailEnd/>
            </a:ln>
          </p:spPr>
          <p:txBody>
            <a:bodyPr/>
            <a:lstStyle/>
            <a:p>
              <a:pPr>
                <a:defRPr/>
              </a:pPr>
              <a:endParaRPr lang="en-US" dirty="0"/>
            </a:p>
          </p:txBody>
        </p:sp>
        <p:grpSp>
          <p:nvGrpSpPr>
            <p:cNvPr id="1042" name="Group 8"/>
            <p:cNvGrpSpPr>
              <a:grpSpLocks/>
            </p:cNvGrpSpPr>
            <p:nvPr userDrawn="1"/>
          </p:nvGrpSpPr>
          <p:grpSpPr bwMode="auto">
            <a:xfrm>
              <a:off x="2486" y="3792"/>
              <a:ext cx="2458" cy="540"/>
              <a:chOff x="2486" y="3792"/>
              <a:chExt cx="2458" cy="540"/>
            </a:xfrm>
          </p:grpSpPr>
          <p:sp>
            <p:nvSpPr>
              <p:cNvPr id="57353" name="Freeform 9"/>
              <p:cNvSpPr>
                <a:spLocks/>
              </p:cNvSpPr>
              <p:nvPr userDrawn="1"/>
            </p:nvSpPr>
            <p:spPr bwMode="ltGray">
              <a:xfrm>
                <a:off x="3948" y="3799"/>
                <a:ext cx="996" cy="533"/>
              </a:xfrm>
              <a:custGeom>
                <a:avLst/>
                <a:gdLst/>
                <a:ahLst/>
                <a:cxnLst>
                  <a:cxn ang="0">
                    <a:pos x="636" y="373"/>
                  </a:cxn>
                  <a:cxn ang="0">
                    <a:pos x="495" y="370"/>
                  </a:cxn>
                  <a:cxn ang="0">
                    <a:pos x="280" y="249"/>
                  </a:cxn>
                  <a:cxn ang="0">
                    <a:pos x="127" y="66"/>
                  </a:cxn>
                  <a:cxn ang="0">
                    <a:pos x="0" y="0"/>
                  </a:cxn>
                  <a:cxn ang="0">
                    <a:pos x="22" y="26"/>
                  </a:cxn>
                  <a:cxn ang="0">
                    <a:pos x="0" y="65"/>
                  </a:cxn>
                  <a:cxn ang="0">
                    <a:pos x="30" y="119"/>
                  </a:cxn>
                  <a:cxn ang="0">
                    <a:pos x="75" y="243"/>
                  </a:cxn>
                  <a:cxn ang="0">
                    <a:pos x="45" y="422"/>
                  </a:cxn>
                  <a:cxn ang="0">
                    <a:pos x="200" y="329"/>
                  </a:cxn>
                  <a:cxn ang="0">
                    <a:pos x="612" y="533"/>
                  </a:cxn>
                  <a:cxn ang="0">
                    <a:pos x="996" y="529"/>
                  </a:cxn>
                  <a:cxn ang="0">
                    <a:pos x="828" y="473"/>
                  </a:cxn>
                  <a:cxn ang="0">
                    <a:pos x="636" y="373"/>
                  </a:cxn>
                </a:cxnLst>
                <a:rect l="0" t="0" r="r" b="b"/>
                <a:pathLst>
                  <a:path w="996" h="533">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612" y="533"/>
                    </a:lnTo>
                    <a:lnTo>
                      <a:pt x="996" y="529"/>
                    </a:lnTo>
                    <a:lnTo>
                      <a:pt x="828" y="473"/>
                    </a:lnTo>
                    <a:lnTo>
                      <a:pt x="636" y="373"/>
                    </a:lnTo>
                    <a:close/>
                  </a:path>
                </a:pathLst>
              </a:custGeom>
              <a:solidFill>
                <a:schemeClr val="bg2"/>
              </a:solidFill>
              <a:ln w="9525">
                <a:noFill/>
                <a:round/>
                <a:headEnd/>
                <a:tailEnd/>
              </a:ln>
            </p:spPr>
            <p:txBody>
              <a:bodyPr/>
              <a:lstStyle/>
              <a:p>
                <a:pPr>
                  <a:defRPr/>
                </a:pPr>
                <a:endParaRPr lang="en-US" dirty="0"/>
              </a:p>
            </p:txBody>
          </p:sp>
          <p:sp>
            <p:nvSpPr>
              <p:cNvPr id="57354" name="Freeform 10"/>
              <p:cNvSpPr>
                <a:spLocks/>
              </p:cNvSpPr>
              <p:nvPr userDrawn="1"/>
            </p:nvSpPr>
            <p:spPr bwMode="ltGray">
              <a:xfrm>
                <a:off x="2677" y="3792"/>
                <a:ext cx="186" cy="395"/>
              </a:xfrm>
              <a:custGeom>
                <a:avLst/>
                <a:gdLst/>
                <a:ahLst/>
                <a:cxnLst>
                  <a:cxn ang="0">
                    <a:pos x="36" y="0"/>
                  </a:cxn>
                  <a:cxn ang="0">
                    <a:pos x="54" y="18"/>
                  </a:cxn>
                  <a:cxn ang="0">
                    <a:pos x="24" y="30"/>
                  </a:cxn>
                  <a:cxn ang="0">
                    <a:pos x="18" y="66"/>
                  </a:cxn>
                  <a:cxn ang="0">
                    <a:pos x="42" y="114"/>
                  </a:cxn>
                  <a:cxn ang="0">
                    <a:pos x="48" y="162"/>
                  </a:cxn>
                  <a:cxn ang="0">
                    <a:pos x="0" y="353"/>
                  </a:cxn>
                  <a:cxn ang="0">
                    <a:pos x="54" y="233"/>
                  </a:cxn>
                  <a:cxn ang="0">
                    <a:pos x="84" y="216"/>
                  </a:cxn>
                  <a:cxn ang="0">
                    <a:pos x="126" y="126"/>
                  </a:cxn>
                  <a:cxn ang="0">
                    <a:pos x="144" y="120"/>
                  </a:cxn>
                  <a:cxn ang="0">
                    <a:pos x="144" y="90"/>
                  </a:cxn>
                  <a:cxn ang="0">
                    <a:pos x="186" y="66"/>
                  </a:cxn>
                  <a:cxn ang="0">
                    <a:pos x="162" y="60"/>
                  </a:cxn>
                  <a:cxn ang="0">
                    <a:pos x="36" y="0"/>
                  </a:cxn>
                  <a:cxn ang="0">
                    <a:pos x="36" y="0"/>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w="9525">
                <a:noFill/>
                <a:round/>
                <a:headEnd/>
                <a:tailEnd/>
              </a:ln>
            </p:spPr>
            <p:txBody>
              <a:bodyPr/>
              <a:lstStyle/>
              <a:p>
                <a:pPr>
                  <a:defRPr/>
                </a:pPr>
                <a:endParaRPr lang="en-US" dirty="0"/>
              </a:p>
            </p:txBody>
          </p:sp>
          <p:sp>
            <p:nvSpPr>
              <p:cNvPr id="57355" name="Freeform 11"/>
              <p:cNvSpPr>
                <a:spLocks/>
              </p:cNvSpPr>
              <p:nvPr userDrawn="1"/>
            </p:nvSpPr>
            <p:spPr bwMode="ltGray">
              <a:xfrm>
                <a:off x="3030" y="3893"/>
                <a:ext cx="378" cy="271"/>
              </a:xfrm>
              <a:custGeom>
                <a:avLst/>
                <a:gdLst/>
                <a:ahLst/>
                <a:cxnLst>
                  <a:cxn ang="0">
                    <a:pos x="18" y="0"/>
                  </a:cxn>
                  <a:cxn ang="0">
                    <a:pos x="12" y="13"/>
                  </a:cxn>
                  <a:cxn ang="0">
                    <a:pos x="0" y="40"/>
                  </a:cxn>
                  <a:cxn ang="0">
                    <a:pos x="60" y="121"/>
                  </a:cxn>
                  <a:cxn ang="0">
                    <a:pos x="310" y="271"/>
                  </a:cxn>
                  <a:cxn ang="0">
                    <a:pos x="290" y="139"/>
                  </a:cxn>
                  <a:cxn ang="0">
                    <a:pos x="378" y="76"/>
                  </a:cxn>
                  <a:cxn ang="0">
                    <a:pos x="251" y="94"/>
                  </a:cxn>
                  <a:cxn ang="0">
                    <a:pos x="90" y="54"/>
                  </a:cxn>
                  <a:cxn ang="0">
                    <a:pos x="18" y="0"/>
                  </a:cxn>
                  <a:cxn ang="0">
                    <a:pos x="18" y="0"/>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w="9525">
                <a:noFill/>
                <a:round/>
                <a:headEnd/>
                <a:tailEnd/>
              </a:ln>
            </p:spPr>
            <p:txBody>
              <a:bodyPr/>
              <a:lstStyle/>
              <a:p>
                <a:pPr>
                  <a:defRPr/>
                </a:pPr>
                <a:endParaRPr lang="en-US" dirty="0"/>
              </a:p>
            </p:txBody>
          </p:sp>
          <p:sp>
            <p:nvSpPr>
              <p:cNvPr id="57356" name="Freeform 12"/>
              <p:cNvSpPr>
                <a:spLocks/>
              </p:cNvSpPr>
              <p:nvPr userDrawn="1"/>
            </p:nvSpPr>
            <p:spPr bwMode="ltGray">
              <a:xfrm>
                <a:off x="3628" y="3866"/>
                <a:ext cx="155" cy="74"/>
              </a:xfrm>
              <a:custGeom>
                <a:avLst/>
                <a:gdLst/>
                <a:ahLst/>
                <a:cxnLst>
                  <a:cxn ang="0">
                    <a:pos x="114" y="0"/>
                  </a:cxn>
                  <a:cxn ang="0">
                    <a:pos x="0" y="0"/>
                  </a:cxn>
                  <a:cxn ang="0">
                    <a:pos x="0" y="0"/>
                  </a:cxn>
                  <a:cxn ang="0">
                    <a:pos x="6" y="6"/>
                  </a:cxn>
                  <a:cxn ang="0">
                    <a:pos x="6" y="18"/>
                  </a:cxn>
                  <a:cxn ang="0">
                    <a:pos x="0" y="24"/>
                  </a:cxn>
                  <a:cxn ang="0">
                    <a:pos x="78" y="60"/>
                  </a:cxn>
                  <a:cxn ang="0">
                    <a:pos x="96" y="42"/>
                  </a:cxn>
                  <a:cxn ang="0">
                    <a:pos x="155" y="66"/>
                  </a:cxn>
                  <a:cxn ang="0">
                    <a:pos x="126" y="24"/>
                  </a:cxn>
                  <a:cxn ang="0">
                    <a:pos x="149" y="0"/>
                  </a:cxn>
                  <a:cxn ang="0">
                    <a:pos x="114" y="0"/>
                  </a:cxn>
                  <a:cxn ang="0">
                    <a:pos x="114" y="0"/>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w="9525">
                <a:noFill/>
                <a:round/>
                <a:headEnd/>
                <a:tailEnd/>
              </a:ln>
            </p:spPr>
            <p:txBody>
              <a:bodyPr/>
              <a:lstStyle/>
              <a:p>
                <a:pPr>
                  <a:defRPr/>
                </a:pPr>
                <a:endParaRPr lang="en-US" dirty="0"/>
              </a:p>
            </p:txBody>
          </p:sp>
          <p:sp>
            <p:nvSpPr>
              <p:cNvPr id="57357" name="Freeform 13"/>
              <p:cNvSpPr>
                <a:spLocks/>
              </p:cNvSpPr>
              <p:nvPr userDrawn="1"/>
            </p:nvSpPr>
            <p:spPr bwMode="ltGray">
              <a:xfrm>
                <a:off x="2486" y="3859"/>
                <a:ext cx="42" cy="81"/>
              </a:xfrm>
              <a:custGeom>
                <a:avLst/>
                <a:gdLst/>
                <a:ahLst/>
                <a:cxnLst>
                  <a:cxn ang="0">
                    <a:pos x="6" y="36"/>
                  </a:cxn>
                  <a:cxn ang="0">
                    <a:pos x="0" y="18"/>
                  </a:cxn>
                  <a:cxn ang="0">
                    <a:pos x="12" y="6"/>
                  </a:cxn>
                  <a:cxn ang="0">
                    <a:pos x="0" y="6"/>
                  </a:cxn>
                  <a:cxn ang="0">
                    <a:pos x="12" y="6"/>
                  </a:cxn>
                  <a:cxn ang="0">
                    <a:pos x="24" y="6"/>
                  </a:cxn>
                  <a:cxn ang="0">
                    <a:pos x="36" y="6"/>
                  </a:cxn>
                  <a:cxn ang="0">
                    <a:pos x="42" y="0"/>
                  </a:cxn>
                  <a:cxn ang="0">
                    <a:pos x="30" y="18"/>
                  </a:cxn>
                  <a:cxn ang="0">
                    <a:pos x="42" y="48"/>
                  </a:cxn>
                  <a:cxn ang="0">
                    <a:pos x="12" y="72"/>
                  </a:cxn>
                  <a:cxn ang="0">
                    <a:pos x="6" y="36"/>
                  </a:cxn>
                  <a:cxn ang="0">
                    <a:pos x="6" y="36"/>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w="9525">
                <a:noFill/>
                <a:round/>
                <a:headEnd/>
                <a:tailEnd/>
              </a:ln>
            </p:spPr>
            <p:txBody>
              <a:bodyPr/>
              <a:lstStyle/>
              <a:p>
                <a:pPr>
                  <a:defRPr/>
                </a:pPr>
                <a:endParaRPr lang="en-US" dirty="0"/>
              </a:p>
            </p:txBody>
          </p:sp>
        </p:grpSp>
        <p:sp>
          <p:nvSpPr>
            <p:cNvPr id="57358" name="Freeform 14"/>
            <p:cNvSpPr>
              <a:spLocks/>
            </p:cNvSpPr>
            <p:nvPr userDrawn="1"/>
          </p:nvSpPr>
          <p:spPr bwMode="ltGray">
            <a:xfrm>
              <a:off x="0" y="3792"/>
              <a:ext cx="3976" cy="535"/>
            </a:xfrm>
            <a:custGeom>
              <a:avLst/>
              <a:gdLst/>
              <a:ahLst/>
              <a:cxnLst>
                <a:cxn ang="0">
                  <a:pos x="3976" y="527"/>
                </a:cxn>
                <a:cxn ang="0">
                  <a:pos x="3970" y="527"/>
                </a:cxn>
                <a:cxn ang="0">
                  <a:pos x="3844" y="509"/>
                </a:cxn>
                <a:cxn ang="0">
                  <a:pos x="2487" y="305"/>
                </a:cxn>
                <a:cxn ang="0">
                  <a:pos x="2039" y="36"/>
                </a:cxn>
                <a:cxn ang="0">
                  <a:pos x="1907" y="24"/>
                </a:cxn>
                <a:cxn ang="0">
                  <a:pos x="1883" y="54"/>
                </a:cxn>
                <a:cxn ang="0">
                  <a:pos x="1859" y="54"/>
                </a:cxn>
                <a:cxn ang="0">
                  <a:pos x="1830" y="30"/>
                </a:cxn>
                <a:cxn ang="0">
                  <a:pos x="1704" y="102"/>
                </a:cxn>
                <a:cxn ang="0">
                  <a:pos x="1608" y="126"/>
                </a:cxn>
                <a:cxn ang="0">
                  <a:pos x="1561" y="132"/>
                </a:cxn>
                <a:cxn ang="0">
                  <a:pos x="1495" y="102"/>
                </a:cxn>
                <a:cxn ang="0">
                  <a:pos x="1357" y="126"/>
                </a:cxn>
                <a:cxn ang="0">
                  <a:pos x="1285" y="24"/>
                </a:cxn>
                <a:cxn ang="0">
                  <a:pos x="1280" y="18"/>
                </a:cxn>
                <a:cxn ang="0">
                  <a:pos x="1262" y="12"/>
                </a:cxn>
                <a:cxn ang="0">
                  <a:pos x="1238" y="6"/>
                </a:cxn>
                <a:cxn ang="0">
                  <a:pos x="1220" y="0"/>
                </a:cxn>
                <a:cxn ang="0">
                  <a:pos x="1196" y="0"/>
                </a:cxn>
                <a:cxn ang="0">
                  <a:pos x="1166" y="0"/>
                </a:cxn>
                <a:cxn ang="0">
                  <a:pos x="1142" y="0"/>
                </a:cxn>
                <a:cxn ang="0">
                  <a:pos x="1136" y="0"/>
                </a:cxn>
                <a:cxn ang="0">
                  <a:pos x="1130" y="0"/>
                </a:cxn>
                <a:cxn ang="0">
                  <a:pos x="1124" y="6"/>
                </a:cxn>
                <a:cxn ang="0">
                  <a:pos x="1118" y="12"/>
                </a:cxn>
                <a:cxn ang="0">
                  <a:pos x="1100" y="18"/>
                </a:cxn>
                <a:cxn ang="0">
                  <a:pos x="1088" y="18"/>
                </a:cxn>
                <a:cxn ang="0">
                  <a:pos x="1070" y="24"/>
                </a:cxn>
                <a:cxn ang="0">
                  <a:pos x="1052" y="30"/>
                </a:cxn>
                <a:cxn ang="0">
                  <a:pos x="1034" y="36"/>
                </a:cxn>
                <a:cxn ang="0">
                  <a:pos x="1028" y="42"/>
                </a:cxn>
                <a:cxn ang="0">
                  <a:pos x="969" y="60"/>
                </a:cxn>
                <a:cxn ang="0">
                  <a:pos x="921" y="72"/>
                </a:cxn>
                <a:cxn ang="0">
                  <a:pos x="855" y="48"/>
                </a:cxn>
                <a:cxn ang="0">
                  <a:pos x="825" y="48"/>
                </a:cxn>
                <a:cxn ang="0">
                  <a:pos x="759" y="72"/>
                </a:cxn>
                <a:cxn ang="0">
                  <a:pos x="735" y="72"/>
                </a:cxn>
                <a:cxn ang="0">
                  <a:pos x="706" y="60"/>
                </a:cxn>
                <a:cxn ang="0">
                  <a:pos x="640" y="60"/>
                </a:cxn>
                <a:cxn ang="0">
                  <a:pos x="544" y="72"/>
                </a:cxn>
                <a:cxn ang="0">
                  <a:pos x="389" y="18"/>
                </a:cxn>
                <a:cxn ang="0">
                  <a:pos x="323" y="60"/>
                </a:cxn>
                <a:cxn ang="0">
                  <a:pos x="317" y="60"/>
                </a:cxn>
                <a:cxn ang="0">
                  <a:pos x="305" y="72"/>
                </a:cxn>
                <a:cxn ang="0">
                  <a:pos x="287" y="78"/>
                </a:cxn>
                <a:cxn ang="0">
                  <a:pos x="263" y="90"/>
                </a:cxn>
                <a:cxn ang="0">
                  <a:pos x="203" y="120"/>
                </a:cxn>
                <a:cxn ang="0">
                  <a:pos x="149" y="150"/>
                </a:cxn>
                <a:cxn ang="0">
                  <a:pos x="78" y="168"/>
                </a:cxn>
                <a:cxn ang="0">
                  <a:pos x="0" y="180"/>
                </a:cxn>
                <a:cxn ang="0">
                  <a:pos x="0" y="527"/>
                </a:cxn>
                <a:cxn ang="0">
                  <a:pos x="1010" y="527"/>
                </a:cxn>
                <a:cxn ang="0">
                  <a:pos x="3725" y="527"/>
                </a:cxn>
                <a:cxn ang="0">
                  <a:pos x="3976" y="527"/>
                </a:cxn>
                <a:cxn ang="0">
                  <a:pos x="3976" y="527"/>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w="9525">
              <a:noFill/>
              <a:round/>
              <a:headEnd/>
              <a:tailEnd/>
            </a:ln>
          </p:spPr>
          <p:txBody>
            <a:bodyPr/>
            <a:lstStyle/>
            <a:p>
              <a:pPr>
                <a:defRPr/>
              </a:pPr>
              <a:endParaRPr lang="en-US" dirty="0"/>
            </a:p>
          </p:txBody>
        </p:sp>
      </p:grpSp>
      <p:grpSp>
        <p:nvGrpSpPr>
          <p:cNvPr id="1029" name="Group 15"/>
          <p:cNvGrpSpPr>
            <a:grpSpLocks/>
          </p:cNvGrpSpPr>
          <p:nvPr/>
        </p:nvGrpSpPr>
        <p:grpSpPr bwMode="auto">
          <a:xfrm>
            <a:off x="627063" y="6021388"/>
            <a:ext cx="5684837" cy="849312"/>
            <a:chOff x="395" y="3793"/>
            <a:chExt cx="3581" cy="535"/>
          </a:xfrm>
        </p:grpSpPr>
        <p:sp>
          <p:nvSpPr>
            <p:cNvPr id="57360" name="Freeform 16"/>
            <p:cNvSpPr>
              <a:spLocks/>
            </p:cNvSpPr>
            <p:nvPr/>
          </p:nvSpPr>
          <p:spPr bwMode="auto">
            <a:xfrm>
              <a:off x="1196" y="3793"/>
              <a:ext cx="365" cy="291"/>
            </a:xfrm>
            <a:custGeom>
              <a:avLst/>
              <a:gdLst/>
              <a:ahLst/>
              <a:cxnLst>
                <a:cxn ang="0">
                  <a:pos x="24" y="24"/>
                </a:cxn>
                <a:cxn ang="0">
                  <a:pos x="0" y="60"/>
                </a:cxn>
                <a:cxn ang="0">
                  <a:pos x="66" y="108"/>
                </a:cxn>
                <a:cxn ang="0">
                  <a:pos x="143" y="180"/>
                </a:cxn>
                <a:cxn ang="0">
                  <a:pos x="191" y="168"/>
                </a:cxn>
                <a:cxn ang="0">
                  <a:pos x="341" y="287"/>
                </a:cxn>
                <a:cxn ang="0">
                  <a:pos x="305" y="174"/>
                </a:cxn>
                <a:cxn ang="0">
                  <a:pos x="365" y="132"/>
                </a:cxn>
                <a:cxn ang="0">
                  <a:pos x="359" y="126"/>
                </a:cxn>
                <a:cxn ang="0">
                  <a:pos x="335" y="114"/>
                </a:cxn>
                <a:cxn ang="0">
                  <a:pos x="299" y="90"/>
                </a:cxn>
                <a:cxn ang="0">
                  <a:pos x="257" y="72"/>
                </a:cxn>
                <a:cxn ang="0">
                  <a:pos x="215" y="54"/>
                </a:cxn>
                <a:cxn ang="0">
                  <a:pos x="173" y="36"/>
                </a:cxn>
                <a:cxn ang="0">
                  <a:pos x="143" y="24"/>
                </a:cxn>
                <a:cxn ang="0">
                  <a:pos x="131" y="18"/>
                </a:cxn>
                <a:cxn ang="0">
                  <a:pos x="107" y="18"/>
                </a:cxn>
                <a:cxn ang="0">
                  <a:pos x="95" y="18"/>
                </a:cxn>
                <a:cxn ang="0">
                  <a:pos x="72" y="12"/>
                </a:cxn>
                <a:cxn ang="0">
                  <a:pos x="66" y="12"/>
                </a:cxn>
                <a:cxn ang="0">
                  <a:pos x="54" y="6"/>
                </a:cxn>
                <a:cxn ang="0">
                  <a:pos x="42" y="0"/>
                </a:cxn>
                <a:cxn ang="0">
                  <a:pos x="30" y="0"/>
                </a:cxn>
                <a:cxn ang="0">
                  <a:pos x="24" y="24"/>
                </a:cxn>
                <a:cxn ang="0">
                  <a:pos x="24" y="24"/>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w="9525">
              <a:noFill/>
              <a:round/>
              <a:headEnd/>
              <a:tailEnd/>
            </a:ln>
          </p:spPr>
          <p:txBody>
            <a:bodyPr/>
            <a:lstStyle/>
            <a:p>
              <a:pPr>
                <a:defRPr/>
              </a:pPr>
              <a:endParaRPr lang="en-US" dirty="0"/>
            </a:p>
          </p:txBody>
        </p:sp>
        <p:sp>
          <p:nvSpPr>
            <p:cNvPr id="57361" name="Freeform 17"/>
            <p:cNvSpPr>
              <a:spLocks/>
            </p:cNvSpPr>
            <p:nvPr/>
          </p:nvSpPr>
          <p:spPr bwMode="auto">
            <a:xfrm>
              <a:off x="1943" y="3829"/>
              <a:ext cx="2033" cy="499"/>
            </a:xfrm>
            <a:custGeom>
              <a:avLst/>
              <a:gdLst/>
              <a:ahLst/>
              <a:cxnLst>
                <a:cxn ang="0">
                  <a:pos x="186" y="18"/>
                </a:cxn>
                <a:cxn ang="0">
                  <a:pos x="138" y="6"/>
                </a:cxn>
                <a:cxn ang="0">
                  <a:pos x="96" y="0"/>
                </a:cxn>
                <a:cxn ang="0">
                  <a:pos x="36" y="0"/>
                </a:cxn>
                <a:cxn ang="0">
                  <a:pos x="12" y="25"/>
                </a:cxn>
                <a:cxn ang="0">
                  <a:pos x="0" y="128"/>
                </a:cxn>
                <a:cxn ang="0">
                  <a:pos x="60" y="104"/>
                </a:cxn>
                <a:cxn ang="0">
                  <a:pos x="90" y="134"/>
                </a:cxn>
                <a:cxn ang="0">
                  <a:pos x="150" y="153"/>
                </a:cxn>
                <a:cxn ang="0">
                  <a:pos x="209" y="273"/>
                </a:cxn>
                <a:cxn ang="0">
                  <a:pos x="401" y="359"/>
                </a:cxn>
                <a:cxn ang="0">
                  <a:pos x="777" y="359"/>
                </a:cxn>
                <a:cxn ang="0">
                  <a:pos x="2033" y="499"/>
                </a:cxn>
                <a:cxn ang="0">
                  <a:pos x="2033" y="499"/>
                </a:cxn>
                <a:cxn ang="0">
                  <a:pos x="1991" y="493"/>
                </a:cxn>
                <a:cxn ang="0">
                  <a:pos x="676" y="243"/>
                </a:cxn>
                <a:cxn ang="0">
                  <a:pos x="514" y="159"/>
                </a:cxn>
                <a:cxn ang="0">
                  <a:pos x="425" y="110"/>
                </a:cxn>
                <a:cxn ang="0">
                  <a:pos x="365" y="92"/>
                </a:cxn>
                <a:cxn ang="0">
                  <a:pos x="281" y="61"/>
                </a:cxn>
                <a:cxn ang="0">
                  <a:pos x="186" y="18"/>
                </a:cxn>
                <a:cxn ang="0">
                  <a:pos x="186" y="18"/>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w="9525">
              <a:noFill/>
              <a:round/>
              <a:headEnd/>
              <a:tailEnd/>
            </a:ln>
          </p:spPr>
          <p:txBody>
            <a:bodyPr/>
            <a:lstStyle/>
            <a:p>
              <a:pPr>
                <a:defRPr/>
              </a:pPr>
              <a:endParaRPr lang="en-US" dirty="0"/>
            </a:p>
          </p:txBody>
        </p:sp>
        <p:sp>
          <p:nvSpPr>
            <p:cNvPr id="57362" name="Freeform 18"/>
            <p:cNvSpPr>
              <a:spLocks/>
            </p:cNvSpPr>
            <p:nvPr/>
          </p:nvSpPr>
          <p:spPr bwMode="auto">
            <a:xfrm>
              <a:off x="1830" y="3823"/>
              <a:ext cx="71" cy="61"/>
            </a:xfrm>
            <a:custGeom>
              <a:avLst/>
              <a:gdLst/>
              <a:ahLst/>
              <a:cxnLst>
                <a:cxn ang="0">
                  <a:pos x="0" y="18"/>
                </a:cxn>
                <a:cxn ang="0">
                  <a:pos x="6" y="18"/>
                </a:cxn>
                <a:cxn ang="0">
                  <a:pos x="12" y="12"/>
                </a:cxn>
                <a:cxn ang="0">
                  <a:pos x="6" y="6"/>
                </a:cxn>
                <a:cxn ang="0">
                  <a:pos x="0" y="0"/>
                </a:cxn>
                <a:cxn ang="0">
                  <a:pos x="29" y="18"/>
                </a:cxn>
                <a:cxn ang="0">
                  <a:pos x="53" y="18"/>
                </a:cxn>
                <a:cxn ang="0">
                  <a:pos x="59" y="30"/>
                </a:cxn>
                <a:cxn ang="0">
                  <a:pos x="65" y="42"/>
                </a:cxn>
                <a:cxn ang="0">
                  <a:pos x="71" y="54"/>
                </a:cxn>
                <a:cxn ang="0">
                  <a:pos x="71" y="60"/>
                </a:cxn>
                <a:cxn ang="0">
                  <a:pos x="59" y="54"/>
                </a:cxn>
                <a:cxn ang="0">
                  <a:pos x="47" y="42"/>
                </a:cxn>
                <a:cxn ang="0">
                  <a:pos x="23" y="30"/>
                </a:cxn>
                <a:cxn ang="0">
                  <a:pos x="23" y="36"/>
                </a:cxn>
                <a:cxn ang="0">
                  <a:pos x="18" y="42"/>
                </a:cxn>
                <a:cxn ang="0">
                  <a:pos x="12" y="48"/>
                </a:cxn>
                <a:cxn ang="0">
                  <a:pos x="6" y="48"/>
                </a:cxn>
                <a:cxn ang="0">
                  <a:pos x="6" y="48"/>
                </a:cxn>
                <a:cxn ang="0">
                  <a:pos x="6" y="36"/>
                </a:cxn>
                <a:cxn ang="0">
                  <a:pos x="0" y="18"/>
                </a:cxn>
                <a:cxn ang="0">
                  <a:pos x="0" y="18"/>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w="9525">
              <a:noFill/>
              <a:round/>
              <a:headEnd/>
              <a:tailEnd/>
            </a:ln>
          </p:spPr>
          <p:txBody>
            <a:bodyPr/>
            <a:lstStyle/>
            <a:p>
              <a:pPr>
                <a:defRPr/>
              </a:pPr>
              <a:endParaRPr lang="en-US" dirty="0"/>
            </a:p>
          </p:txBody>
        </p:sp>
        <p:sp>
          <p:nvSpPr>
            <p:cNvPr id="57363" name="Freeform 19"/>
            <p:cNvSpPr>
              <a:spLocks/>
            </p:cNvSpPr>
            <p:nvPr/>
          </p:nvSpPr>
          <p:spPr bwMode="auto">
            <a:xfrm>
              <a:off x="855" y="3842"/>
              <a:ext cx="161" cy="164"/>
            </a:xfrm>
            <a:custGeom>
              <a:avLst/>
              <a:gdLst/>
              <a:ahLst/>
              <a:cxnLst>
                <a:cxn ang="0">
                  <a:pos x="30" y="0"/>
                </a:cxn>
                <a:cxn ang="0">
                  <a:pos x="48" y="6"/>
                </a:cxn>
                <a:cxn ang="0">
                  <a:pos x="72" y="6"/>
                </a:cxn>
                <a:cxn ang="0">
                  <a:pos x="114" y="12"/>
                </a:cxn>
                <a:cxn ang="0">
                  <a:pos x="96" y="54"/>
                </a:cxn>
                <a:cxn ang="0">
                  <a:pos x="96" y="60"/>
                </a:cxn>
                <a:cxn ang="0">
                  <a:pos x="102" y="72"/>
                </a:cxn>
                <a:cxn ang="0">
                  <a:pos x="108" y="84"/>
                </a:cxn>
                <a:cxn ang="0">
                  <a:pos x="120" y="96"/>
                </a:cxn>
                <a:cxn ang="0">
                  <a:pos x="143" y="114"/>
                </a:cxn>
                <a:cxn ang="0">
                  <a:pos x="155" y="138"/>
                </a:cxn>
                <a:cxn ang="0">
                  <a:pos x="161" y="156"/>
                </a:cxn>
                <a:cxn ang="0">
                  <a:pos x="161" y="162"/>
                </a:cxn>
                <a:cxn ang="0">
                  <a:pos x="96" y="102"/>
                </a:cxn>
                <a:cxn ang="0">
                  <a:pos x="30" y="54"/>
                </a:cxn>
                <a:cxn ang="0">
                  <a:pos x="0" y="0"/>
                </a:cxn>
                <a:cxn ang="0">
                  <a:pos x="30" y="0"/>
                </a:cxn>
                <a:cxn ang="0">
                  <a:pos x="30" y="0"/>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w="9525">
              <a:noFill/>
              <a:round/>
              <a:headEnd/>
              <a:tailEnd/>
            </a:ln>
          </p:spPr>
          <p:txBody>
            <a:bodyPr/>
            <a:lstStyle/>
            <a:p>
              <a:pPr>
                <a:defRPr/>
              </a:pPr>
              <a:endParaRPr lang="en-US" dirty="0"/>
            </a:p>
          </p:txBody>
        </p:sp>
        <p:sp>
          <p:nvSpPr>
            <p:cNvPr id="57364" name="Freeform 20"/>
            <p:cNvSpPr>
              <a:spLocks/>
            </p:cNvSpPr>
            <p:nvPr/>
          </p:nvSpPr>
          <p:spPr bwMode="auto">
            <a:xfrm>
              <a:off x="706" y="3854"/>
              <a:ext cx="59" cy="61"/>
            </a:xfrm>
            <a:custGeom>
              <a:avLst/>
              <a:gdLst/>
              <a:ahLst/>
              <a:cxnLst>
                <a:cxn ang="0">
                  <a:pos x="59" y="6"/>
                </a:cxn>
                <a:cxn ang="0">
                  <a:pos x="41" y="30"/>
                </a:cxn>
                <a:cxn ang="0">
                  <a:pos x="41" y="36"/>
                </a:cxn>
                <a:cxn ang="0">
                  <a:pos x="47" y="42"/>
                </a:cxn>
                <a:cxn ang="0">
                  <a:pos x="53" y="54"/>
                </a:cxn>
                <a:cxn ang="0">
                  <a:pos x="53" y="60"/>
                </a:cxn>
                <a:cxn ang="0">
                  <a:pos x="47" y="54"/>
                </a:cxn>
                <a:cxn ang="0">
                  <a:pos x="35" y="48"/>
                </a:cxn>
                <a:cxn ang="0">
                  <a:pos x="23" y="36"/>
                </a:cxn>
                <a:cxn ang="0">
                  <a:pos x="17" y="30"/>
                </a:cxn>
                <a:cxn ang="0">
                  <a:pos x="0" y="0"/>
                </a:cxn>
                <a:cxn ang="0">
                  <a:pos x="59" y="6"/>
                </a:cxn>
                <a:cxn ang="0">
                  <a:pos x="59" y="6"/>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w="9525">
              <a:noFill/>
              <a:round/>
              <a:headEnd/>
              <a:tailEnd/>
            </a:ln>
          </p:spPr>
          <p:txBody>
            <a:bodyPr/>
            <a:lstStyle/>
            <a:p>
              <a:pPr>
                <a:defRPr/>
              </a:pPr>
              <a:endParaRPr lang="en-US" dirty="0"/>
            </a:p>
          </p:txBody>
        </p:sp>
        <p:sp>
          <p:nvSpPr>
            <p:cNvPr id="57365" name="Freeform 21"/>
            <p:cNvSpPr>
              <a:spLocks/>
            </p:cNvSpPr>
            <p:nvPr/>
          </p:nvSpPr>
          <p:spPr bwMode="auto">
            <a:xfrm>
              <a:off x="395" y="3811"/>
              <a:ext cx="245" cy="207"/>
            </a:xfrm>
            <a:custGeom>
              <a:avLst/>
              <a:gdLst/>
              <a:ahLst/>
              <a:cxnLst>
                <a:cxn ang="0">
                  <a:pos x="233" y="36"/>
                </a:cxn>
                <a:cxn ang="0">
                  <a:pos x="245" y="42"/>
                </a:cxn>
                <a:cxn ang="0">
                  <a:pos x="209" y="84"/>
                </a:cxn>
                <a:cxn ang="0">
                  <a:pos x="143" y="132"/>
                </a:cxn>
                <a:cxn ang="0">
                  <a:pos x="167" y="156"/>
                </a:cxn>
                <a:cxn ang="0">
                  <a:pos x="179" y="204"/>
                </a:cxn>
                <a:cxn ang="0">
                  <a:pos x="77" y="132"/>
                </a:cxn>
                <a:cxn ang="0">
                  <a:pos x="47" y="84"/>
                </a:cxn>
                <a:cxn ang="0">
                  <a:pos x="89" y="66"/>
                </a:cxn>
                <a:cxn ang="0">
                  <a:pos x="59" y="36"/>
                </a:cxn>
                <a:cxn ang="0">
                  <a:pos x="0" y="12"/>
                </a:cxn>
                <a:cxn ang="0">
                  <a:pos x="0" y="0"/>
                </a:cxn>
                <a:cxn ang="0">
                  <a:pos x="6" y="0"/>
                </a:cxn>
                <a:cxn ang="0">
                  <a:pos x="12" y="0"/>
                </a:cxn>
                <a:cxn ang="0">
                  <a:pos x="47" y="6"/>
                </a:cxn>
                <a:cxn ang="0">
                  <a:pos x="77" y="6"/>
                </a:cxn>
                <a:cxn ang="0">
                  <a:pos x="83" y="6"/>
                </a:cxn>
                <a:cxn ang="0">
                  <a:pos x="89" y="6"/>
                </a:cxn>
                <a:cxn ang="0">
                  <a:pos x="101" y="12"/>
                </a:cxn>
                <a:cxn ang="0">
                  <a:pos x="125" y="12"/>
                </a:cxn>
                <a:cxn ang="0">
                  <a:pos x="143" y="18"/>
                </a:cxn>
                <a:cxn ang="0">
                  <a:pos x="149" y="18"/>
                </a:cxn>
                <a:cxn ang="0">
                  <a:pos x="149" y="18"/>
                </a:cxn>
                <a:cxn ang="0">
                  <a:pos x="203" y="24"/>
                </a:cxn>
                <a:cxn ang="0">
                  <a:pos x="233" y="36"/>
                </a:cxn>
                <a:cxn ang="0">
                  <a:pos x="233" y="36"/>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w="9525">
              <a:noFill/>
              <a:round/>
              <a:headEnd/>
              <a:tailEnd/>
            </a:ln>
          </p:spPr>
          <p:txBody>
            <a:bodyPr/>
            <a:lstStyle/>
            <a:p>
              <a:pPr>
                <a:defRPr/>
              </a:pPr>
              <a:endParaRPr lang="en-US" dirty="0"/>
            </a:p>
          </p:txBody>
        </p:sp>
      </p:grpSp>
      <p:sp>
        <p:nvSpPr>
          <p:cNvPr id="57366" name="Rectangle 22"/>
          <p:cNvSpPr>
            <a:spLocks noGrp="1" noChangeArrowheads="1"/>
          </p:cNvSpPr>
          <p:nvPr>
            <p:ph type="title"/>
          </p:nvPr>
        </p:nvSpPr>
        <p:spPr bwMode="auto">
          <a:xfrm>
            <a:off x="457200" y="228600"/>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31" name="Rectangle 23"/>
          <p:cNvSpPr>
            <a:spLocks noGrp="1" noChangeArrowheads="1"/>
          </p:cNvSpPr>
          <p:nvPr>
            <p:ph type="body" idx="1"/>
          </p:nvPr>
        </p:nvSpPr>
        <p:spPr bwMode="auto">
          <a:xfrm>
            <a:off x="457200" y="1600200"/>
            <a:ext cx="8229600" cy="4495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7368" name="Rectangle 24"/>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effectLst>
                  <a:outerShdw blurRad="38100" dist="38100" dir="2700000" algn="tl">
                    <a:srgbClr val="000000"/>
                  </a:outerShdw>
                </a:effectLst>
                <a:latin typeface="+mn-lt"/>
              </a:defRPr>
            </a:lvl1pPr>
          </a:lstStyle>
          <a:p>
            <a:pPr>
              <a:defRPr/>
            </a:pPr>
            <a:endParaRPr lang="en-US" dirty="0"/>
          </a:p>
        </p:txBody>
      </p:sp>
      <p:sp>
        <p:nvSpPr>
          <p:cNvPr id="57369" name="Rectangle 2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smtClean="0">
                <a:effectLst>
                  <a:outerShdw blurRad="38100" dist="38100" dir="2700000" algn="tl">
                    <a:srgbClr val="000000"/>
                  </a:outerShdw>
                </a:effectLst>
                <a:latin typeface="+mn-lt"/>
              </a:defRPr>
            </a:lvl1pPr>
          </a:lstStyle>
          <a:p>
            <a:pPr>
              <a:defRPr/>
            </a:pPr>
            <a:endParaRPr lang="en-US" dirty="0"/>
          </a:p>
        </p:txBody>
      </p:sp>
      <p:sp>
        <p:nvSpPr>
          <p:cNvPr id="57370" name="Rectangle 26"/>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effectLst>
                  <a:outerShdw blurRad="38100" dist="38100" dir="2700000" algn="tl">
                    <a:srgbClr val="000000"/>
                  </a:outerShdw>
                </a:effectLst>
                <a:latin typeface="+mn-lt"/>
              </a:defRPr>
            </a:lvl1pPr>
          </a:lstStyle>
          <a:p>
            <a:pPr>
              <a:defRPr/>
            </a:pPr>
            <a:fld id="{046C1E6C-7028-4BF1-8CA4-45E388D6F3FB}" type="slidenum">
              <a:rPr lang="en-US"/>
              <a:pPr>
                <a:defRPr/>
              </a:pPr>
              <a:t>‹#›</a:t>
            </a:fld>
            <a:endParaRPr lang="en-US" dirty="0"/>
          </a:p>
        </p:txBody>
      </p:sp>
    </p:spTree>
    <p:extLst>
      <p:ext uri="{BB962C8B-B14F-4D97-AF65-F5344CB8AC3E}">
        <p14:creationId xmlns:p14="http://schemas.microsoft.com/office/powerpoint/2010/main" val="1192864865"/>
      </p:ext>
    </p:extLst>
  </p:cSld>
  <p:clrMap bg1="dk2" tx1="lt1" bg2="dk1"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Lst>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9pPr>
    </p:titleStyle>
    <p:bodyStyle>
      <a:lvl1pPr marL="342900" indent="-342900" algn="l" rtl="0" eaLnBrk="0" fontAlgn="base" hangingPunct="0">
        <a:spcBef>
          <a:spcPct val="20000"/>
        </a:spcBef>
        <a:spcAft>
          <a:spcPct val="0"/>
        </a:spcAft>
        <a:buClr>
          <a:schemeClr val="tx2"/>
        </a:buClr>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lr>
          <a:schemeClr val="tx2"/>
        </a:buClr>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lr>
          <a:schemeClr val="tx2"/>
        </a:buClr>
        <a:buChar char="•"/>
        <a:defRPr sz="2000">
          <a:solidFill>
            <a:schemeClr val="tx1"/>
          </a:solidFill>
          <a:latin typeface="+mn-lt"/>
          <a:cs typeface="+mn-cs"/>
        </a:defRPr>
      </a:lvl5pPr>
      <a:lvl6pPr marL="2514600" indent="-228600" algn="l" rtl="0" fontAlgn="base">
        <a:spcBef>
          <a:spcPct val="20000"/>
        </a:spcBef>
        <a:spcAft>
          <a:spcPct val="0"/>
        </a:spcAft>
        <a:buClr>
          <a:schemeClr val="tx2"/>
        </a:buClr>
        <a:buChar char="•"/>
        <a:defRPr sz="2000">
          <a:solidFill>
            <a:schemeClr val="tx1"/>
          </a:solidFill>
          <a:latin typeface="+mn-lt"/>
          <a:cs typeface="+mn-cs"/>
        </a:defRPr>
      </a:lvl6pPr>
      <a:lvl7pPr marL="2971800" indent="-228600" algn="l" rtl="0" fontAlgn="base">
        <a:spcBef>
          <a:spcPct val="20000"/>
        </a:spcBef>
        <a:spcAft>
          <a:spcPct val="0"/>
        </a:spcAft>
        <a:buClr>
          <a:schemeClr val="tx2"/>
        </a:buClr>
        <a:buChar char="•"/>
        <a:defRPr sz="2000">
          <a:solidFill>
            <a:schemeClr val="tx1"/>
          </a:solidFill>
          <a:latin typeface="+mn-lt"/>
          <a:cs typeface="+mn-cs"/>
        </a:defRPr>
      </a:lvl7pPr>
      <a:lvl8pPr marL="3429000" indent="-228600" algn="l" rtl="0" fontAlgn="base">
        <a:spcBef>
          <a:spcPct val="20000"/>
        </a:spcBef>
        <a:spcAft>
          <a:spcPct val="0"/>
        </a:spcAft>
        <a:buClr>
          <a:schemeClr val="tx2"/>
        </a:buClr>
        <a:buChar char="•"/>
        <a:defRPr sz="2000">
          <a:solidFill>
            <a:schemeClr val="tx1"/>
          </a:solidFill>
          <a:latin typeface="+mn-lt"/>
          <a:cs typeface="+mn-cs"/>
        </a:defRPr>
      </a:lvl8pPr>
      <a:lvl9pPr marL="3886200" indent="-228600" algn="l" rtl="0" fontAlgn="base">
        <a:spcBef>
          <a:spcPct val="20000"/>
        </a:spcBef>
        <a:spcAft>
          <a:spcPct val="0"/>
        </a:spcAft>
        <a:buClr>
          <a:schemeClr val="tx2"/>
        </a:buClr>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GCF highest resolution.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Placido Soliven\Desktop\Google Images\Turn Off Cell Phone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28600" y="-30480"/>
            <a:ext cx="8686800" cy="2554545"/>
          </a:xfrm>
          <a:prstGeom prst="rect">
            <a:avLst/>
          </a:prstGeom>
          <a:noFill/>
        </p:spPr>
        <p:txBody>
          <a:bodyPr wrap="square" rtlCol="0">
            <a:spAutoFit/>
          </a:bodyPr>
          <a:lstStyle/>
          <a:p>
            <a:pPr algn="ctr"/>
            <a:r>
              <a:rPr lang="en-US" sz="3200" b="1"/>
              <a:t>Father </a:t>
            </a:r>
            <a:r>
              <a:rPr lang="en-US" sz="3200" b="1" dirty="0"/>
              <a:t>Knows Best</a:t>
            </a:r>
            <a:endParaRPr lang="en-US" sz="3200" dirty="0"/>
          </a:p>
          <a:p>
            <a:pPr algn="ctr"/>
            <a:r>
              <a:rPr lang="en-US" sz="3200" b="1" dirty="0"/>
              <a:t>by Pastor Fee Soliven</a:t>
            </a:r>
            <a:endParaRPr lang="en-US" sz="3200" dirty="0"/>
          </a:p>
          <a:p>
            <a:pPr algn="ctr"/>
            <a:r>
              <a:rPr lang="en-US" sz="3200" b="1" dirty="0"/>
              <a:t>Proverbs 4:20-27</a:t>
            </a:r>
            <a:endParaRPr lang="en-US" sz="3200" dirty="0"/>
          </a:p>
          <a:p>
            <a:pPr algn="ctr"/>
            <a:r>
              <a:rPr lang="en-US" sz="3200" b="1" dirty="0"/>
              <a:t>Sunday Morning</a:t>
            </a:r>
            <a:endParaRPr lang="en-US" sz="3200" dirty="0"/>
          </a:p>
          <a:p>
            <a:pPr algn="ctr"/>
            <a:r>
              <a:rPr lang="en-US" sz="3200" b="1" dirty="0"/>
              <a:t>June 17, 2018</a:t>
            </a:r>
          </a:p>
        </p:txBody>
      </p:sp>
      <p:pic>
        <p:nvPicPr>
          <p:cNvPr id="4" name="Picture 3" descr="A person wearing a suit and tie&#10;&#10;Description generated with very high confidence">
            <a:extLst>
              <a:ext uri="{FF2B5EF4-FFF2-40B4-BE49-F238E27FC236}">
                <a16:creationId xmlns:a16="http://schemas.microsoft.com/office/drawing/2014/main" id="{84929421-03F7-4E19-B10C-DF1E594C83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2438400"/>
            <a:ext cx="9144000" cy="4572000"/>
          </a:xfrm>
          <a:prstGeom prst="rect">
            <a:avLst/>
          </a:prstGeom>
        </p:spPr>
      </p:pic>
      <p:pic>
        <p:nvPicPr>
          <p:cNvPr id="9" name="Picture 8" descr="AGCF highest resolution.jpg"/>
          <p:cNvPicPr>
            <a:picLocks noChangeAspect="1"/>
          </p:cNvPicPr>
          <p:nvPr/>
        </p:nvPicPr>
        <p:blipFill>
          <a:blip r:embed="rId4" cstate="print"/>
          <a:stretch>
            <a:fillRect/>
          </a:stretch>
        </p:blipFill>
        <p:spPr>
          <a:xfrm>
            <a:off x="76200" y="5943600"/>
            <a:ext cx="1094913" cy="82118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r>
              <a:rPr lang="en-US" sz="4000" dirty="0"/>
              <a:t> 20 My son, give attention to my words; Incline your ear to my sayings. 21 Do not let them depart from your eyes; Keep them in the midst of your heart; 22 For they are life to those who find them, And health to all their flesh. 23 Keep your heart with all diligence, For out of it spring the issues of life. </a:t>
            </a:r>
          </a:p>
          <a:p>
            <a:pPr algn="ctr"/>
            <a:r>
              <a:rPr lang="en-US" sz="4000" dirty="0"/>
              <a:t> </a:t>
            </a:r>
          </a:p>
          <a:p>
            <a:pPr algn="ctr"/>
            <a:endParaRPr kumimoji="0" lang="en-US" sz="4000" b="0" i="0" u="none" strike="noStrike" kern="1200" cap="none" spc="0" normalizeH="0" baseline="0" noProof="0" dirty="0">
              <a:ln>
                <a:noFill/>
              </a:ln>
              <a:solidFill>
                <a:srgbClr val="FFFFFF"/>
              </a:solidFill>
              <a:effectLst/>
              <a:uLnTx/>
              <a:uFillTx/>
              <a:latin typeface="Verdana" pitchFamily="34" charset="0"/>
              <a:ea typeface="+mn-ea"/>
              <a:cs typeface="Arial" charset="0"/>
            </a:endParaRPr>
          </a:p>
        </p:txBody>
      </p:sp>
    </p:spTree>
    <p:extLst>
      <p:ext uri="{BB962C8B-B14F-4D97-AF65-F5344CB8AC3E}">
        <p14:creationId xmlns:p14="http://schemas.microsoft.com/office/powerpoint/2010/main" val="16919816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r>
              <a:rPr lang="en-US" sz="3800" dirty="0"/>
              <a:t> </a:t>
            </a:r>
            <a:r>
              <a:rPr lang="en-US" sz="3800" b="1" dirty="0"/>
              <a:t> </a:t>
            </a:r>
            <a:r>
              <a:rPr lang="en-US" sz="3600" dirty="0"/>
              <a:t>24 Put away from you a deceitful mouth, And put perverse lips far from you. 25 Let your eyes look straight ahead, And your eyelids look right before you. 26 Ponder the path of your feet, And let all your ways be established. 27 Do not turn to the right or the left; Remove your foot from evil. </a:t>
            </a:r>
          </a:p>
          <a:p>
            <a:pPr lvl="0" algn="ctr" fontAlgn="base">
              <a:spcBef>
                <a:spcPct val="0"/>
              </a:spcBef>
              <a:spcAft>
                <a:spcPct val="0"/>
              </a:spcAft>
              <a:defRPr/>
            </a:pPr>
            <a:endParaRPr kumimoji="0" lang="en-US" sz="3800" b="0" i="0" u="none" strike="noStrike" kern="1200" cap="none" spc="0" normalizeH="0" baseline="0" noProof="0" dirty="0">
              <a:ln>
                <a:noFill/>
              </a:ln>
              <a:solidFill>
                <a:srgbClr val="FFFFFF"/>
              </a:solidFill>
              <a:effectLst/>
              <a:uLnTx/>
              <a:uFillTx/>
              <a:latin typeface="Verdana" pitchFamily="34" charset="0"/>
              <a:ea typeface="+mn-ea"/>
              <a:cs typeface="Arial" charset="0"/>
            </a:endParaRPr>
          </a:p>
        </p:txBody>
      </p:sp>
    </p:spTree>
    <p:extLst>
      <p:ext uri="{BB962C8B-B14F-4D97-AF65-F5344CB8AC3E}">
        <p14:creationId xmlns:p14="http://schemas.microsoft.com/office/powerpoint/2010/main" val="31486986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1323439"/>
          </a:xfrm>
          <a:prstGeom prst="rect">
            <a:avLst/>
          </a:prstGeom>
        </p:spPr>
        <p:txBody>
          <a:bodyPr wrap="square">
            <a:spAutoFit/>
          </a:bodyPr>
          <a:lstStyle/>
          <a:p>
            <a:pPr algn="ctr"/>
            <a:r>
              <a:rPr lang="en-US" sz="4000" b="1" dirty="0"/>
              <a:t>1. A Fathers Calling</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52936"/>
            <a:ext cx="8915400" cy="3170099"/>
          </a:xfrm>
          <a:prstGeom prst="rect">
            <a:avLst/>
          </a:prstGeom>
        </p:spPr>
        <p:txBody>
          <a:bodyPr wrap="square">
            <a:spAutoFit/>
          </a:bodyPr>
          <a:lstStyle/>
          <a:p>
            <a:pPr algn="ctr"/>
            <a:r>
              <a:rPr lang="en-US" sz="4000" b="1" u="sng" dirty="0"/>
              <a:t> Ephesians 5:25</a:t>
            </a:r>
            <a:endParaRPr lang="en-US" sz="4000" u="sng" dirty="0"/>
          </a:p>
          <a:p>
            <a:pPr algn="ctr"/>
            <a:r>
              <a:rPr lang="en-US" sz="4000" dirty="0"/>
              <a:t>“Husbands, love your wives, as Christ loved the church and gave himself up for her”</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18408"/>
            <a:ext cx="8915400" cy="6247864"/>
          </a:xfrm>
          <a:prstGeom prst="rect">
            <a:avLst/>
          </a:prstGeom>
        </p:spPr>
        <p:txBody>
          <a:bodyPr wrap="square">
            <a:spAutoFit/>
          </a:bodyPr>
          <a:lstStyle/>
          <a:p>
            <a:pPr algn="ctr"/>
            <a:r>
              <a:rPr lang="en-US" sz="4000" b="1" u="sng" dirty="0"/>
              <a:t>John 13:34-35</a:t>
            </a:r>
            <a:endParaRPr lang="en-US" sz="4000" u="sng" dirty="0"/>
          </a:p>
          <a:p>
            <a:pPr algn="ctr"/>
            <a:r>
              <a:rPr lang="en-US" sz="4000" dirty="0"/>
              <a:t>34 </a:t>
            </a:r>
            <a:r>
              <a:rPr lang="en-US" sz="4000" dirty="0">
                <a:solidFill>
                  <a:srgbClr val="FF0000"/>
                </a:solidFill>
              </a:rPr>
              <a:t>A new commandment I give to you, that you love one another; as I have loved you, that you also love one another. </a:t>
            </a:r>
            <a:r>
              <a:rPr lang="en-US" sz="4000" dirty="0"/>
              <a:t>35 </a:t>
            </a:r>
            <a:r>
              <a:rPr lang="en-US" sz="4000" dirty="0">
                <a:solidFill>
                  <a:srgbClr val="FF0000"/>
                </a:solidFill>
              </a:rPr>
              <a:t>By this all will know that you are My disciples, if you have love for one another."</a:t>
            </a:r>
          </a:p>
          <a:p>
            <a:pPr algn="ctr"/>
            <a:r>
              <a:rPr lang="en-US" sz="4000" dirty="0">
                <a:solidFill>
                  <a:srgbClr val="FF0000"/>
                </a:solidFill>
              </a:rPr>
              <a:t> </a:t>
            </a:r>
          </a:p>
          <a:p>
            <a:pPr algn="ctr"/>
            <a:r>
              <a:rPr lang="en-US" sz="4000" dirty="0"/>
              <a:t>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12455"/>
            <a:ext cx="8915400" cy="1323439"/>
          </a:xfrm>
          <a:prstGeom prst="rect">
            <a:avLst/>
          </a:prstGeom>
        </p:spPr>
        <p:txBody>
          <a:bodyPr wrap="square">
            <a:spAutoFit/>
          </a:bodyPr>
          <a:lstStyle/>
          <a:p>
            <a:pPr algn="ctr"/>
            <a:endParaRPr lang="en-US" sz="4000" dirty="0"/>
          </a:p>
          <a:p>
            <a:pPr algn="ctr"/>
            <a:r>
              <a:rPr lang="en-US" sz="4000" b="1" dirty="0"/>
              <a:t> </a:t>
            </a:r>
            <a:endParaRPr lang="en-US" sz="4000" dirty="0"/>
          </a:p>
        </p:txBody>
      </p:sp>
      <p:sp>
        <p:nvSpPr>
          <p:cNvPr id="4" name="Rectangle 3"/>
          <p:cNvSpPr/>
          <p:nvPr/>
        </p:nvSpPr>
        <p:spPr>
          <a:xfrm>
            <a:off x="76200" y="76200"/>
            <a:ext cx="8915400" cy="6247864"/>
          </a:xfrm>
          <a:prstGeom prst="rect">
            <a:avLst/>
          </a:prstGeom>
        </p:spPr>
        <p:txBody>
          <a:bodyPr wrap="square">
            <a:spAutoFit/>
          </a:bodyPr>
          <a:lstStyle/>
          <a:p>
            <a:pPr algn="ctr"/>
            <a:r>
              <a:rPr lang="en-US" sz="4000" b="1" u="sng" dirty="0"/>
              <a:t>Galatians 2:20 </a:t>
            </a:r>
            <a:endParaRPr lang="en-US" sz="4000" u="sng" dirty="0"/>
          </a:p>
          <a:p>
            <a:pPr algn="ctr"/>
            <a:r>
              <a:rPr lang="en-US" sz="4000" dirty="0"/>
              <a:t>“I have been crucified with Christ. It is no longer I who live, but Christ who lives in me. And the life I now live in the flesh I live by faith in the Son of God, who loved me and gave himself for me.”</a:t>
            </a:r>
          </a:p>
          <a:p>
            <a:pPr algn="ctr"/>
            <a:r>
              <a:rPr lang="en-US" sz="4000" dirty="0"/>
              <a:t> </a:t>
            </a:r>
          </a:p>
          <a:p>
            <a:pPr algn="ctr"/>
            <a:r>
              <a:rPr lang="en-US" sz="4000" dirty="0"/>
              <a:t> </a:t>
            </a:r>
          </a:p>
          <a:p>
            <a:pPr algn="ctr"/>
            <a:endParaRPr lang="en-US" sz="4000" b="1" dirty="0">
              <a:solidFill>
                <a:prstClr val="black"/>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2554545"/>
          </a:xfrm>
          <a:prstGeom prst="rect">
            <a:avLst/>
          </a:prstGeom>
        </p:spPr>
        <p:txBody>
          <a:bodyPr wrap="square">
            <a:spAutoFit/>
          </a:bodyPr>
          <a:lstStyle/>
          <a:p>
            <a:pPr algn="ctr"/>
            <a:r>
              <a:rPr lang="en-US" sz="4000" b="1" dirty="0"/>
              <a:t>“God doesn’t call the Equipped, </a:t>
            </a:r>
          </a:p>
          <a:p>
            <a:pPr algn="ctr"/>
            <a:r>
              <a:rPr lang="en-US" sz="4000" b="1" dirty="0"/>
              <a:t>But He Equips the Call” </a:t>
            </a:r>
            <a:endParaRPr lang="en-US" sz="4000" dirty="0"/>
          </a:p>
          <a:p>
            <a:pPr algn="ctr"/>
            <a:r>
              <a:rPr lang="en-US" sz="4000" dirty="0"/>
              <a:t>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01739"/>
            <a:ext cx="8915400" cy="5078313"/>
          </a:xfrm>
          <a:prstGeom prst="rect">
            <a:avLst/>
          </a:prstGeom>
        </p:spPr>
        <p:txBody>
          <a:bodyPr wrap="square">
            <a:spAutoFit/>
          </a:bodyPr>
          <a:lstStyle/>
          <a:p>
            <a:pPr algn="ctr"/>
            <a:r>
              <a:rPr kumimoji="0" lang="en-US" sz="3600" i="0" u="sng" strike="noStrike" kern="1200" cap="none" spc="0" normalizeH="0" baseline="0" noProof="0" dirty="0">
                <a:ln>
                  <a:noFill/>
                </a:ln>
                <a:solidFill>
                  <a:prstClr val="black"/>
                </a:solidFill>
                <a:effectLst/>
                <a:uLnTx/>
                <a:uFillTx/>
                <a:latin typeface="Calibri"/>
              </a:rPr>
              <a:t> </a:t>
            </a:r>
            <a:r>
              <a:rPr lang="en-US" sz="3600" b="1" u="sng" dirty="0"/>
              <a:t>2 Timothy 3:16-17</a:t>
            </a:r>
            <a:endParaRPr lang="en-US" sz="3600" u="sng" dirty="0"/>
          </a:p>
          <a:p>
            <a:pPr algn="ctr"/>
            <a:r>
              <a:rPr lang="en-US" sz="3600" dirty="0"/>
              <a:t>16 All Scripture is given by inspiration of God, and is profitable for doctrine, for reproof, for correction, for instruction in righteousness, 17 that the man of God may be complete, thoroughly equipped for every good work. </a:t>
            </a:r>
          </a:p>
          <a:p>
            <a:pPr algn="ctr"/>
            <a:r>
              <a:rPr lang="en-US" sz="3600" b="1" dirty="0"/>
              <a:t> </a:t>
            </a:r>
            <a:endParaRPr lang="en-US" sz="36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i="0"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2715015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016758"/>
          </a:xfrm>
          <a:prstGeom prst="rect">
            <a:avLst/>
          </a:prstGeom>
        </p:spPr>
        <p:txBody>
          <a:bodyPr wrap="square">
            <a:spAutoFit/>
          </a:bodyPr>
          <a:lstStyle/>
          <a:p>
            <a:pPr algn="ctr"/>
            <a:r>
              <a:rPr lang="en-US" sz="4000" dirty="0"/>
              <a:t> </a:t>
            </a:r>
            <a:r>
              <a:rPr lang="en-US" sz="4000" b="1" dirty="0"/>
              <a:t>If I'm not taking care of the most important things, why am I so busy with everything else?  </a:t>
            </a:r>
            <a:endParaRPr lang="en-US" sz="4000" dirty="0"/>
          </a:p>
          <a:p>
            <a:pPr algn="ctr"/>
            <a:endParaRPr lang="en-US" sz="4000" dirty="0"/>
          </a:p>
          <a:p>
            <a:pPr algn="ctr"/>
            <a:r>
              <a:rPr lang="en-US" sz="4000" dirty="0"/>
              <a:t> </a:t>
            </a:r>
          </a:p>
          <a:p>
            <a:pPr lvl="0" algn="ctr">
              <a:defRPr/>
            </a:pPr>
            <a:endParaRPr lang="en-US" sz="4000" dirty="0">
              <a:solidFill>
                <a:prstClr val="black"/>
              </a:solidFill>
              <a:latin typeface="Calibri"/>
            </a:endParaRPr>
          </a:p>
          <a:p>
            <a:pPr lvl="0" algn="ctr">
              <a:defRPr/>
            </a:pPr>
            <a:endParaRPr lang="en-US" sz="4000" dirty="0">
              <a:solidFill>
                <a:prstClr val="black"/>
              </a:solidFill>
              <a:latin typeface="Calibri"/>
            </a:endParaRP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247864"/>
          </a:xfrm>
          <a:prstGeom prst="rect">
            <a:avLst/>
          </a:prstGeom>
        </p:spPr>
        <p:txBody>
          <a:bodyPr wrap="square">
            <a:spAutoFit/>
          </a:bodyPr>
          <a:lstStyle/>
          <a:p>
            <a:pPr algn="ctr"/>
            <a:r>
              <a:rPr lang="en-US" sz="4000" b="1" dirty="0"/>
              <a:t>I AM THIRD</a:t>
            </a:r>
            <a:r>
              <a:rPr lang="en-US" sz="4000" dirty="0"/>
              <a:t>  </a:t>
            </a:r>
          </a:p>
          <a:p>
            <a:pPr lvl="0" algn="ctr">
              <a:defRPr/>
            </a:pPr>
            <a:endParaRPr lang="en-US" sz="4000" dirty="0">
              <a:solidFill>
                <a:prstClr val="black"/>
              </a:solidFill>
              <a:latin typeface="Calibri"/>
            </a:endParaRPr>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1323439"/>
          </a:xfrm>
          <a:prstGeom prst="rect">
            <a:avLst/>
          </a:prstGeom>
        </p:spPr>
        <p:txBody>
          <a:bodyPr wrap="square">
            <a:spAutoFit/>
          </a:bodyPr>
          <a:lstStyle/>
          <a:p>
            <a:pPr algn="ctr"/>
            <a:r>
              <a:rPr lang="en-US" sz="4000" b="1" dirty="0"/>
              <a:t>2. Walk with Integrity</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4401205"/>
          </a:xfrm>
          <a:prstGeom prst="rect">
            <a:avLst/>
          </a:prstGeom>
        </p:spPr>
        <p:txBody>
          <a:bodyPr wrap="square">
            <a:spAutoFit/>
          </a:bodyPr>
          <a:lstStyle/>
          <a:p>
            <a:pPr algn="ctr"/>
            <a:r>
              <a:rPr lang="en-US" sz="4000" b="1" u="sng" dirty="0"/>
              <a:t>Colossians 3:17</a:t>
            </a:r>
            <a:endParaRPr lang="en-US" sz="4000" u="sng" dirty="0"/>
          </a:p>
          <a:p>
            <a:pPr algn="ctr"/>
            <a:r>
              <a:rPr lang="en-US" sz="4000" dirty="0"/>
              <a:t>“And whatever you do in word or deed, do all in the name of the Lord Jesus, giving thanks to God the Father through Him” </a:t>
            </a:r>
          </a:p>
          <a:p>
            <a:pPr algn="ctr"/>
            <a:r>
              <a:rPr lang="en-US" sz="4000" dirty="0"/>
              <a:t> </a:t>
            </a:r>
          </a:p>
          <a:p>
            <a:pPr algn="ctr"/>
            <a:endParaRPr lang="en-US" sz="4000" dirty="0"/>
          </a:p>
        </p:txBody>
      </p:sp>
    </p:spTree>
    <p:extLst>
      <p:ext uri="{BB962C8B-B14F-4D97-AF65-F5344CB8AC3E}">
        <p14:creationId xmlns:p14="http://schemas.microsoft.com/office/powerpoint/2010/main" val="1293127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3170099"/>
          </a:xfrm>
          <a:prstGeom prst="rect">
            <a:avLst/>
          </a:prstGeom>
        </p:spPr>
        <p:txBody>
          <a:bodyPr wrap="square">
            <a:spAutoFit/>
          </a:bodyPr>
          <a:lstStyle/>
          <a:p>
            <a:pPr algn="ctr"/>
            <a:r>
              <a:rPr lang="en-US" sz="4000" b="1" u="sng" dirty="0"/>
              <a:t>Acts 5:29</a:t>
            </a:r>
            <a:endParaRPr lang="en-US" sz="4000" u="sng" dirty="0"/>
          </a:p>
          <a:p>
            <a:pPr algn="ctr"/>
            <a:r>
              <a:rPr lang="en-US" sz="4000" dirty="0"/>
              <a:t>“But Peter and the other apostles answered and said: "We ought to obey God rather than men”</a:t>
            </a:r>
          </a:p>
          <a:p>
            <a:pPr algn="ctr"/>
            <a:r>
              <a:rPr lang="en-US" sz="4000" dirty="0"/>
              <a:t> </a:t>
            </a:r>
          </a:p>
        </p:txBody>
      </p:sp>
    </p:spTree>
    <p:extLst>
      <p:ext uri="{BB962C8B-B14F-4D97-AF65-F5344CB8AC3E}">
        <p14:creationId xmlns:p14="http://schemas.microsoft.com/office/powerpoint/2010/main" val="4053348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2554545"/>
          </a:xfrm>
          <a:prstGeom prst="rect">
            <a:avLst/>
          </a:prstGeom>
        </p:spPr>
        <p:txBody>
          <a:bodyPr wrap="square">
            <a:spAutoFit/>
          </a:bodyPr>
          <a:lstStyle/>
          <a:p>
            <a:pPr algn="ctr"/>
            <a:r>
              <a:rPr lang="en-US" sz="4000" b="1" dirty="0"/>
              <a:t>“Men” we are to be People who Keep our Word</a:t>
            </a:r>
            <a:endParaRPr lang="en-US" sz="4000" dirty="0"/>
          </a:p>
          <a:p>
            <a:pPr algn="ctr"/>
            <a:r>
              <a:rPr lang="en-US" sz="4000" b="1" dirty="0"/>
              <a:t>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ea typeface="+mn-ea"/>
              <a:cs typeface="Arial"/>
            </a:endParaRPr>
          </a:p>
        </p:txBody>
      </p:sp>
    </p:spTree>
    <p:extLst>
      <p:ext uri="{BB962C8B-B14F-4D97-AF65-F5344CB8AC3E}">
        <p14:creationId xmlns:p14="http://schemas.microsoft.com/office/powerpoint/2010/main" val="2852777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8094524"/>
          </a:xfrm>
          <a:prstGeom prst="rect">
            <a:avLst/>
          </a:prstGeom>
        </p:spPr>
        <p:txBody>
          <a:bodyPr wrap="square">
            <a:spAutoFit/>
          </a:bodyPr>
          <a:lstStyle/>
          <a:p>
            <a:pPr algn="ctr"/>
            <a:r>
              <a:rPr lang="en-US" sz="4000" b="1" u="sng" dirty="0"/>
              <a:t>James 5:12</a:t>
            </a:r>
            <a:endParaRPr lang="en-US" sz="4000" u="sng" dirty="0"/>
          </a:p>
          <a:p>
            <a:pPr algn="ctr"/>
            <a:r>
              <a:rPr lang="en-US" sz="4000" dirty="0"/>
              <a:t>“But above all, my brethren, do not swear, either by heaven or by earth or with any other oath. But let your "Yes," be "Yes," and your "No," "No," lest you fall into judgment. </a:t>
            </a:r>
          </a:p>
          <a:p>
            <a:pPr algn="ctr"/>
            <a:r>
              <a:rPr lang="en-US" sz="4000" b="1" dirty="0"/>
              <a:t> </a:t>
            </a:r>
            <a:endParaRPr lang="en-US" sz="4000" dirty="0"/>
          </a:p>
          <a:p>
            <a:pPr algn="ctr"/>
            <a:endParaRPr lang="en-US" sz="4000" b="1" dirty="0"/>
          </a:p>
          <a:p>
            <a:pPr algn="ctr"/>
            <a:endParaRPr lang="en-US" sz="4000" b="1" dirty="0"/>
          </a:p>
          <a:p>
            <a:pPr algn="ctr"/>
            <a:endParaRPr lang="en-US" sz="4000" b="1" dirty="0"/>
          </a:p>
          <a:p>
            <a:pPr algn="ctr"/>
            <a:r>
              <a:rPr lang="en-US" sz="4000" dirty="0"/>
              <a:t> </a:t>
            </a:r>
          </a:p>
          <a:p>
            <a:pPr algn="ctr"/>
            <a:r>
              <a:rPr lang="en-US" sz="4000" dirty="0"/>
              <a:t> </a:t>
            </a:r>
          </a:p>
          <a:p>
            <a:pPr algn="ctr"/>
            <a:endParaRPr lang="en-US" sz="4000" dirty="0"/>
          </a:p>
        </p:txBody>
      </p:sp>
    </p:spTree>
    <p:extLst>
      <p:ext uri="{BB962C8B-B14F-4D97-AF65-F5344CB8AC3E}">
        <p14:creationId xmlns:p14="http://schemas.microsoft.com/office/powerpoint/2010/main" val="3210400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2554545"/>
          </a:xfrm>
          <a:prstGeom prst="rect">
            <a:avLst/>
          </a:prstGeom>
        </p:spPr>
        <p:txBody>
          <a:bodyPr wrap="square">
            <a:spAutoFit/>
          </a:bodyPr>
          <a:lstStyle/>
          <a:p>
            <a:pPr algn="ctr"/>
            <a:r>
              <a:rPr lang="en-US" sz="4000" b="1" dirty="0"/>
              <a:t>“Men” we are to Love those around Us in both Word and Deed </a:t>
            </a:r>
            <a:endParaRPr lang="en-US" sz="4000" dirty="0"/>
          </a:p>
          <a:p>
            <a:pPr algn="ctr"/>
            <a:r>
              <a:rPr lang="en-US" sz="4000" dirty="0"/>
              <a:t> </a:t>
            </a:r>
          </a:p>
          <a:p>
            <a:pPr algn="ctr"/>
            <a:endParaRPr lang="en-US" sz="4000" dirty="0"/>
          </a:p>
        </p:txBody>
      </p:sp>
    </p:spTree>
    <p:extLst>
      <p:ext uri="{BB962C8B-B14F-4D97-AF65-F5344CB8AC3E}">
        <p14:creationId xmlns:p14="http://schemas.microsoft.com/office/powerpoint/2010/main" val="1707993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5093702"/>
          </a:xfrm>
          <a:prstGeom prst="rect">
            <a:avLst/>
          </a:prstGeom>
        </p:spPr>
        <p:txBody>
          <a:bodyPr wrap="square">
            <a:spAutoFit/>
          </a:bodyPr>
          <a:lstStyle/>
          <a:p>
            <a:pPr algn="ctr"/>
            <a:r>
              <a:rPr lang="en-US" sz="3600" b="1" u="sng" dirty="0"/>
              <a:t>1 John 3:17-18</a:t>
            </a:r>
            <a:endParaRPr lang="en-US" sz="3600" u="sng" dirty="0"/>
          </a:p>
          <a:p>
            <a:pPr algn="ctr"/>
            <a:r>
              <a:rPr lang="en-US" sz="3600" dirty="0"/>
              <a:t>17 But whoever has this world's goods, and sees his brother in need, and shuts up his heart from him, how does the love of God abide in him? 18 My little children, let us not love in word or in tongue, but in deed and in truth.</a:t>
            </a:r>
          </a:p>
          <a:p>
            <a:pPr algn="ctr"/>
            <a:r>
              <a:rPr lang="en-US" sz="36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700" b="0" i="0" u="none" strike="noStrike" kern="1200" cap="none" spc="0" normalizeH="0" baseline="0" noProof="0" dirty="0">
              <a:ln>
                <a:noFill/>
              </a:ln>
              <a:solidFill>
                <a:srgbClr val="FFFFFF"/>
              </a:solidFill>
              <a:effectLst/>
              <a:uLnTx/>
              <a:uFillTx/>
              <a:latin typeface="Arial"/>
              <a:cs typeface="Arial"/>
            </a:endParaRPr>
          </a:p>
        </p:txBody>
      </p:sp>
    </p:spTree>
    <p:extLst>
      <p:ext uri="{BB962C8B-B14F-4D97-AF65-F5344CB8AC3E}">
        <p14:creationId xmlns:p14="http://schemas.microsoft.com/office/powerpoint/2010/main" val="4130823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632311"/>
          </a:xfrm>
          <a:prstGeom prst="rect">
            <a:avLst/>
          </a:prstGeom>
        </p:spPr>
        <p:txBody>
          <a:bodyPr wrap="square">
            <a:spAutoFit/>
          </a:bodyPr>
          <a:lstStyle/>
          <a:p>
            <a:pPr algn="ctr"/>
            <a:r>
              <a:rPr lang="en-US" sz="4000" b="1" u="sng" dirty="0"/>
              <a:t>James 2:17-19</a:t>
            </a:r>
            <a:endParaRPr lang="en-US" sz="4000" u="sng" dirty="0"/>
          </a:p>
          <a:p>
            <a:pPr algn="ctr"/>
            <a:r>
              <a:rPr lang="en-US" sz="4000" dirty="0"/>
              <a:t>17 Thus also faith by itself, if it does not have works, is dead. 18 But someone will say, "You have faith, and I have works." Show me your faith without your works, and I will show you my faith by my works. </a:t>
            </a:r>
          </a:p>
          <a:p>
            <a:pPr algn="ctr"/>
            <a:r>
              <a:rPr lang="en-US" sz="4000" dirty="0"/>
              <a:t>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432530"/>
          </a:xfrm>
          <a:prstGeom prst="rect">
            <a:avLst/>
          </a:prstGeom>
        </p:spPr>
        <p:txBody>
          <a:bodyPr wrap="square">
            <a:spAutoFit/>
          </a:bodyPr>
          <a:lstStyle/>
          <a:p>
            <a:pPr algn="ctr"/>
            <a:r>
              <a:rPr lang="en-US" sz="4000" b="1" u="sng" dirty="0"/>
              <a:t>Ephesians 4:29</a:t>
            </a:r>
            <a:endParaRPr lang="en-US" sz="4000" u="sng" dirty="0"/>
          </a:p>
          <a:p>
            <a:pPr algn="ctr"/>
            <a:r>
              <a:rPr lang="en-US" sz="4000" dirty="0"/>
              <a:t>“Let no corrupt word proceed out of your mouth, but what is good for necessary edification, that it may impart grace to the hearers” </a:t>
            </a:r>
          </a:p>
          <a:p>
            <a:pPr algn="ctr"/>
            <a:r>
              <a:rPr lang="en-US" sz="4000" dirty="0"/>
              <a:t> </a:t>
            </a:r>
          </a:p>
          <a:p>
            <a:pPr algn="ctr"/>
            <a:r>
              <a:rPr lang="en-US" sz="4000" dirty="0"/>
              <a:t> </a:t>
            </a:r>
            <a:r>
              <a:rPr lang="en-US" sz="4400" dirty="0"/>
              <a:t> </a:t>
            </a:r>
          </a:p>
          <a:p>
            <a:pPr algn="ctr"/>
            <a:r>
              <a:rPr lang="en-US" sz="4400" dirty="0"/>
              <a:t> </a:t>
            </a:r>
          </a:p>
          <a:p>
            <a:pPr algn="ctr"/>
            <a:r>
              <a:rPr lang="en-US" sz="44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41017"/>
            <a:ext cx="8915400" cy="4401205"/>
          </a:xfrm>
          <a:prstGeom prst="rect">
            <a:avLst/>
          </a:prstGeom>
        </p:spPr>
        <p:txBody>
          <a:bodyPr wrap="square">
            <a:spAutoFit/>
          </a:bodyPr>
          <a:lstStyle/>
          <a:p>
            <a:pPr algn="ctr"/>
            <a:r>
              <a:rPr lang="en-US" sz="4000" b="1" dirty="0"/>
              <a:t>“Men” we are called upon to believe in God and therefore to follow Him in all our ways. </a:t>
            </a:r>
            <a:endParaRPr lang="en-US" sz="4000" dirty="0"/>
          </a:p>
          <a:p>
            <a:pPr algn="ctr"/>
            <a:r>
              <a:rPr lang="en-US" sz="4000" dirty="0"/>
              <a:t> </a:t>
            </a:r>
          </a:p>
          <a:p>
            <a:pPr algn="ctr"/>
            <a:endParaRPr lang="en-US" sz="4000" b="1" dirty="0"/>
          </a:p>
          <a:p>
            <a:pPr algn="ctr"/>
            <a:endParaRPr lang="en-US" sz="4000" b="1"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88166"/>
            <a:ext cx="8915400" cy="9325630"/>
          </a:xfrm>
          <a:prstGeom prst="rect">
            <a:avLst/>
          </a:prstGeom>
        </p:spPr>
        <p:txBody>
          <a:bodyPr wrap="square">
            <a:spAutoFit/>
          </a:bodyPr>
          <a:lstStyle/>
          <a:p>
            <a:pPr algn="ctr"/>
            <a:r>
              <a:rPr lang="en-US" sz="4000" b="1" u="sng" dirty="0"/>
              <a:t>John 15:13-17</a:t>
            </a:r>
            <a:endParaRPr lang="en-US" sz="4000" u="sng" dirty="0"/>
          </a:p>
          <a:p>
            <a:pPr algn="ctr"/>
            <a:r>
              <a:rPr lang="en-US" sz="4000" dirty="0"/>
              <a:t>13 </a:t>
            </a:r>
            <a:r>
              <a:rPr lang="en-US" sz="4000" dirty="0">
                <a:solidFill>
                  <a:srgbClr val="FF0000"/>
                </a:solidFill>
              </a:rPr>
              <a:t>Greater love has no one than this, than to lay down one's life for his friends. </a:t>
            </a:r>
            <a:r>
              <a:rPr lang="en-US" sz="4000" dirty="0"/>
              <a:t>14 </a:t>
            </a:r>
            <a:r>
              <a:rPr lang="en-US" sz="4000" dirty="0">
                <a:solidFill>
                  <a:srgbClr val="FF0000"/>
                </a:solidFill>
              </a:rPr>
              <a:t>You are My friends if you do whatever I command you. </a:t>
            </a:r>
            <a:r>
              <a:rPr lang="en-US" sz="4000" dirty="0"/>
              <a:t>15 </a:t>
            </a:r>
            <a:r>
              <a:rPr lang="en-US" sz="4000" dirty="0">
                <a:solidFill>
                  <a:srgbClr val="FF0000"/>
                </a:solidFill>
              </a:rPr>
              <a:t>No longer do I call you servants, for a servant does not know what his master is doing; but I have called you friends, for all things that I heard from My Father I have made known to you. </a:t>
            </a:r>
          </a:p>
          <a:p>
            <a:pPr algn="ctr"/>
            <a:r>
              <a:rPr lang="en-US" sz="4000" dirty="0"/>
              <a:t> </a:t>
            </a:r>
          </a:p>
          <a:p>
            <a:pPr algn="ctr"/>
            <a:endParaRPr lang="en-US" sz="4000" b="1" dirty="0"/>
          </a:p>
          <a:p>
            <a:pPr algn="ctr"/>
            <a:endParaRPr lang="en-US" sz="4000" b="1" dirty="0"/>
          </a:p>
          <a:p>
            <a:pPr algn="ctr"/>
            <a:endParaRPr lang="en-US" sz="4000" b="1"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21636692"/>
          </a:xfrm>
          <a:prstGeom prst="rect">
            <a:avLst/>
          </a:prstGeom>
        </p:spPr>
        <p:txBody>
          <a:bodyPr wrap="square">
            <a:spAutoFit/>
          </a:bodyPr>
          <a:lstStyle/>
          <a:p>
            <a:pPr algn="ctr"/>
            <a:r>
              <a:rPr lang="en-US" sz="4000" dirty="0"/>
              <a:t> 16 </a:t>
            </a:r>
            <a:r>
              <a:rPr lang="en-US" sz="4000" dirty="0">
                <a:solidFill>
                  <a:srgbClr val="FF0000"/>
                </a:solidFill>
              </a:rPr>
              <a:t>You did not choose Me, but I chose you and appointed you that you should go and bear fruit, and that your fruit should remain, that whatever you ask the Father in My name He may give you. </a:t>
            </a:r>
            <a:r>
              <a:rPr lang="en-US" sz="4000" dirty="0"/>
              <a:t>17 </a:t>
            </a:r>
            <a:r>
              <a:rPr lang="en-US" sz="4000" dirty="0">
                <a:solidFill>
                  <a:srgbClr val="FF0000"/>
                </a:solidFill>
              </a:rPr>
              <a:t>These things I command you, that you love one another. </a:t>
            </a:r>
          </a:p>
          <a:p>
            <a:pPr algn="ctr"/>
            <a:r>
              <a:rPr lang="en-US" sz="4000" dirty="0"/>
              <a:t> </a:t>
            </a:r>
          </a:p>
          <a:p>
            <a:pPr algn="ctr"/>
            <a:r>
              <a:rPr lang="en-US" sz="4000" dirty="0"/>
              <a:t> </a:t>
            </a:r>
          </a:p>
          <a:p>
            <a:pPr algn="ctr"/>
            <a:r>
              <a:rPr lang="en-US" sz="4000" dirty="0"/>
              <a:t> </a:t>
            </a:r>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r>
              <a:rPr lang="en-US" sz="4000" dirty="0"/>
              <a:t> </a:t>
            </a:r>
          </a:p>
          <a:p>
            <a:pPr lvl="0" algn="ctr">
              <a:defRPr/>
            </a:pPr>
            <a:r>
              <a:rPr lang="en-US" sz="4000" dirty="0">
                <a:solidFill>
                  <a:srgbClr val="FFFFFF"/>
                </a:solidFill>
              </a:rPr>
              <a:t> </a:t>
            </a:r>
          </a:p>
          <a:p>
            <a:pPr algn="ctr"/>
            <a:r>
              <a:rPr lang="en-US" sz="4000" dirty="0"/>
              <a:t> </a:t>
            </a:r>
          </a:p>
          <a:p>
            <a:pPr lvl="0" algn="ctr">
              <a:defRPr/>
            </a:pPr>
            <a:endParaRPr lang="en-US" sz="4000" dirty="0">
              <a:solidFill>
                <a:prstClr val="black"/>
              </a:solidFill>
              <a:latin typeface="Calibri"/>
            </a:endParaRPr>
          </a:p>
          <a:p>
            <a:pPr lvl="0" algn="ctr">
              <a:defRPr/>
            </a:pPr>
            <a:endParaRPr lang="en-US" sz="4000" dirty="0">
              <a:solidFill>
                <a:prstClr val="black"/>
              </a:solidFill>
              <a:latin typeface="Calibri"/>
            </a:endParaRPr>
          </a:p>
          <a:p>
            <a:pPr algn="ctr"/>
            <a:r>
              <a:rPr lang="en-US" sz="4000" dirty="0"/>
              <a:t> </a:t>
            </a:r>
          </a:p>
          <a:p>
            <a:pPr algn="ctr"/>
            <a:r>
              <a:rPr lang="en-US" sz="4000" dirty="0"/>
              <a:t> </a:t>
            </a:r>
          </a:p>
          <a:p>
            <a:pPr algn="ctr"/>
            <a:r>
              <a:rPr lang="en-US" sz="4000" dirty="0"/>
              <a:t> </a:t>
            </a:r>
          </a:p>
          <a:p>
            <a:pPr algn="ctr"/>
            <a:r>
              <a:rPr lang="en-US" sz="4000" dirty="0"/>
              <a:t> </a:t>
            </a:r>
          </a:p>
          <a:p>
            <a:pPr algn="ctr"/>
            <a:endParaRPr lang="en-US" sz="4000" b="1" dirty="0"/>
          </a:p>
          <a:p>
            <a:pPr algn="ctr"/>
            <a:endParaRPr lang="en-US" sz="4000" b="1" dirty="0"/>
          </a:p>
          <a:p>
            <a:pPr algn="ctr"/>
            <a:endParaRPr lang="en-US" sz="4000" b="1" dirty="0"/>
          </a:p>
          <a:p>
            <a:pPr algn="ctr"/>
            <a:endParaRPr lang="en-US" sz="4000" b="1" dirty="0"/>
          </a:p>
          <a:p>
            <a:pPr algn="ctr"/>
            <a:r>
              <a:rPr lang="en-US" sz="4000" dirty="0"/>
              <a:t>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2554545"/>
          </a:xfrm>
          <a:prstGeom prst="rect">
            <a:avLst/>
          </a:prstGeom>
        </p:spPr>
        <p:txBody>
          <a:bodyPr wrap="square">
            <a:spAutoFit/>
          </a:bodyPr>
          <a:lstStyle/>
          <a:p>
            <a:pPr algn="ctr"/>
            <a:r>
              <a:rPr lang="en-US" sz="4000" b="1" dirty="0"/>
              <a:t>3. Be a Great Leader!</a:t>
            </a:r>
            <a:endParaRPr lang="en-US" sz="4000" dirty="0"/>
          </a:p>
          <a:p>
            <a:pPr algn="ctr"/>
            <a:r>
              <a:rPr lang="en-US" sz="4000" dirty="0"/>
              <a:t>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170099"/>
          </a:xfrm>
          <a:prstGeom prst="rect">
            <a:avLst/>
          </a:prstGeom>
        </p:spPr>
        <p:txBody>
          <a:bodyPr wrap="square">
            <a:spAutoFit/>
          </a:bodyPr>
          <a:lstStyle/>
          <a:p>
            <a:pPr algn="ctr"/>
            <a:r>
              <a:rPr lang="en-US" sz="4000" b="1" u="sng" dirty="0"/>
              <a:t>Proverbs 13:24</a:t>
            </a:r>
            <a:endParaRPr lang="en-US" sz="4000" u="sng" dirty="0"/>
          </a:p>
          <a:p>
            <a:pPr algn="ctr"/>
            <a:r>
              <a:rPr lang="en-US" sz="4000" dirty="0"/>
              <a:t>“He who spares the rod hates his son, but he who loves him is careful to discipline him.”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785652"/>
          </a:xfrm>
          <a:prstGeom prst="rect">
            <a:avLst/>
          </a:prstGeom>
        </p:spPr>
        <p:txBody>
          <a:bodyPr wrap="square">
            <a:spAutoFit/>
          </a:bodyPr>
          <a:lstStyle/>
          <a:p>
            <a:pPr algn="ctr"/>
            <a:r>
              <a:rPr lang="en-US" sz="4000" u="sng" dirty="0"/>
              <a:t> </a:t>
            </a:r>
            <a:r>
              <a:rPr lang="en-US" sz="4000" b="1" u="sng" dirty="0"/>
              <a:t>Proverbs 19:18</a:t>
            </a:r>
            <a:endParaRPr lang="en-US" sz="4000" u="sng" dirty="0"/>
          </a:p>
          <a:p>
            <a:pPr algn="ctr"/>
            <a:r>
              <a:rPr lang="en-US" sz="4000" dirty="0"/>
              <a:t>“Discipline your son, for in that there is hope; do not be a willing party to his death”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3785652"/>
          </a:xfrm>
          <a:prstGeom prst="rect">
            <a:avLst/>
          </a:prstGeom>
        </p:spPr>
        <p:txBody>
          <a:bodyPr wrap="square">
            <a:spAutoFit/>
          </a:bodyPr>
          <a:lstStyle/>
          <a:p>
            <a:pPr algn="ctr"/>
            <a:r>
              <a:rPr lang="en-US" sz="4000" dirty="0"/>
              <a:t> </a:t>
            </a:r>
            <a:r>
              <a:rPr lang="en-US" sz="4000" b="1" u="sng" dirty="0"/>
              <a:t>Colossians 3:21 </a:t>
            </a:r>
            <a:endParaRPr lang="en-US" sz="4000" u="sng" dirty="0"/>
          </a:p>
          <a:p>
            <a:pPr algn="ctr"/>
            <a:r>
              <a:rPr lang="en-US" sz="4000" dirty="0"/>
              <a:t>“Fathers, do not provoke your children, lest they become discouraged”</a:t>
            </a:r>
          </a:p>
          <a:p>
            <a:pPr algn="ctr"/>
            <a:r>
              <a:rPr lang="en-US" sz="4000" dirty="0"/>
              <a:t>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42208"/>
            <a:ext cx="9144000" cy="3785652"/>
          </a:xfrm>
          <a:prstGeom prst="rect">
            <a:avLst/>
          </a:prstGeom>
        </p:spPr>
        <p:txBody>
          <a:bodyPr wrap="square">
            <a:spAutoFit/>
          </a:bodyPr>
          <a:lstStyle/>
          <a:p>
            <a:pPr algn="ctr"/>
            <a:r>
              <a:rPr lang="en-US" sz="4000" b="1" u="sng" dirty="0"/>
              <a:t>Hebrews 12:11   </a:t>
            </a:r>
          </a:p>
          <a:p>
            <a:pPr algn="ctr"/>
            <a:r>
              <a:rPr lang="en-US" sz="4000" b="1" dirty="0"/>
              <a:t>(Living Bible Version)</a:t>
            </a:r>
            <a:endParaRPr lang="en-US" sz="4000" dirty="0"/>
          </a:p>
          <a:p>
            <a:pPr algn="ctr"/>
            <a:r>
              <a:rPr lang="en-US" sz="4000" dirty="0"/>
              <a:t>“Being punished isn't enjoyable while it is happening-it hurts! But afterwards</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10556736"/>
          </a:xfrm>
          <a:prstGeom prst="rect">
            <a:avLst/>
          </a:prstGeom>
        </p:spPr>
        <p:txBody>
          <a:bodyPr wrap="square">
            <a:spAutoFit/>
          </a:bodyPr>
          <a:lstStyle/>
          <a:p>
            <a:pPr algn="ctr"/>
            <a:r>
              <a:rPr lang="en-US" sz="4000" b="1" u="sng" dirty="0"/>
              <a:t>Ephesians 6:4    </a:t>
            </a:r>
          </a:p>
          <a:p>
            <a:pPr algn="ctr"/>
            <a:r>
              <a:rPr lang="en-US" sz="4000" b="1" dirty="0"/>
              <a:t>(Living Bible Version)</a:t>
            </a:r>
            <a:endParaRPr lang="en-US" sz="4000" dirty="0"/>
          </a:p>
          <a:p>
            <a:pPr algn="ctr"/>
            <a:r>
              <a:rPr lang="en-US" sz="4000" dirty="0"/>
              <a:t>“And now a word to you parents. Don't keep on scolding and nagging your children, making them angry and resentful. Rather, bring them up with the loving discipline the Lord himself approves, with suggestions and godly advice”</a:t>
            </a:r>
          </a:p>
          <a:p>
            <a:pPr algn="ctr"/>
            <a:r>
              <a:rPr lang="en-US" sz="4000" b="1" dirty="0"/>
              <a:t> </a:t>
            </a:r>
            <a:endParaRPr lang="en-US" sz="4000" dirty="0"/>
          </a:p>
          <a:p>
            <a:pPr algn="ctr"/>
            <a:r>
              <a:rPr lang="en-US" sz="4000" dirty="0"/>
              <a:t> </a:t>
            </a:r>
          </a:p>
          <a:p>
            <a:pPr algn="ctr"/>
            <a:r>
              <a:rPr lang="en-US" sz="4000" b="1" dirty="0"/>
              <a:t> </a:t>
            </a:r>
            <a:endParaRPr lang="en-US" sz="4000" dirty="0"/>
          </a:p>
          <a:p>
            <a:pPr algn="ctr"/>
            <a:endParaRPr lang="en-US" sz="4000" dirty="0"/>
          </a:p>
          <a:p>
            <a:pPr algn="ctr"/>
            <a:endParaRPr lang="en-US" sz="4000" dirty="0"/>
          </a:p>
          <a:p>
            <a:pPr algn="ctr"/>
            <a:r>
              <a:rPr lang="en-US" sz="4000" dirty="0"/>
              <a:t> </a:t>
            </a:r>
          </a:p>
          <a:p>
            <a:pPr algn="ctr"/>
            <a:r>
              <a:rPr lang="en-US" sz="4000" dirty="0"/>
              <a:t>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4401205"/>
          </a:xfrm>
          <a:prstGeom prst="rect">
            <a:avLst/>
          </a:prstGeom>
        </p:spPr>
        <p:txBody>
          <a:bodyPr wrap="square">
            <a:spAutoFit/>
          </a:bodyPr>
          <a:lstStyle/>
          <a:p>
            <a:pPr algn="ctr"/>
            <a:r>
              <a:rPr lang="en-US" sz="4000" b="1" u="sng" dirty="0"/>
              <a:t>Hebrews 10:25  </a:t>
            </a:r>
          </a:p>
          <a:p>
            <a:pPr algn="ctr"/>
            <a:r>
              <a:rPr lang="en-US" sz="4000" b="1" dirty="0"/>
              <a:t> (Living Bible Version)</a:t>
            </a:r>
            <a:endParaRPr lang="en-US" sz="4000" dirty="0"/>
          </a:p>
          <a:p>
            <a:pPr algn="ctr"/>
            <a:r>
              <a:rPr lang="en-US" sz="4000" dirty="0"/>
              <a:t>“Let us not neglect our church meetings, as some people do, but encourage and warn each other, especially now that the day of his coming back again is drawing near”</a:t>
            </a:r>
          </a:p>
        </p:txBody>
      </p:sp>
    </p:spTree>
    <p:extLst>
      <p:ext uri="{BB962C8B-B14F-4D97-AF65-F5344CB8AC3E}">
        <p14:creationId xmlns:p14="http://schemas.microsoft.com/office/powerpoint/2010/main" val="3963039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016758"/>
          </a:xfrm>
          <a:prstGeom prst="rect">
            <a:avLst/>
          </a:prstGeom>
        </p:spPr>
        <p:txBody>
          <a:bodyPr wrap="square">
            <a:spAutoFit/>
          </a:bodyPr>
          <a:lstStyle/>
          <a:p>
            <a:pPr algn="ctr"/>
            <a:r>
              <a:rPr lang="en-US" sz="4000" b="1" u="sng" dirty="0"/>
              <a:t>Proverbs 22:6</a:t>
            </a:r>
            <a:endParaRPr lang="en-US" sz="4000" u="sng" dirty="0"/>
          </a:p>
          <a:p>
            <a:pPr algn="ctr"/>
            <a:r>
              <a:rPr lang="en-US" sz="4000" dirty="0"/>
              <a:t>“Train a child in the way he should go, and when he is old he will not turn from it” </a:t>
            </a:r>
          </a:p>
          <a:p>
            <a:pPr algn="ctr"/>
            <a:r>
              <a:rPr lang="en-US" sz="4000" dirty="0"/>
              <a:t> </a:t>
            </a:r>
          </a:p>
          <a:p>
            <a:pPr algn="ctr"/>
            <a:r>
              <a:rPr lang="en-US" sz="4000" b="1" dirty="0"/>
              <a:t> </a:t>
            </a:r>
            <a:endParaRPr lang="en-US" sz="4000" dirty="0"/>
          </a:p>
          <a:p>
            <a:pPr algn="ctr"/>
            <a:r>
              <a:rPr lang="en-US" sz="4000" b="1" dirty="0"/>
              <a:t> </a:t>
            </a:r>
            <a:endParaRPr lang="en-US" sz="4000" dirty="0"/>
          </a:p>
          <a:p>
            <a:pPr algn="ctr"/>
            <a:endParaRPr lang="en-US" sz="4000" dirty="0"/>
          </a:p>
        </p:txBody>
      </p:sp>
    </p:spTree>
    <p:extLst>
      <p:ext uri="{BB962C8B-B14F-4D97-AF65-F5344CB8AC3E}">
        <p14:creationId xmlns:p14="http://schemas.microsoft.com/office/powerpoint/2010/main" val="271524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42208"/>
            <a:ext cx="9144000" cy="1938992"/>
          </a:xfrm>
          <a:prstGeom prst="rect">
            <a:avLst/>
          </a:prstGeom>
        </p:spPr>
        <p:txBody>
          <a:bodyPr wrap="square">
            <a:spAutoFit/>
          </a:bodyPr>
          <a:lstStyle/>
          <a:p>
            <a:pPr algn="ctr"/>
            <a:r>
              <a:rPr lang="en-US" sz="4000" b="1" dirty="0"/>
              <a:t>4. Be a Man of God</a:t>
            </a:r>
            <a:endParaRPr lang="en-US" sz="4000" dirty="0"/>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724311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14250055"/>
          </a:xfrm>
          <a:prstGeom prst="rect">
            <a:avLst/>
          </a:prstGeom>
        </p:spPr>
        <p:txBody>
          <a:bodyPr wrap="square">
            <a:spAutoFit/>
          </a:bodyPr>
          <a:lstStyle/>
          <a:p>
            <a:pPr algn="ctr"/>
            <a:r>
              <a:rPr lang="en-US" sz="4000" dirty="0"/>
              <a:t> </a:t>
            </a:r>
            <a:r>
              <a:rPr lang="en-US" sz="4000" b="1" u="sng" dirty="0"/>
              <a:t>Micah 6:8</a:t>
            </a:r>
            <a:endParaRPr lang="en-US" sz="4000" u="sng" dirty="0"/>
          </a:p>
          <a:p>
            <a:pPr algn="ctr"/>
            <a:r>
              <a:rPr lang="en-US" sz="4000" dirty="0"/>
              <a:t>“He has showed you, O man, what is good. And what does the Lord require of you? To act justly and to love mercy and to walk humbly with your God.” </a:t>
            </a:r>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r>
              <a:rPr lang="en-US" sz="4000" b="1" dirty="0"/>
              <a:t> </a:t>
            </a:r>
            <a:endParaRPr lang="en-US" sz="4000" dirty="0"/>
          </a:p>
          <a:p>
            <a:pPr algn="ctr"/>
            <a:r>
              <a:rPr lang="en-US" sz="4000" dirty="0"/>
              <a:t> </a:t>
            </a:r>
          </a:p>
          <a:p>
            <a:pPr algn="ctr"/>
            <a:endParaRPr lang="en-US" sz="4000" dirty="0"/>
          </a:p>
        </p:txBody>
      </p:sp>
    </p:spTree>
    <p:extLst>
      <p:ext uri="{BB962C8B-B14F-4D97-AF65-F5344CB8AC3E}">
        <p14:creationId xmlns:p14="http://schemas.microsoft.com/office/powerpoint/2010/main" val="3457529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785652"/>
          </a:xfrm>
          <a:prstGeom prst="rect">
            <a:avLst/>
          </a:prstGeom>
        </p:spPr>
        <p:txBody>
          <a:bodyPr wrap="square">
            <a:spAutoFit/>
          </a:bodyPr>
          <a:lstStyle/>
          <a:p>
            <a:pPr algn="ctr"/>
            <a:r>
              <a:rPr lang="en-US" sz="4000" b="1" u="sng" dirty="0"/>
              <a:t>Matthew 5:48</a:t>
            </a:r>
            <a:endParaRPr lang="en-US" sz="4000" u="sng" dirty="0"/>
          </a:p>
          <a:p>
            <a:pPr algn="ctr"/>
            <a:r>
              <a:rPr lang="en-US" sz="4000" dirty="0">
                <a:solidFill>
                  <a:srgbClr val="FF0000"/>
                </a:solidFill>
              </a:rPr>
              <a:t>“Therefore you shall be perfect, just as your Father in heaven is perfect” </a:t>
            </a:r>
          </a:p>
          <a:p>
            <a:pPr algn="ctr"/>
            <a:r>
              <a:rPr lang="en-US" sz="4000" dirty="0"/>
              <a:t> </a:t>
            </a:r>
          </a:p>
          <a:p>
            <a:pPr algn="ctr"/>
            <a:r>
              <a:rPr lang="en-US" sz="4000" dirty="0"/>
              <a:t> </a:t>
            </a:r>
          </a:p>
          <a:p>
            <a:pPr algn="ctr"/>
            <a:endParaRPr lang="en-US" sz="4000" dirty="0"/>
          </a:p>
        </p:txBody>
      </p:sp>
    </p:spTree>
    <p:extLst>
      <p:ext uri="{BB962C8B-B14F-4D97-AF65-F5344CB8AC3E}">
        <p14:creationId xmlns:p14="http://schemas.microsoft.com/office/powerpoint/2010/main" val="818961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863417"/>
          </a:xfrm>
          <a:prstGeom prst="rect">
            <a:avLst/>
          </a:prstGeom>
        </p:spPr>
        <p:txBody>
          <a:bodyPr wrap="square">
            <a:spAutoFit/>
          </a:bodyPr>
          <a:lstStyle/>
          <a:p>
            <a:pPr algn="ctr"/>
            <a:r>
              <a:rPr lang="en-US" sz="4000" b="1" u="sng" dirty="0"/>
              <a:t>Ephesians 1:3-4</a:t>
            </a:r>
            <a:endParaRPr lang="en-US" sz="4000" u="sng" dirty="0"/>
          </a:p>
          <a:p>
            <a:pPr algn="ctr"/>
            <a:r>
              <a:rPr lang="en-US" sz="4000" dirty="0"/>
              <a:t>3 Blessed be the God and Father of our Lord Jesus Christ, who has blessed us with every spiritual blessing in the heavenly places in Christ, 4 just as He chose us in Him before the foundation of the world, that we should be holy and without blame before Him in love…</a:t>
            </a:r>
          </a:p>
          <a:p>
            <a:pPr algn="ctr"/>
            <a:r>
              <a:rPr lang="en-US" sz="4000" dirty="0"/>
              <a:t> </a:t>
            </a:r>
          </a:p>
          <a:p>
            <a:pPr algn="ctr"/>
            <a:endParaRPr lang="en-US" sz="4000" dirty="0"/>
          </a:p>
        </p:txBody>
      </p:sp>
    </p:spTree>
    <p:extLst>
      <p:ext uri="{BB962C8B-B14F-4D97-AF65-F5344CB8AC3E}">
        <p14:creationId xmlns:p14="http://schemas.microsoft.com/office/powerpoint/2010/main" val="3654019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2554545"/>
          </a:xfrm>
          <a:prstGeom prst="rect">
            <a:avLst/>
          </a:prstGeom>
        </p:spPr>
        <p:txBody>
          <a:bodyPr wrap="square">
            <a:spAutoFit/>
          </a:bodyPr>
          <a:lstStyle/>
          <a:p>
            <a:pPr algn="ctr"/>
            <a:r>
              <a:rPr lang="en-US" sz="4000" b="1" dirty="0"/>
              <a:t>1. What kind of Father have you displayed at home?</a:t>
            </a:r>
            <a:endParaRPr lang="en-US" sz="4000" dirty="0"/>
          </a:p>
          <a:p>
            <a:pPr algn="ctr"/>
            <a:r>
              <a:rPr lang="en-US" sz="4000" b="1" dirty="0"/>
              <a:t> </a:t>
            </a:r>
            <a:endParaRPr lang="en-US" sz="4000" dirty="0"/>
          </a:p>
          <a:p>
            <a:pPr algn="ctr"/>
            <a:endParaRPr lang="en-US" sz="4000" dirty="0"/>
          </a:p>
        </p:txBody>
      </p:sp>
    </p:spTree>
    <p:extLst>
      <p:ext uri="{BB962C8B-B14F-4D97-AF65-F5344CB8AC3E}">
        <p14:creationId xmlns:p14="http://schemas.microsoft.com/office/powerpoint/2010/main" val="810028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2554545"/>
          </a:xfrm>
          <a:prstGeom prst="rect">
            <a:avLst/>
          </a:prstGeom>
        </p:spPr>
        <p:txBody>
          <a:bodyPr wrap="square">
            <a:spAutoFit/>
          </a:bodyPr>
          <a:lstStyle/>
          <a:p>
            <a:pPr algn="ctr"/>
            <a:r>
              <a:rPr lang="en-US" sz="4000" b="1" dirty="0"/>
              <a:t>2. What are areas that you feel can improve as a Father and Husband?</a:t>
            </a:r>
            <a:endParaRPr lang="en-US" sz="4000" dirty="0"/>
          </a:p>
          <a:p>
            <a:pPr algn="ctr"/>
            <a:r>
              <a:rPr lang="en-US" sz="4000" b="1" dirty="0"/>
              <a:t> </a:t>
            </a:r>
            <a:endParaRPr lang="en-US" sz="4000" dirty="0"/>
          </a:p>
          <a:p>
            <a:pPr algn="ctr"/>
            <a:endParaRPr lang="en-US" sz="4000" dirty="0"/>
          </a:p>
        </p:txBody>
      </p:sp>
    </p:spTree>
    <p:extLst>
      <p:ext uri="{BB962C8B-B14F-4D97-AF65-F5344CB8AC3E}">
        <p14:creationId xmlns:p14="http://schemas.microsoft.com/office/powerpoint/2010/main" val="1728812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2554545"/>
          </a:xfrm>
          <a:prstGeom prst="rect">
            <a:avLst/>
          </a:prstGeom>
        </p:spPr>
        <p:txBody>
          <a:bodyPr wrap="square">
            <a:spAutoFit/>
          </a:bodyPr>
          <a:lstStyle/>
          <a:p>
            <a:pPr algn="ctr"/>
            <a:r>
              <a:rPr lang="en-US" sz="4000" b="1" dirty="0"/>
              <a:t>3. Do you believe God can help you in areas that you are lacking in?</a:t>
            </a:r>
            <a:endParaRPr lang="en-US" sz="4000" dirty="0"/>
          </a:p>
          <a:p>
            <a:pPr algn="ctr"/>
            <a:r>
              <a:rPr lang="en-US" sz="4000" b="1" dirty="0"/>
              <a:t> </a:t>
            </a:r>
            <a:endParaRPr lang="en-US" sz="4000" dirty="0"/>
          </a:p>
          <a:p>
            <a:pPr algn="ctr"/>
            <a:r>
              <a:rPr lang="en-US" sz="4000" b="1" dirty="0"/>
              <a:t> </a:t>
            </a:r>
            <a:endParaRPr lang="en-US" sz="4000" dirty="0"/>
          </a:p>
        </p:txBody>
      </p:sp>
    </p:spTree>
    <p:extLst>
      <p:ext uri="{BB962C8B-B14F-4D97-AF65-F5344CB8AC3E}">
        <p14:creationId xmlns:p14="http://schemas.microsoft.com/office/powerpoint/2010/main" val="1279280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4401205"/>
          </a:xfrm>
          <a:prstGeom prst="rect">
            <a:avLst/>
          </a:prstGeom>
        </p:spPr>
        <p:txBody>
          <a:bodyPr wrap="square">
            <a:spAutoFit/>
          </a:bodyPr>
          <a:lstStyle/>
          <a:p>
            <a:pPr algn="ctr"/>
            <a:r>
              <a:rPr lang="en-US" sz="4000" b="1" dirty="0"/>
              <a:t>4. Are you willing to commit to God’s way to become the Father and Husband that you’re called to be?</a:t>
            </a:r>
            <a:endParaRPr lang="en-US" sz="4000" dirty="0"/>
          </a:p>
          <a:p>
            <a:pPr algn="ctr"/>
            <a:r>
              <a:rPr lang="en-US" sz="4000" b="1" dirty="0"/>
              <a:t> </a:t>
            </a:r>
            <a:endParaRPr lang="en-US" sz="4000" dirty="0"/>
          </a:p>
          <a:p>
            <a:pPr algn="ctr"/>
            <a:r>
              <a:rPr lang="en-US" sz="4000" b="1" dirty="0"/>
              <a:t> </a:t>
            </a:r>
            <a:endParaRPr lang="en-US" sz="4000" dirty="0"/>
          </a:p>
          <a:p>
            <a:pPr algn="ctr"/>
            <a:endParaRPr lang="en-US" sz="4000" dirty="0"/>
          </a:p>
        </p:txBody>
      </p:sp>
    </p:spTree>
    <p:extLst>
      <p:ext uri="{BB962C8B-B14F-4D97-AF65-F5344CB8AC3E}">
        <p14:creationId xmlns:p14="http://schemas.microsoft.com/office/powerpoint/2010/main" val="1028947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GCF highest resolution.jpg"/>
          <p:cNvPicPr>
            <a:picLocks noChangeAspect="1"/>
          </p:cNvPicPr>
          <p:nvPr/>
        </p:nvPicPr>
        <p:blipFill>
          <a:blip r:embed="rId2" cstate="print"/>
          <a:stretch>
            <a:fillRect/>
          </a:stretch>
        </p:blipFill>
        <p:spPr>
          <a:xfrm>
            <a:off x="0" y="0"/>
            <a:ext cx="9144000" cy="6858000"/>
          </a:xfrm>
          <a:prstGeom prst="rect">
            <a:avLst/>
          </a:prstGeom>
        </p:spPr>
      </p:pic>
    </p:spTree>
    <p:extLst>
      <p:ext uri="{BB962C8B-B14F-4D97-AF65-F5344CB8AC3E}">
        <p14:creationId xmlns:p14="http://schemas.microsoft.com/office/powerpoint/2010/main" val="130230911"/>
      </p:ext>
    </p:extLst>
  </p:cSld>
  <p:clrMapOvr>
    <a:masterClrMapping/>
  </p:clrMapOvr>
</p:sld>
</file>

<file path=ppt/theme/theme1.xml><?xml version="1.0" encoding="utf-8"?>
<a:theme xmlns:a="http://schemas.openxmlformats.org/drawingml/2006/main" name="1_Mountain Top">
  <a:themeElements>
    <a:clrScheme name="1_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fontScheme name="1_Mountain Top">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Mountain Top 1">
        <a:dk1>
          <a:srgbClr val="4C3A1C"/>
        </a:dk1>
        <a:lt1>
          <a:srgbClr val="FFFFFF"/>
        </a:lt1>
        <a:dk2>
          <a:srgbClr val="993300"/>
        </a:dk2>
        <a:lt2>
          <a:srgbClr val="CCAA00"/>
        </a:lt2>
        <a:accent1>
          <a:srgbClr val="FF3300"/>
        </a:accent1>
        <a:accent2>
          <a:srgbClr val="9E6600"/>
        </a:accent2>
        <a:accent3>
          <a:srgbClr val="CAADAA"/>
        </a:accent3>
        <a:accent4>
          <a:srgbClr val="DADADA"/>
        </a:accent4>
        <a:accent5>
          <a:srgbClr val="FFADAA"/>
        </a:accent5>
        <a:accent6>
          <a:srgbClr val="8F5C00"/>
        </a:accent6>
        <a:hlink>
          <a:srgbClr val="FFCC00"/>
        </a:hlink>
        <a:folHlink>
          <a:srgbClr val="F7DC97"/>
        </a:folHlink>
      </a:clrScheme>
      <a:clrMap bg1="dk2" tx1="lt1" bg2="dk1" tx2="lt2" accent1="accent1" accent2="accent2" accent3="accent3" accent4="accent4" accent5="accent5" accent6="accent6" hlink="hlink" folHlink="folHlink"/>
    </a:extraClrScheme>
    <a:extraClrScheme>
      <a:clrScheme name="1_Mountain Top 2">
        <a:dk1>
          <a:srgbClr val="3D0058"/>
        </a:dk1>
        <a:lt1>
          <a:srgbClr val="FFFFFF"/>
        </a:lt1>
        <a:dk2>
          <a:srgbClr val="9188B0"/>
        </a:dk2>
        <a:lt2>
          <a:srgbClr val="DDE0DC"/>
        </a:lt2>
        <a:accent1>
          <a:srgbClr val="FFCC00"/>
        </a:accent1>
        <a:accent2>
          <a:srgbClr val="4C3D78"/>
        </a:accent2>
        <a:accent3>
          <a:srgbClr val="C7C3D4"/>
        </a:accent3>
        <a:accent4>
          <a:srgbClr val="DADADA"/>
        </a:accent4>
        <a:accent5>
          <a:srgbClr val="FFE2AA"/>
        </a:accent5>
        <a:accent6>
          <a:srgbClr val="44366C"/>
        </a:accent6>
        <a:hlink>
          <a:srgbClr val="743D78"/>
        </a:hlink>
        <a:folHlink>
          <a:srgbClr val="CC9900"/>
        </a:folHlink>
      </a:clrScheme>
      <a:clrMap bg1="dk2" tx1="lt1" bg2="dk1" tx2="lt2" accent1="accent1" accent2="accent2" accent3="accent3" accent4="accent4" accent5="accent5" accent6="accent6" hlink="hlink" folHlink="folHlink"/>
    </a:extraClrScheme>
    <a:extraClrScheme>
      <a:clrScheme name="1_Mountain Top 3">
        <a:dk1>
          <a:srgbClr val="10104C"/>
        </a:dk1>
        <a:lt1>
          <a:srgbClr val="FFFFFF"/>
        </a:lt1>
        <a:dk2>
          <a:srgbClr val="003366"/>
        </a:dk2>
        <a:lt2>
          <a:srgbClr val="C6CCD4"/>
        </a:lt2>
        <a:accent1>
          <a:srgbClr val="33CCFF"/>
        </a:accent1>
        <a:accent2>
          <a:srgbClr val="5B5B8D"/>
        </a:accent2>
        <a:accent3>
          <a:srgbClr val="AAADB8"/>
        </a:accent3>
        <a:accent4>
          <a:srgbClr val="DADADA"/>
        </a:accent4>
        <a:accent5>
          <a:srgbClr val="ADE2FF"/>
        </a:accent5>
        <a:accent6>
          <a:srgbClr val="52527F"/>
        </a:accent6>
        <a:hlink>
          <a:srgbClr val="4529AB"/>
        </a:hlink>
        <a:folHlink>
          <a:srgbClr val="00CC99"/>
        </a:folHlink>
      </a:clrScheme>
      <a:clrMap bg1="dk2" tx1="lt1" bg2="dk1" tx2="lt2" accent1="accent1" accent2="accent2" accent3="accent3" accent4="accent4" accent5="accent5" accent6="accent6" hlink="hlink" folHlink="folHlink"/>
    </a:extraClrScheme>
    <a:extraClrScheme>
      <a:clrScheme name="1_Mountain Top 4">
        <a:dk1>
          <a:srgbClr val="B0C8CA"/>
        </a:dk1>
        <a:lt1>
          <a:srgbClr val="FFFFFF"/>
        </a:lt1>
        <a:dk2>
          <a:srgbClr val="000099"/>
        </a:dk2>
        <a:lt2>
          <a:srgbClr val="FFFFFF"/>
        </a:lt2>
        <a:accent1>
          <a:srgbClr val="89C4FF"/>
        </a:accent1>
        <a:accent2>
          <a:srgbClr val="00008C"/>
        </a:accent2>
        <a:accent3>
          <a:srgbClr val="AAAACA"/>
        </a:accent3>
        <a:accent4>
          <a:srgbClr val="DADADA"/>
        </a:accent4>
        <a:accent5>
          <a:srgbClr val="C4DEFF"/>
        </a:accent5>
        <a:accent6>
          <a:srgbClr val="00007E"/>
        </a:accent6>
        <a:hlink>
          <a:srgbClr val="6666FF"/>
        </a:hlink>
        <a:folHlink>
          <a:srgbClr val="C0C0C0"/>
        </a:folHlink>
      </a:clrScheme>
      <a:clrMap bg1="dk2" tx1="lt1" bg2="dk1" tx2="lt2" accent1="accent1" accent2="accent2" accent3="accent3" accent4="accent4" accent5="accent5" accent6="accent6" hlink="hlink" folHlink="folHlink"/>
    </a:extraClrScheme>
    <a:extraClrScheme>
      <a:clrScheme name="1_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clrMap bg1="dk2" tx1="lt1" bg2="dk1" tx2="lt2" accent1="accent1" accent2="accent2" accent3="accent3" accent4="accent4" accent5="accent5" accent6="accent6" hlink="hlink" folHlink="folHlink"/>
    </a:extraClrScheme>
    <a:extraClrScheme>
      <a:clrScheme name="1_Mountain Top 6">
        <a:dk1>
          <a:srgbClr val="809296"/>
        </a:dk1>
        <a:lt1>
          <a:srgbClr val="FFFFFF"/>
        </a:lt1>
        <a:dk2>
          <a:srgbClr val="6699FF"/>
        </a:dk2>
        <a:lt2>
          <a:srgbClr val="B3EDFF"/>
        </a:lt2>
        <a:accent1>
          <a:srgbClr val="FF9933"/>
        </a:accent1>
        <a:accent2>
          <a:srgbClr val="FFAA99"/>
        </a:accent2>
        <a:accent3>
          <a:srgbClr val="B8CAFF"/>
        </a:accent3>
        <a:accent4>
          <a:srgbClr val="DADADA"/>
        </a:accent4>
        <a:accent5>
          <a:srgbClr val="FFCAAD"/>
        </a:accent5>
        <a:accent6>
          <a:srgbClr val="E79A8A"/>
        </a:accent6>
        <a:hlink>
          <a:srgbClr val="FFCFAB"/>
        </a:hlink>
        <a:folHlink>
          <a:srgbClr val="CC9900"/>
        </a:folHlink>
      </a:clrScheme>
      <a:clrMap bg1="dk2" tx1="lt1" bg2="dk1" tx2="lt2" accent1="accent1" accent2="accent2" accent3="accent3" accent4="accent4" accent5="accent5" accent6="accent6" hlink="hlink" folHlink="folHlink"/>
    </a:extraClrScheme>
    <a:extraClrScheme>
      <a:clrScheme name="1_Mountain Top 7">
        <a:dk1>
          <a:srgbClr val="006666"/>
        </a:dk1>
        <a:lt1>
          <a:srgbClr val="FFFFFF"/>
        </a:lt1>
        <a:dk2>
          <a:srgbClr val="85D1E3"/>
        </a:dk2>
        <a:lt2>
          <a:srgbClr val="CCFFFF"/>
        </a:lt2>
        <a:accent1>
          <a:srgbClr val="FFCC00"/>
        </a:accent1>
        <a:accent2>
          <a:srgbClr val="00CC99"/>
        </a:accent2>
        <a:accent3>
          <a:srgbClr val="C2E5EF"/>
        </a:accent3>
        <a:accent4>
          <a:srgbClr val="DADADA"/>
        </a:accent4>
        <a:accent5>
          <a:srgbClr val="FFE2AA"/>
        </a:accent5>
        <a:accent6>
          <a:srgbClr val="00B98A"/>
        </a:accent6>
        <a:hlink>
          <a:srgbClr val="0099FF"/>
        </a:hlink>
        <a:folHlink>
          <a:srgbClr val="6600CC"/>
        </a:folHlink>
      </a:clrScheme>
      <a:clrMap bg1="dk2" tx1="lt1" bg2="dk1" tx2="lt2" accent1="accent1" accent2="accent2" accent3="accent3" accent4="accent4" accent5="accent5" accent6="accent6" hlink="hlink" folHlink="folHlink"/>
    </a:extraClrScheme>
    <a:extraClrScheme>
      <a:clrScheme name="1_Mountain Top 8">
        <a:dk1>
          <a:srgbClr val="404B3D"/>
        </a:dk1>
        <a:lt1>
          <a:srgbClr val="FFFFFF"/>
        </a:lt1>
        <a:dk2>
          <a:srgbClr val="A7A491"/>
        </a:dk2>
        <a:lt2>
          <a:srgbClr val="CCD0CA"/>
        </a:lt2>
        <a:accent1>
          <a:srgbClr val="33CCCC"/>
        </a:accent1>
        <a:accent2>
          <a:srgbClr val="004E4C"/>
        </a:accent2>
        <a:accent3>
          <a:srgbClr val="D0CFC7"/>
        </a:accent3>
        <a:accent4>
          <a:srgbClr val="DADADA"/>
        </a:accent4>
        <a:accent5>
          <a:srgbClr val="ADE2E2"/>
        </a:accent5>
        <a:accent6>
          <a:srgbClr val="004644"/>
        </a:accent6>
        <a:hlink>
          <a:srgbClr val="477781"/>
        </a:hlink>
        <a:folHlink>
          <a:srgbClr val="85CC74"/>
        </a:folHlink>
      </a:clrScheme>
      <a:clrMap bg1="dk2" tx1="lt1" bg2="dk1" tx2="lt2" accent1="accent1" accent2="accent2" accent3="accent3" accent4="accent4" accent5="accent5" accent6="accent6" hlink="hlink" folHlink="folHlink"/>
    </a:extraClrScheme>
    <a:extraClrScheme>
      <a:clrScheme name="1_Mountain Top 9">
        <a:dk1>
          <a:srgbClr val="000000"/>
        </a:dk1>
        <a:lt1>
          <a:srgbClr val="FFFFFF"/>
        </a:lt1>
        <a:dk2>
          <a:srgbClr val="FFFFAF"/>
        </a:dk2>
        <a:lt2>
          <a:srgbClr val="676597"/>
        </a:lt2>
        <a:accent1>
          <a:srgbClr val="66CCFF"/>
        </a:accent1>
        <a:accent2>
          <a:srgbClr val="CCECFF"/>
        </a:accent2>
        <a:accent3>
          <a:srgbClr val="FFFFFF"/>
        </a:accent3>
        <a:accent4>
          <a:srgbClr val="000000"/>
        </a:accent4>
        <a:accent5>
          <a:srgbClr val="B8E2FF"/>
        </a:accent5>
        <a:accent6>
          <a:srgbClr val="B9D6E7"/>
        </a:accent6>
        <a:hlink>
          <a:srgbClr val="6600CC"/>
        </a:hlink>
        <a:folHlink>
          <a:srgbClr val="008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19764</TotalTime>
  <Words>837</Words>
  <Application>Microsoft Office PowerPoint</Application>
  <PresentationFormat>On-screen Show (4:3)</PresentationFormat>
  <Paragraphs>180</Paragraphs>
  <Slides>42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42</vt:i4>
      </vt:variant>
    </vt:vector>
  </HeadingPairs>
  <TitlesOfParts>
    <vt:vector size="46" baseType="lpstr">
      <vt:lpstr>Arial</vt:lpstr>
      <vt:lpstr>Calibri</vt:lpstr>
      <vt:lpstr>Verdana</vt:lpstr>
      <vt:lpstr>1_Mountain Top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Placido Soliven</dc:creator>
  <cp:lastModifiedBy>Placido soliven</cp:lastModifiedBy>
  <cp:revision>1274</cp:revision>
  <dcterms:created xsi:type="dcterms:W3CDTF">2013-06-05T21:04:28Z</dcterms:created>
  <dcterms:modified xsi:type="dcterms:W3CDTF">2018-06-18T01:36:38Z</dcterms:modified>
</cp:coreProperties>
</file>