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notesMasterIdLst>
    <p:notesMasterId r:id="rId42"/>
  </p:notesMasterIdLst>
  <p:sldIdLst>
    <p:sldId id="827" r:id="rId4"/>
    <p:sldId id="698" r:id="rId5"/>
    <p:sldId id="258" r:id="rId6"/>
    <p:sldId id="259" r:id="rId7"/>
    <p:sldId id="617" r:id="rId8"/>
    <p:sldId id="738" r:id="rId9"/>
    <p:sldId id="615" r:id="rId10"/>
    <p:sldId id="616" r:id="rId11"/>
    <p:sldId id="806" r:id="rId12"/>
    <p:sldId id="807" r:id="rId13"/>
    <p:sldId id="260" r:id="rId14"/>
    <p:sldId id="799" r:id="rId15"/>
    <p:sldId id="704" r:id="rId16"/>
    <p:sldId id="706" r:id="rId17"/>
    <p:sldId id="707" r:id="rId18"/>
    <p:sldId id="709" r:id="rId19"/>
    <p:sldId id="520" r:id="rId20"/>
    <p:sldId id="522" r:id="rId21"/>
    <p:sldId id="825" r:id="rId22"/>
    <p:sldId id="523" r:id="rId23"/>
    <p:sldId id="808" r:id="rId24"/>
    <p:sldId id="809" r:id="rId25"/>
    <p:sldId id="810" r:id="rId26"/>
    <p:sldId id="811" r:id="rId27"/>
    <p:sldId id="812" r:id="rId28"/>
    <p:sldId id="813" r:id="rId29"/>
    <p:sldId id="814" r:id="rId30"/>
    <p:sldId id="815" r:id="rId31"/>
    <p:sldId id="816" r:id="rId32"/>
    <p:sldId id="817" r:id="rId33"/>
    <p:sldId id="818" r:id="rId34"/>
    <p:sldId id="819" r:id="rId35"/>
    <p:sldId id="820" r:id="rId36"/>
    <p:sldId id="821" r:id="rId37"/>
    <p:sldId id="822" r:id="rId38"/>
    <p:sldId id="823" r:id="rId39"/>
    <p:sldId id="824" r:id="rId40"/>
    <p:sldId id="298" r:id="rId4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35" autoAdjust="0"/>
    <p:restoredTop sz="94660"/>
  </p:normalViewPr>
  <p:slideViewPr>
    <p:cSldViewPr>
      <p:cViewPr varScale="1">
        <p:scale>
          <a:sx n="108" d="100"/>
          <a:sy n="108" d="100"/>
        </p:scale>
        <p:origin x="168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A726CF8-AB8D-4D4A-A576-C89E5CA583C3}" type="datetimeFigureOut">
              <a:rPr lang="en-US" smtClean="0"/>
              <a:pPr/>
              <a:t>6/21/2018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AFAD8AB-C685-4702-9014-ADA2C1441788}" type="slidenum">
              <a:rPr lang="en-US" smtClean="0"/>
              <a:pPr/>
              <a:t>‹#›</a:t>
            </a:fld>
            <a:endParaRPr lang="en-US"/>
          </a:p>
        </p:txBody>
      </p:sp>
    </p:spTree>
    <p:extLst>
      <p:ext uri="{BB962C8B-B14F-4D97-AF65-F5344CB8AC3E}">
        <p14:creationId xmlns:p14="http://schemas.microsoft.com/office/powerpoint/2010/main" val="14144674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5355DD6-1C2C-4448-8227-50186370C331}"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31027219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6A6B80C8-9C17-4C8D-80FA-039A6827A3A1}" type="datetimeFigureOut">
              <a:rPr lang="en-US" smtClean="0">
                <a:solidFill>
                  <a:srgbClr val="DBF5F9">
                    <a:shade val="90000"/>
                  </a:srgbClr>
                </a:solidFill>
              </a:rPr>
              <a:pPr/>
              <a:t>6/21/2018</a:t>
            </a:fld>
            <a:endParaRPr lang="en-US">
              <a:solidFill>
                <a:srgbClr val="DBF5F9">
                  <a:shade val="90000"/>
                </a:srgbClr>
              </a:solidFill>
            </a:endParaRPr>
          </a:p>
        </p:txBody>
      </p:sp>
      <p:sp>
        <p:nvSpPr>
          <p:cNvPr id="19" name="Footer Placeholder 18"/>
          <p:cNvSpPr>
            <a:spLocks noGrp="1"/>
          </p:cNvSpPr>
          <p:nvPr>
            <p:ph type="ftr" sz="quarter" idx="11"/>
          </p:nvPr>
        </p:nvSpPr>
        <p:spPr/>
        <p:txBody>
          <a:bodyPr/>
          <a:lstStyle/>
          <a:p>
            <a:endParaRPr lang="en-US">
              <a:solidFill>
                <a:srgbClr val="DBF5F9">
                  <a:shade val="90000"/>
                </a:srgbClr>
              </a:solidFill>
            </a:endParaRPr>
          </a:p>
        </p:txBody>
      </p:sp>
      <p:sp>
        <p:nvSpPr>
          <p:cNvPr id="27" name="Slide Number Placeholder 26"/>
          <p:cNvSpPr>
            <a:spLocks noGrp="1"/>
          </p:cNvSpPr>
          <p:nvPr>
            <p:ph type="sldNum" sz="quarter" idx="12"/>
          </p:nvPr>
        </p:nvSpPr>
        <p:spPr/>
        <p:txBody>
          <a:bodyPr/>
          <a:lstStyle/>
          <a:p>
            <a:fld id="{41426CE2-90E3-4B1E-80FF-F519754C6738}" type="slidenum">
              <a:rPr lang="en-US" smtClean="0">
                <a:solidFill>
                  <a:srgbClr val="DBF5F9">
                    <a:shade val="90000"/>
                  </a:srgbClr>
                </a:solidFill>
              </a:rPr>
              <a:pPr/>
              <a:t>‹#›</a:t>
            </a:fld>
            <a:endParaRPr lang="en-US">
              <a:solidFill>
                <a:srgbClr val="DBF5F9">
                  <a:shade val="90000"/>
                </a:srgbClr>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6/21/2018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DBF5F9">
                    <a:shade val="90000"/>
                  </a:srgbClr>
                </a:solidFill>
              </a:rPr>
              <a:pPr/>
              <a:t>6/21/2018</a:t>
            </a:fld>
            <a:endParaRPr lang="en-US">
              <a:solidFill>
                <a:srgbClr val="DBF5F9">
                  <a:shade val="90000"/>
                </a:srgbClr>
              </a:solidFill>
            </a:endParaRPr>
          </a:p>
        </p:txBody>
      </p:sp>
      <p:sp>
        <p:nvSpPr>
          <p:cNvPr id="5" name="Footer Placeholder 4"/>
          <p:cNvSpPr>
            <a:spLocks noGrp="1"/>
          </p:cNvSpPr>
          <p:nvPr>
            <p:ph type="ftr" sz="quarter" idx="11"/>
          </p:nvPr>
        </p:nvSpPr>
        <p:spPr/>
        <p:txBody>
          <a:bodyPr/>
          <a:lstStyle/>
          <a:p>
            <a:endParaRPr lang="en-US">
              <a:solidFill>
                <a:srgbClr val="DBF5F9">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DBF5F9">
                    <a:shade val="90000"/>
                  </a:srgbClr>
                </a:solidFill>
              </a:rPr>
              <a:pPr/>
              <a:t>‹#›</a:t>
            </a:fld>
            <a:endParaRPr lang="en-US">
              <a:solidFill>
                <a:srgbClr val="DBF5F9">
                  <a:shade val="90000"/>
                </a:srgb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6/21/2018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6/21/2018</a:t>
            </a:fld>
            <a:endParaRPr lang="en-US">
              <a:solidFill>
                <a:srgbClr val="04617B">
                  <a:shade val="90000"/>
                </a:srgbClr>
              </a:solidFill>
            </a:endParaRPr>
          </a:p>
        </p:txBody>
      </p:sp>
      <p:sp>
        <p:nvSpPr>
          <p:cNvPr id="8" name="Footer Placeholder 7"/>
          <p:cNvSpPr>
            <a:spLocks noGrp="1"/>
          </p:cNvSpPr>
          <p:nvPr>
            <p:ph type="ftr" sz="quarter" idx="11"/>
          </p:nvPr>
        </p:nvSpPr>
        <p:spPr/>
        <p:txBody>
          <a:bodyPr/>
          <a:lstStyle/>
          <a:p>
            <a:endParaRPr lang="en-US">
              <a:solidFill>
                <a:srgbClr val="04617B">
                  <a:shade val="90000"/>
                </a:srgbClr>
              </a:solidFill>
            </a:endParaRPr>
          </a:p>
        </p:txBody>
      </p:sp>
      <p:sp>
        <p:nvSpPr>
          <p:cNvPr id="9" name="Slide Number Placeholder 8"/>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6/21/2018</a:t>
            </a:fld>
            <a:endParaRPr lang="en-US">
              <a:solidFill>
                <a:srgbClr val="04617B">
                  <a:shade val="90000"/>
                </a:srgbClr>
              </a:solidFill>
            </a:endParaRPr>
          </a:p>
        </p:txBody>
      </p:sp>
      <p:sp>
        <p:nvSpPr>
          <p:cNvPr id="4" name="Footer Placeholder 3"/>
          <p:cNvSpPr>
            <a:spLocks noGrp="1"/>
          </p:cNvSpPr>
          <p:nvPr>
            <p:ph type="ftr" sz="quarter" idx="11"/>
          </p:nvPr>
        </p:nvSpPr>
        <p:spPr/>
        <p:txBody>
          <a:bodyPr/>
          <a:lstStyle/>
          <a:p>
            <a:endParaRPr lang="en-US">
              <a:solidFill>
                <a:srgbClr val="04617B">
                  <a:shade val="90000"/>
                </a:srgbClr>
              </a:solidFill>
            </a:endParaRPr>
          </a:p>
        </p:txBody>
      </p:sp>
      <p:sp>
        <p:nvSpPr>
          <p:cNvPr id="5" name="Slide Number Placeholder 4"/>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6/21/2018</a:t>
            </a:fld>
            <a:endParaRPr lang="en-US">
              <a:solidFill>
                <a:srgbClr val="04617B">
                  <a:shade val="90000"/>
                </a:srgbClr>
              </a:solidFill>
            </a:endParaRPr>
          </a:p>
        </p:txBody>
      </p:sp>
      <p:sp>
        <p:nvSpPr>
          <p:cNvPr id="3" name="Footer Placeholder 2"/>
          <p:cNvSpPr>
            <a:spLocks noGrp="1"/>
          </p:cNvSpPr>
          <p:nvPr>
            <p:ph type="ftr" sz="quarter" idx="11"/>
          </p:nvPr>
        </p:nvSpPr>
        <p:spPr/>
        <p:txBody>
          <a:bodyPr/>
          <a:lstStyle/>
          <a:p>
            <a:endParaRPr lang="en-US">
              <a:solidFill>
                <a:srgbClr val="04617B">
                  <a:shade val="90000"/>
                </a:srgbClr>
              </a:solidFill>
            </a:endParaRPr>
          </a:p>
        </p:txBody>
      </p:sp>
      <p:sp>
        <p:nvSpPr>
          <p:cNvPr id="4" name="Slide Number Placeholder 3"/>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6/21/2018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6/21/2018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a:xfrm>
            <a:off x="8077200" y="6356350"/>
            <a:ext cx="609600" cy="365125"/>
          </a:xfrm>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6/21/2018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6/21/2018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A6B80C8-9C17-4C8D-80FA-039A6827A3A1}" type="datetimeFigureOut">
              <a:rPr lang="en-US" smtClean="0">
                <a:solidFill>
                  <a:prstClr val="black">
                    <a:tint val="75000"/>
                  </a:prstClr>
                </a:solidFill>
              </a:rPr>
              <a:pPr/>
              <a:t>6/21/2018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A6B80C8-9C17-4C8D-80FA-039A6827A3A1}" type="datetimeFigureOut">
              <a:rPr lang="en-US" smtClean="0">
                <a:solidFill>
                  <a:prstClr val="black">
                    <a:tint val="75000"/>
                  </a:prstClr>
                </a:solidFill>
              </a:rPr>
              <a:pPr/>
              <a:t>6/21/2018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A6B80C8-9C17-4C8D-80FA-039A6827A3A1}" type="datetimeFigureOut">
              <a:rPr lang="en-US" smtClean="0">
                <a:solidFill>
                  <a:prstClr val="black">
                    <a:tint val="75000"/>
                  </a:prstClr>
                </a:solidFill>
              </a:rPr>
              <a:pPr/>
              <a:t>6/21/2018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A6B80C8-9C17-4C8D-80FA-039A6827A3A1}" type="datetimeFigureOut">
              <a:rPr lang="en-US" smtClean="0">
                <a:solidFill>
                  <a:prstClr val="black">
                    <a:tint val="75000"/>
                  </a:prstClr>
                </a:solidFill>
              </a:rPr>
              <a:pPr/>
              <a:t>6/21/2018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A6B80C8-9C17-4C8D-80FA-039A6827A3A1}" type="datetimeFigureOut">
              <a:rPr lang="en-US" smtClean="0">
                <a:solidFill>
                  <a:prstClr val="black">
                    <a:tint val="75000"/>
                  </a:prstClr>
                </a:solidFill>
              </a:rPr>
              <a:pPr/>
              <a:t>6/21/2018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A6B80C8-9C17-4C8D-80FA-039A6827A3A1}" type="datetimeFigureOut">
              <a:rPr lang="en-US" smtClean="0">
                <a:solidFill>
                  <a:prstClr val="black">
                    <a:tint val="75000"/>
                  </a:prstClr>
                </a:solidFill>
              </a:rPr>
              <a:pPr/>
              <a:t>6/21/2018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6B80C8-9C17-4C8D-80FA-039A6827A3A1}" type="datetimeFigureOut">
              <a:rPr lang="en-US" smtClean="0">
                <a:solidFill>
                  <a:prstClr val="black">
                    <a:tint val="75000"/>
                  </a:prstClr>
                </a:solidFill>
              </a:rPr>
              <a:pPr/>
              <a:t>6/21/2018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A6B80C8-9C17-4C8D-80FA-039A6827A3A1}" type="datetimeFigureOut">
              <a:rPr lang="en-US" smtClean="0">
                <a:solidFill>
                  <a:prstClr val="black">
                    <a:tint val="75000"/>
                  </a:prstClr>
                </a:solidFill>
              </a:rPr>
              <a:pPr/>
              <a:t>6/21/2018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A6B80C8-9C17-4C8D-80FA-039A6827A3A1}" type="datetimeFigureOut">
              <a:rPr lang="en-US" smtClean="0">
                <a:solidFill>
                  <a:prstClr val="black">
                    <a:tint val="75000"/>
                  </a:prstClr>
                </a:solidFill>
              </a:rPr>
              <a:pPr/>
              <a:t>6/21/2018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A6B80C8-9C17-4C8D-80FA-039A6827A3A1}" type="datetimeFigureOut">
              <a:rPr lang="en-US" smtClean="0">
                <a:solidFill>
                  <a:prstClr val="black">
                    <a:tint val="75000"/>
                  </a:prstClr>
                </a:solidFill>
              </a:rPr>
              <a:pPr/>
              <a:t>6/21/2018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A6B80C8-9C17-4C8D-80FA-039A6827A3A1}" type="datetimeFigureOut">
              <a:rPr lang="en-US" smtClean="0">
                <a:solidFill>
                  <a:prstClr val="black">
                    <a:tint val="75000"/>
                  </a:prstClr>
                </a:solidFill>
              </a:rPr>
              <a:pPr/>
              <a:t>6/21/2018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6A6B80C8-9C17-4C8D-80FA-039A6827A3A1}" type="datetimeFigureOut">
              <a:rPr lang="en-US" smtClean="0">
                <a:solidFill>
                  <a:srgbClr val="DBF5F9">
                    <a:shade val="90000"/>
                  </a:srgbClr>
                </a:solidFill>
              </a:rPr>
              <a:pPr/>
              <a:t>6/21/2018</a:t>
            </a:fld>
            <a:endParaRPr lang="en-US">
              <a:solidFill>
                <a:srgbClr val="DBF5F9">
                  <a:shade val="90000"/>
                </a:srgbClr>
              </a:solidFill>
            </a:endParaRPr>
          </a:p>
        </p:txBody>
      </p:sp>
      <p:sp>
        <p:nvSpPr>
          <p:cNvPr id="19" name="Footer Placeholder 18"/>
          <p:cNvSpPr>
            <a:spLocks noGrp="1"/>
          </p:cNvSpPr>
          <p:nvPr>
            <p:ph type="ftr" sz="quarter" idx="11"/>
          </p:nvPr>
        </p:nvSpPr>
        <p:spPr/>
        <p:txBody>
          <a:bodyPr/>
          <a:lstStyle/>
          <a:p>
            <a:endParaRPr lang="en-US">
              <a:solidFill>
                <a:srgbClr val="DBF5F9">
                  <a:shade val="90000"/>
                </a:srgbClr>
              </a:solidFill>
            </a:endParaRPr>
          </a:p>
        </p:txBody>
      </p:sp>
      <p:sp>
        <p:nvSpPr>
          <p:cNvPr id="27" name="Slide Number Placeholder 26"/>
          <p:cNvSpPr>
            <a:spLocks noGrp="1"/>
          </p:cNvSpPr>
          <p:nvPr>
            <p:ph type="sldNum" sz="quarter" idx="12"/>
          </p:nvPr>
        </p:nvSpPr>
        <p:spPr/>
        <p:txBody>
          <a:bodyPr/>
          <a:lstStyle/>
          <a:p>
            <a:fld id="{41426CE2-90E3-4B1E-80FF-F519754C6738}" type="slidenum">
              <a:rPr lang="en-US" smtClean="0">
                <a:solidFill>
                  <a:srgbClr val="DBF5F9">
                    <a:shade val="90000"/>
                  </a:srgbClr>
                </a:solidFill>
              </a:rPr>
              <a:pPr/>
              <a:t>‹#›</a:t>
            </a:fld>
            <a:endParaRPr lang="en-US">
              <a:solidFill>
                <a:srgbClr val="DBF5F9">
                  <a:shade val="90000"/>
                </a:srgbClr>
              </a:solidFill>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6/21/2018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DBF5F9">
                    <a:shade val="90000"/>
                  </a:srgbClr>
                </a:solidFill>
              </a:rPr>
              <a:pPr/>
              <a:t>6/21/2018</a:t>
            </a:fld>
            <a:endParaRPr lang="en-US">
              <a:solidFill>
                <a:srgbClr val="DBF5F9">
                  <a:shade val="90000"/>
                </a:srgbClr>
              </a:solidFill>
            </a:endParaRPr>
          </a:p>
        </p:txBody>
      </p:sp>
      <p:sp>
        <p:nvSpPr>
          <p:cNvPr id="5" name="Footer Placeholder 4"/>
          <p:cNvSpPr>
            <a:spLocks noGrp="1"/>
          </p:cNvSpPr>
          <p:nvPr>
            <p:ph type="ftr" sz="quarter" idx="11"/>
          </p:nvPr>
        </p:nvSpPr>
        <p:spPr/>
        <p:txBody>
          <a:bodyPr/>
          <a:lstStyle/>
          <a:p>
            <a:endParaRPr lang="en-US">
              <a:solidFill>
                <a:srgbClr val="DBF5F9">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DBF5F9">
                    <a:shade val="90000"/>
                  </a:srgbClr>
                </a:solidFill>
              </a:rPr>
              <a:pPr/>
              <a:t>‹#›</a:t>
            </a:fld>
            <a:endParaRPr lang="en-US">
              <a:solidFill>
                <a:srgbClr val="DBF5F9">
                  <a:shade val="90000"/>
                </a:srgbClr>
              </a:solidFill>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6/21/2018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6/21/2018</a:t>
            </a:fld>
            <a:endParaRPr lang="en-US">
              <a:solidFill>
                <a:srgbClr val="04617B">
                  <a:shade val="90000"/>
                </a:srgbClr>
              </a:solidFill>
            </a:endParaRPr>
          </a:p>
        </p:txBody>
      </p:sp>
      <p:sp>
        <p:nvSpPr>
          <p:cNvPr id="8" name="Footer Placeholder 7"/>
          <p:cNvSpPr>
            <a:spLocks noGrp="1"/>
          </p:cNvSpPr>
          <p:nvPr>
            <p:ph type="ftr" sz="quarter" idx="11"/>
          </p:nvPr>
        </p:nvSpPr>
        <p:spPr/>
        <p:txBody>
          <a:bodyPr/>
          <a:lstStyle/>
          <a:p>
            <a:endParaRPr lang="en-US">
              <a:solidFill>
                <a:srgbClr val="04617B">
                  <a:shade val="90000"/>
                </a:srgbClr>
              </a:solidFill>
            </a:endParaRPr>
          </a:p>
        </p:txBody>
      </p:sp>
      <p:sp>
        <p:nvSpPr>
          <p:cNvPr id="9" name="Slide Number Placeholder 8"/>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6/21/2018</a:t>
            </a:fld>
            <a:endParaRPr lang="en-US">
              <a:solidFill>
                <a:srgbClr val="04617B">
                  <a:shade val="90000"/>
                </a:srgbClr>
              </a:solidFill>
            </a:endParaRPr>
          </a:p>
        </p:txBody>
      </p:sp>
      <p:sp>
        <p:nvSpPr>
          <p:cNvPr id="4" name="Footer Placeholder 3"/>
          <p:cNvSpPr>
            <a:spLocks noGrp="1"/>
          </p:cNvSpPr>
          <p:nvPr>
            <p:ph type="ftr" sz="quarter" idx="11"/>
          </p:nvPr>
        </p:nvSpPr>
        <p:spPr/>
        <p:txBody>
          <a:bodyPr/>
          <a:lstStyle/>
          <a:p>
            <a:endParaRPr lang="en-US">
              <a:solidFill>
                <a:srgbClr val="04617B">
                  <a:shade val="90000"/>
                </a:srgbClr>
              </a:solidFill>
            </a:endParaRPr>
          </a:p>
        </p:txBody>
      </p:sp>
      <p:sp>
        <p:nvSpPr>
          <p:cNvPr id="5" name="Slide Number Placeholder 4"/>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6/21/2018</a:t>
            </a:fld>
            <a:endParaRPr lang="en-US">
              <a:solidFill>
                <a:srgbClr val="04617B">
                  <a:shade val="90000"/>
                </a:srgbClr>
              </a:solidFill>
            </a:endParaRPr>
          </a:p>
        </p:txBody>
      </p:sp>
      <p:sp>
        <p:nvSpPr>
          <p:cNvPr id="3" name="Footer Placeholder 2"/>
          <p:cNvSpPr>
            <a:spLocks noGrp="1"/>
          </p:cNvSpPr>
          <p:nvPr>
            <p:ph type="ftr" sz="quarter" idx="11"/>
          </p:nvPr>
        </p:nvSpPr>
        <p:spPr/>
        <p:txBody>
          <a:bodyPr/>
          <a:lstStyle/>
          <a:p>
            <a:endParaRPr lang="en-US">
              <a:solidFill>
                <a:srgbClr val="04617B">
                  <a:shade val="90000"/>
                </a:srgbClr>
              </a:solidFill>
            </a:endParaRPr>
          </a:p>
        </p:txBody>
      </p:sp>
      <p:sp>
        <p:nvSpPr>
          <p:cNvPr id="4" name="Slide Number Placeholder 3"/>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6/21/2018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6/21/2018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a:xfrm>
            <a:off x="8077200" y="6356350"/>
            <a:ext cx="609600" cy="365125"/>
          </a:xfrm>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6/21/2018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6/21/2018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A6B80C8-9C17-4C8D-80FA-039A6827A3A1}" type="datetimeFigureOut">
              <a:rPr lang="en-US" smtClean="0">
                <a:solidFill>
                  <a:srgbClr val="04617B">
                    <a:shade val="90000"/>
                  </a:srgbClr>
                </a:solidFill>
              </a:rPr>
              <a:pPr/>
              <a:t>6/21/2018</a:t>
            </a:fld>
            <a:endParaRPr lang="en-US">
              <a:solidFill>
                <a:srgbClr val="04617B">
                  <a:shade val="90000"/>
                </a:srgbClr>
              </a:solidFill>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solidFill>
                <a:srgbClr val="04617B">
                  <a:shade val="90000"/>
                </a:srgbClr>
              </a:solidFill>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B80C8-9C17-4C8D-80FA-039A6827A3A1}" type="datetimeFigureOut">
              <a:rPr lang="en-US" smtClean="0">
                <a:solidFill>
                  <a:prstClr val="black">
                    <a:tint val="75000"/>
                  </a:prstClr>
                </a:solidFill>
              </a:rPr>
              <a:pPr/>
              <a:t>6/21/2018</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A6B80C8-9C17-4C8D-80FA-039A6827A3A1}" type="datetimeFigureOut">
              <a:rPr lang="en-US" smtClean="0">
                <a:solidFill>
                  <a:srgbClr val="04617B">
                    <a:shade val="90000"/>
                  </a:srgbClr>
                </a:solidFill>
              </a:rPr>
              <a:pPr/>
              <a:t>6/21/2018</a:t>
            </a:fld>
            <a:endParaRPr lang="en-US">
              <a:solidFill>
                <a:srgbClr val="04617B">
                  <a:shade val="90000"/>
                </a:srgbClr>
              </a:solidFill>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solidFill>
                <a:srgbClr val="04617B">
                  <a:shade val="90000"/>
                </a:srgbClr>
              </a:solidFill>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GCF highest resolution.jpg"/>
          <p:cNvPicPr>
            <a:picLocks noChangeAspect="1"/>
          </p:cNvPicPr>
          <p:nvPr/>
        </p:nvPicPr>
        <p:blipFill>
          <a:blip r:embed="rId2" cstate="print"/>
          <a:stretch>
            <a:fillRect/>
          </a:stretch>
        </p:blipFill>
        <p:spPr>
          <a:xfrm>
            <a:off x="0" y="0"/>
            <a:ext cx="9144000" cy="6858000"/>
          </a:xfrm>
          <a:prstGeom prst="rect">
            <a:avLst/>
          </a:prstGeom>
        </p:spPr>
      </p:pic>
    </p:spTree>
    <p:extLst>
      <p:ext uri="{BB962C8B-B14F-4D97-AF65-F5344CB8AC3E}">
        <p14:creationId xmlns:p14="http://schemas.microsoft.com/office/powerpoint/2010/main" val="39528314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Placido Soliven\Desktop\Google Images\Turn Off Cell Phone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8" name="TextBox 7"/>
          <p:cNvSpPr txBox="1"/>
          <p:nvPr/>
        </p:nvSpPr>
        <p:spPr>
          <a:xfrm>
            <a:off x="246355" y="0"/>
            <a:ext cx="8686800" cy="3539430"/>
          </a:xfrm>
          <a:prstGeom prst="rect">
            <a:avLst/>
          </a:prstGeom>
          <a:noFill/>
        </p:spPr>
        <p:txBody>
          <a:bodyPr wrap="square" rtlCol="0">
            <a:spAutoFit/>
          </a:bodyPr>
          <a:lstStyle/>
          <a:p>
            <a:pPr algn="ctr"/>
            <a:r>
              <a:rPr lang="en-US" sz="3200" b="1" dirty="0"/>
              <a:t>Fighting the Good Fight of Faith</a:t>
            </a:r>
            <a:endParaRPr lang="en-US" sz="3200" dirty="0"/>
          </a:p>
          <a:p>
            <a:pPr algn="ctr"/>
            <a:r>
              <a:rPr lang="en-US" sz="2400" b="1" dirty="0"/>
              <a:t>By Pastor Fee Soliven</a:t>
            </a:r>
            <a:endParaRPr lang="en-US" sz="2400" dirty="0"/>
          </a:p>
          <a:p>
            <a:pPr algn="ctr"/>
            <a:r>
              <a:rPr lang="en-US" sz="3200" b="1" dirty="0"/>
              <a:t>2 Timothy 4:1-8</a:t>
            </a:r>
            <a:endParaRPr lang="en-US" sz="3200" dirty="0"/>
          </a:p>
          <a:p>
            <a:pPr algn="ctr"/>
            <a:r>
              <a:rPr lang="en-US" sz="3200" b="1" dirty="0"/>
              <a:t>Wednesday Evening</a:t>
            </a:r>
            <a:endParaRPr lang="en-US" sz="3200" dirty="0"/>
          </a:p>
          <a:p>
            <a:pPr algn="ctr"/>
            <a:r>
              <a:rPr lang="en-US" sz="3200" b="1" dirty="0"/>
              <a:t>June 20, 2018</a:t>
            </a:r>
            <a:endParaRPr lang="en-US" sz="3200" dirty="0"/>
          </a:p>
          <a:p>
            <a:pPr algn="ctr"/>
            <a:r>
              <a:rPr lang="en-US" sz="3200" b="1" dirty="0"/>
              <a:t> </a:t>
            </a:r>
            <a:endParaRPr lang="en-US" sz="3200" dirty="0"/>
          </a:p>
          <a:p>
            <a:pPr algn="ctr"/>
            <a:endParaRPr lang="en-US" sz="3200" dirty="0"/>
          </a:p>
        </p:txBody>
      </p:sp>
      <p:pic>
        <p:nvPicPr>
          <p:cNvPr id="5" name="Picture 4" descr="C:\Users\Placido Soliven\Desktop\AllAboutJesus-Image1.jpg"/>
          <p:cNvPicPr>
            <a:picLocks noChangeAspect="1" noChangeArrowheads="1"/>
          </p:cNvPicPr>
          <p:nvPr/>
        </p:nvPicPr>
        <p:blipFill>
          <a:blip r:embed="rId3" cstate="print"/>
          <a:srcRect/>
          <a:stretch>
            <a:fillRect/>
          </a:stretch>
        </p:blipFill>
        <p:spPr bwMode="auto">
          <a:xfrm>
            <a:off x="0" y="2428043"/>
            <a:ext cx="9161755" cy="4419600"/>
          </a:xfrm>
          <a:prstGeom prst="rect">
            <a:avLst/>
          </a:prstGeom>
          <a:noFill/>
        </p:spPr>
      </p:pic>
      <p:pic>
        <p:nvPicPr>
          <p:cNvPr id="9" name="Picture 8" descr="AGCF highest resolution.jpg"/>
          <p:cNvPicPr>
            <a:picLocks noChangeAspect="1"/>
          </p:cNvPicPr>
          <p:nvPr/>
        </p:nvPicPr>
        <p:blipFill>
          <a:blip r:embed="rId4" cstate="print"/>
          <a:stretch>
            <a:fillRect/>
          </a:stretch>
        </p:blipFill>
        <p:spPr>
          <a:xfrm>
            <a:off x="-12577" y="5829300"/>
            <a:ext cx="1371600" cy="10287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5632311"/>
          </a:xfrm>
          <a:prstGeom prst="rect">
            <a:avLst/>
          </a:prstGeom>
        </p:spPr>
        <p:txBody>
          <a:bodyPr wrap="square">
            <a:spAutoFit/>
          </a:bodyPr>
          <a:lstStyle/>
          <a:p>
            <a:pPr algn="ctr"/>
            <a:r>
              <a:rPr lang="en-US" sz="4000" dirty="0"/>
              <a:t> </a:t>
            </a:r>
            <a:r>
              <a:rPr lang="en-US" sz="4000" b="1" dirty="0"/>
              <a:t>1 I charge you therefore before God and the Lord Jesus Christ, who will judge the living and the dead at His appearing and His kingdom: </a:t>
            </a:r>
            <a:endParaRPr lang="en-US" sz="4000" dirty="0"/>
          </a:p>
          <a:p>
            <a:pPr algn="ctr"/>
            <a:r>
              <a:rPr lang="en-US" sz="4000" b="1" dirty="0"/>
              <a:t> </a:t>
            </a:r>
            <a:endParaRPr lang="en-US" sz="4000" dirty="0"/>
          </a:p>
          <a:p>
            <a:pPr algn="ctr"/>
            <a:endParaRPr lang="en-US" sz="4000" dirty="0"/>
          </a:p>
          <a:p>
            <a:pPr algn="ctr"/>
            <a:endParaRPr lang="en-US" sz="4000" dirty="0"/>
          </a:p>
          <a:p>
            <a:pPr algn="ctr"/>
            <a:r>
              <a:rPr lang="en-US" sz="4000" b="1" dirty="0"/>
              <a:t> </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170099"/>
          </a:xfrm>
          <a:prstGeom prst="rect">
            <a:avLst/>
          </a:prstGeom>
        </p:spPr>
        <p:txBody>
          <a:bodyPr wrap="square">
            <a:spAutoFit/>
          </a:bodyPr>
          <a:lstStyle/>
          <a:p>
            <a:pPr algn="ctr"/>
            <a:r>
              <a:rPr lang="en-US" sz="4000" b="1" dirty="0"/>
              <a:t> 2 Preach the word! Be ready in season and out of season. Convince, rebuke, exhort, with all longsuffering and teaching. </a:t>
            </a:r>
            <a:endParaRPr lang="en-US" sz="4000" dirty="0"/>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016758"/>
          </a:xfrm>
          <a:prstGeom prst="rect">
            <a:avLst/>
          </a:prstGeom>
        </p:spPr>
        <p:txBody>
          <a:bodyPr wrap="square">
            <a:spAutoFit/>
          </a:bodyPr>
          <a:lstStyle/>
          <a:p>
            <a:pPr algn="ctr"/>
            <a:r>
              <a:rPr lang="en-US" sz="4000" b="1" dirty="0"/>
              <a:t> 3 For the time will come when they will not endure sound doctrine, but according to their own desires, because they have itching ears, they will heap up for themselves teachers; 4 and they will turn their ears away from the truth, and be turned aside to fables.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604224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18408"/>
            <a:ext cx="8915400" cy="3170099"/>
          </a:xfrm>
          <a:prstGeom prst="rect">
            <a:avLst/>
          </a:prstGeom>
        </p:spPr>
        <p:txBody>
          <a:bodyPr wrap="square">
            <a:spAutoFit/>
          </a:bodyPr>
          <a:lstStyle/>
          <a:p>
            <a:pPr algn="ctr"/>
            <a:r>
              <a:rPr lang="en-US" sz="4000" b="1" dirty="0"/>
              <a:t>5 But you be watchful in all things, endure afflictions, do the work of an evangelist, fulfill your ministry.</a:t>
            </a:r>
            <a:endParaRPr lang="en-US" sz="4000" dirty="0"/>
          </a:p>
          <a:p>
            <a:pPr algn="ctr"/>
            <a:r>
              <a:rPr lang="en-US" sz="4000" b="1" dirty="0"/>
              <a:t> </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12455"/>
            <a:ext cx="8915400" cy="1323439"/>
          </a:xfrm>
          <a:prstGeom prst="rect">
            <a:avLst/>
          </a:prstGeom>
        </p:spPr>
        <p:txBody>
          <a:bodyPr wrap="square">
            <a:spAutoFit/>
          </a:bodyPr>
          <a:lstStyle/>
          <a:p>
            <a:pPr algn="ctr"/>
            <a:endParaRPr lang="en-US" sz="4000" dirty="0"/>
          </a:p>
          <a:p>
            <a:pPr algn="ctr"/>
            <a:r>
              <a:rPr lang="en-US" sz="4000" b="1" dirty="0"/>
              <a:t> </a:t>
            </a:r>
            <a:endParaRPr lang="en-US" sz="4000" dirty="0"/>
          </a:p>
        </p:txBody>
      </p:sp>
      <p:sp>
        <p:nvSpPr>
          <p:cNvPr id="4" name="Rectangle 3"/>
          <p:cNvSpPr/>
          <p:nvPr/>
        </p:nvSpPr>
        <p:spPr>
          <a:xfrm>
            <a:off x="76200" y="76200"/>
            <a:ext cx="8915400" cy="20405586"/>
          </a:xfrm>
          <a:prstGeom prst="rect">
            <a:avLst/>
          </a:prstGeom>
        </p:spPr>
        <p:txBody>
          <a:bodyPr wrap="square">
            <a:spAutoFit/>
          </a:bodyPr>
          <a:lstStyle/>
          <a:p>
            <a:pPr algn="ctr"/>
            <a:r>
              <a:rPr lang="en-US" sz="4000" b="1" dirty="0"/>
              <a:t> 6 For I am already being poured out as a drink offering, and the time of my departure is at hand. </a:t>
            </a:r>
            <a:endParaRPr lang="en-US" sz="4000" dirty="0"/>
          </a:p>
          <a:p>
            <a:pPr algn="ctr"/>
            <a:r>
              <a:rPr lang="en-US" sz="4000" b="1" dirty="0"/>
              <a:t> </a:t>
            </a:r>
            <a:endParaRPr lang="en-US" sz="4000"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endParaRPr lang="en-US" sz="4000" b="1" dirty="0">
              <a:solidFill>
                <a:prstClr val="black"/>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12455"/>
            <a:ext cx="8915400" cy="132343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Calibri"/>
                <a:ea typeface="+mn-ea"/>
                <a:cs typeface="+mn-cs"/>
              </a:rPr>
              <a:t> </a:t>
            </a:r>
            <a:endParaRPr kumimoji="0" lang="en-US" sz="40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Rectangle 3"/>
          <p:cNvSpPr/>
          <p:nvPr/>
        </p:nvSpPr>
        <p:spPr>
          <a:xfrm>
            <a:off x="76200" y="76200"/>
            <a:ext cx="8915400" cy="19790033"/>
          </a:xfrm>
          <a:prstGeom prst="rect">
            <a:avLst/>
          </a:prstGeom>
        </p:spPr>
        <p:txBody>
          <a:bodyPr wrap="square">
            <a:spAutoFit/>
          </a:bodyPr>
          <a:lstStyle/>
          <a:p>
            <a:pPr algn="ctr"/>
            <a:r>
              <a:rPr kumimoji="0" lang="en-US" sz="4000" b="1" i="0" u="none" strike="noStrike" kern="1200" cap="none" spc="0" normalizeH="0" baseline="0" noProof="0" dirty="0">
                <a:ln>
                  <a:noFill/>
                </a:ln>
                <a:solidFill>
                  <a:prstClr val="black"/>
                </a:solidFill>
                <a:effectLst/>
                <a:uLnTx/>
                <a:uFillTx/>
                <a:latin typeface="Calibri"/>
              </a:rPr>
              <a:t> </a:t>
            </a:r>
            <a:r>
              <a:rPr lang="en-US" sz="4000" b="1" dirty="0"/>
              <a:t>7 I have fought the good fight, I have finished the race, I have kept the faith. </a:t>
            </a:r>
            <a:endParaRPr lang="en-US" sz="4000" dirty="0"/>
          </a:p>
          <a:p>
            <a:pPr algn="ct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Calibri"/>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Calibri"/>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Calibri"/>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45960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12455"/>
            <a:ext cx="8915400" cy="132343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Calibri"/>
                <a:ea typeface="+mn-ea"/>
                <a:cs typeface="+mn-cs"/>
              </a:rPr>
              <a:t> </a:t>
            </a:r>
            <a:endParaRPr kumimoji="0" lang="en-US" sz="40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Rectangle 3"/>
          <p:cNvSpPr/>
          <p:nvPr/>
        </p:nvSpPr>
        <p:spPr>
          <a:xfrm>
            <a:off x="76200" y="76200"/>
            <a:ext cx="8915400" cy="21021139"/>
          </a:xfrm>
          <a:prstGeom prst="rect">
            <a:avLst/>
          </a:prstGeom>
        </p:spPr>
        <p:txBody>
          <a:bodyPr wrap="square">
            <a:spAutoFit/>
          </a:bodyPr>
          <a:lstStyle/>
          <a:p>
            <a:pPr algn="ctr"/>
            <a:r>
              <a:rPr kumimoji="0" lang="en-US" sz="4000" b="1" i="0" u="none" strike="noStrike" kern="1200" cap="none" spc="0" normalizeH="0" baseline="0" noProof="0" dirty="0">
                <a:ln>
                  <a:noFill/>
                </a:ln>
                <a:solidFill>
                  <a:prstClr val="black"/>
                </a:solidFill>
                <a:effectLst/>
                <a:uLnTx/>
                <a:uFillTx/>
                <a:latin typeface="Calibri"/>
              </a:rPr>
              <a:t> </a:t>
            </a:r>
            <a:r>
              <a:rPr lang="en-US" sz="4000" b="1" dirty="0"/>
              <a:t>8 Finally, there is laid up for me the crown of righteousness, which the Lord, the righteous Judge, will give to me on that Day, and not to me only but also to all who have loved His appearing.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Calibri"/>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Calibri"/>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Calibri"/>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4293872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3170099"/>
          </a:xfrm>
          <a:prstGeom prst="rect">
            <a:avLst/>
          </a:prstGeom>
        </p:spPr>
        <p:txBody>
          <a:bodyPr wrap="square">
            <a:spAutoFit/>
          </a:bodyPr>
          <a:lstStyle/>
          <a:p>
            <a:pPr algn="ctr"/>
            <a:r>
              <a:rPr lang="en-US" sz="4000" b="1" dirty="0"/>
              <a:t>1 I charge you therefore before God and the Lord Jesus Christ, who will judge the living and the dead at His appearing and His kingdom: </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6247864"/>
          </a:xfrm>
          <a:prstGeom prst="rect">
            <a:avLst/>
          </a:prstGeom>
        </p:spPr>
        <p:txBody>
          <a:bodyPr wrap="square">
            <a:spAutoFit/>
          </a:bodyPr>
          <a:lstStyle/>
          <a:p>
            <a:pPr algn="ctr"/>
            <a:r>
              <a:rPr lang="en-US" sz="4000" b="1" u="sng" dirty="0"/>
              <a:t> 1 Peter 4:5-6</a:t>
            </a:r>
            <a:endParaRPr lang="en-US" sz="4000" u="sng" dirty="0"/>
          </a:p>
          <a:p>
            <a:pPr algn="ctr"/>
            <a:r>
              <a:rPr lang="en-US" sz="4000" dirty="0"/>
              <a:t>5 They will give an account to Him who is ready to judge the living and the dead. 6 For this reason the gospel was preached also to those who are dead, that they might be judged according to men in the flesh, but live according to God in the spirit. </a:t>
            </a:r>
          </a:p>
          <a:p>
            <a:pPr algn="ctr"/>
            <a:r>
              <a:rPr lang="en-US" sz="4000" dirty="0"/>
              <a:t> </a:t>
            </a:r>
          </a:p>
          <a:p>
            <a:pPr algn="ctr"/>
            <a:endParaRPr lang="en-US" sz="4000" dirty="0"/>
          </a:p>
        </p:txBody>
      </p:sp>
    </p:spTree>
    <p:extLst>
      <p:ext uri="{BB962C8B-B14F-4D97-AF65-F5344CB8AC3E}">
        <p14:creationId xmlns:p14="http://schemas.microsoft.com/office/powerpoint/2010/main" val="3607905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4401205"/>
          </a:xfrm>
          <a:prstGeom prst="rect">
            <a:avLst/>
          </a:prstGeom>
        </p:spPr>
        <p:txBody>
          <a:bodyPr wrap="square">
            <a:spAutoFit/>
          </a:bodyPr>
          <a:lstStyle/>
          <a:p>
            <a:pPr algn="ctr"/>
            <a:r>
              <a:rPr lang="en-US" sz="4000" b="1" u="sng" dirty="0"/>
              <a:t>2 Corinthians 5:10 </a:t>
            </a:r>
            <a:endParaRPr lang="en-US" sz="4000" u="sng" dirty="0"/>
          </a:p>
          <a:p>
            <a:pPr algn="ctr"/>
            <a:r>
              <a:rPr lang="en-US" sz="4000" dirty="0"/>
              <a:t>“For we must all appear before the judgment seat of Christ, so that each one may receive what is due for what he has done in the body, whether good or evil”</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5139869"/>
          </a:xfrm>
          <a:prstGeom prst="rect">
            <a:avLst/>
          </a:prstGeom>
        </p:spPr>
        <p:txBody>
          <a:bodyPr wrap="square">
            <a:spAutoFit/>
          </a:bodyPr>
          <a:lstStyle/>
          <a:p>
            <a:pPr algn="ctr"/>
            <a:r>
              <a:rPr lang="en-US" sz="3600" b="1" u="sng" dirty="0"/>
              <a:t>Jude 14-21</a:t>
            </a:r>
            <a:endParaRPr lang="en-US" sz="3600" u="sng" dirty="0"/>
          </a:p>
          <a:p>
            <a:pPr algn="ctr"/>
            <a:r>
              <a:rPr lang="en-US" sz="3600" dirty="0"/>
              <a:t>14 Now Enoch, the seventh from Adam, prophesied about these men also, saying, "Behold, the Lord comes with ten thousands of His saints, </a:t>
            </a:r>
          </a:p>
          <a:p>
            <a:pPr algn="ctr"/>
            <a:r>
              <a:rPr lang="en-US" sz="3700" dirty="0"/>
              <a:t> </a:t>
            </a:r>
          </a:p>
          <a:p>
            <a:pPr algn="ctr"/>
            <a:endParaRPr lang="en-US" sz="3700" dirty="0"/>
          </a:p>
          <a:p>
            <a:pPr algn="ctr"/>
            <a:endParaRPr lang="en-US" sz="3700" dirty="0"/>
          </a:p>
          <a:p>
            <a:pPr algn="ctr"/>
            <a:endParaRPr lang="en-US" sz="37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03524"/>
            <a:ext cx="8915400" cy="7478970"/>
          </a:xfrm>
          <a:prstGeom prst="rect">
            <a:avLst/>
          </a:prstGeom>
        </p:spPr>
        <p:txBody>
          <a:bodyPr wrap="square">
            <a:spAutoFit/>
          </a:bodyPr>
          <a:lstStyle/>
          <a:p>
            <a:pPr algn="ctr"/>
            <a:r>
              <a:rPr lang="en-US" sz="4000" dirty="0"/>
              <a:t>15 to execute judgment on all, to convict all who are ungodly among them of all their ungodly deeds which they have committed in an ungodly way, and of all the harsh things which ungodly sinners have spoken against Him." 16 These are grumblers, complainers, walking according to their own lusts; and they mouth great swelling words, flattering people to gain advantage. </a:t>
            </a:r>
          </a:p>
          <a:p>
            <a:pPr algn="ct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247864"/>
          </a:xfrm>
          <a:prstGeom prst="rect">
            <a:avLst/>
          </a:prstGeom>
        </p:spPr>
        <p:txBody>
          <a:bodyPr wrap="square">
            <a:spAutoFit/>
          </a:bodyPr>
          <a:lstStyle/>
          <a:p>
            <a:pPr algn="ctr"/>
            <a:r>
              <a:rPr lang="en-US" sz="4000" dirty="0"/>
              <a:t>17 But you, beloved, remember the words which were spoken before by the apostles of our Lord Jesus Christ: 18 how they told you that there would be mockers in the last time who would walk according to their own ungodly lusts. 19 These are sensual persons, who cause divisions, not having the Spirit.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88166"/>
            <a:ext cx="8915400" cy="4401205"/>
          </a:xfrm>
          <a:prstGeom prst="rect">
            <a:avLst/>
          </a:prstGeom>
        </p:spPr>
        <p:txBody>
          <a:bodyPr wrap="square">
            <a:spAutoFit/>
          </a:bodyPr>
          <a:lstStyle/>
          <a:p>
            <a:pPr algn="ctr"/>
            <a:r>
              <a:rPr lang="en-US" sz="4000" dirty="0"/>
              <a:t>20 But you, beloved, building yourselves up on your most holy faith, praying in the Holy Spirit, 21 keep yourselves in the love of God, looking for the mercy of our Lord Jesus Christ unto eternal life.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3170099"/>
          </a:xfrm>
          <a:prstGeom prst="rect">
            <a:avLst/>
          </a:prstGeom>
        </p:spPr>
        <p:txBody>
          <a:bodyPr wrap="square">
            <a:spAutoFit/>
          </a:bodyPr>
          <a:lstStyle/>
          <a:p>
            <a:pPr algn="ctr"/>
            <a:r>
              <a:rPr lang="en-US" sz="4000" b="1" dirty="0"/>
              <a:t> 2 Preach the word! Be ready in season and out of season. Convince, rebuke, exhort, with all longsuffering and teaching. </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632311"/>
          </a:xfrm>
          <a:prstGeom prst="rect">
            <a:avLst/>
          </a:prstGeom>
        </p:spPr>
        <p:txBody>
          <a:bodyPr wrap="square">
            <a:spAutoFit/>
          </a:bodyPr>
          <a:lstStyle/>
          <a:p>
            <a:pPr algn="ctr"/>
            <a:r>
              <a:rPr lang="en-US" sz="4000" b="1" u="sng" dirty="0"/>
              <a:t>Romans 1:16-17</a:t>
            </a:r>
            <a:endParaRPr lang="en-US" sz="4000" u="sng" dirty="0"/>
          </a:p>
          <a:p>
            <a:pPr algn="ctr"/>
            <a:r>
              <a:rPr lang="en-US" sz="4000" dirty="0"/>
              <a:t>16 For I am not ashamed of the gospel of Christ, for it is the power of God to salvation for everyone who believes, for the Jew first and also for the Greek. 17 For in it the righteousness of God is revealed from faith to faith; as it is written, "The just shall live by faith."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1739993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7478970"/>
          </a:xfrm>
          <a:prstGeom prst="rect">
            <a:avLst/>
          </a:prstGeom>
        </p:spPr>
        <p:txBody>
          <a:bodyPr wrap="square">
            <a:spAutoFit/>
          </a:bodyPr>
          <a:lstStyle/>
          <a:p>
            <a:pPr algn="ctr"/>
            <a:r>
              <a:rPr lang="en-US" sz="4000" b="1" u="sng" dirty="0"/>
              <a:t>Romans 10:14-15</a:t>
            </a:r>
            <a:endParaRPr lang="en-US" sz="4000" u="sng" dirty="0"/>
          </a:p>
          <a:p>
            <a:pPr algn="ctr"/>
            <a:r>
              <a:rPr lang="en-US" sz="4000" dirty="0"/>
              <a:t>14 How then shall they call on Him in whom they have not believed? And how shall they believe in Him of whom they have not heard? And how shall they hear without a preacher? 15 And how shall they preach unless they are sent? As it is written: "How beautiful are the feet of those who preach the gospel of peace, Who bring glad tidings of good things!"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5632311"/>
          </a:xfrm>
          <a:prstGeom prst="rect">
            <a:avLst/>
          </a:prstGeom>
        </p:spPr>
        <p:txBody>
          <a:bodyPr wrap="square">
            <a:spAutoFit/>
          </a:bodyPr>
          <a:lstStyle/>
          <a:p>
            <a:pPr algn="ctr"/>
            <a:r>
              <a:rPr kumimoji="0" lang="en-US" sz="4000" b="1" i="0" u="none" strike="noStrike" kern="1200" cap="none" spc="0" normalizeH="0" baseline="0" noProof="0" dirty="0">
                <a:ln>
                  <a:noFill/>
                </a:ln>
                <a:solidFill>
                  <a:prstClr val="black"/>
                </a:solidFill>
                <a:effectLst/>
                <a:uLnTx/>
                <a:uFillTx/>
                <a:latin typeface="Calibri"/>
              </a:rPr>
              <a:t> </a:t>
            </a:r>
            <a:r>
              <a:rPr lang="en-US" sz="4000" b="1" dirty="0"/>
              <a:t>3 For the time will come when they will not endure sound doctrine, but according to their own desires, because they have itching ears, they will heap up for themselves teachers; 4 and they will turn their ears away from the truth, and be turned aside to fables. </a:t>
            </a:r>
            <a:endParaRPr lang="en-US" sz="4000" dirty="0"/>
          </a:p>
          <a:p>
            <a:pPr algn="ct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123501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8094524"/>
          </a:xfrm>
          <a:prstGeom prst="rect">
            <a:avLst/>
          </a:prstGeom>
        </p:spPr>
        <p:txBody>
          <a:bodyPr wrap="square">
            <a:spAutoFit/>
          </a:bodyPr>
          <a:lstStyle/>
          <a:p>
            <a:pPr algn="ctr"/>
            <a:r>
              <a:rPr kumimoji="0" lang="en-US" sz="4000" b="1" i="0" u="sng" strike="noStrike" kern="1200" cap="none" spc="0" normalizeH="0" baseline="0" noProof="0" dirty="0">
                <a:ln>
                  <a:noFill/>
                </a:ln>
                <a:solidFill>
                  <a:prstClr val="black"/>
                </a:solidFill>
                <a:effectLst/>
                <a:uLnTx/>
                <a:uFillTx/>
                <a:latin typeface="Calibri"/>
              </a:rPr>
              <a:t> </a:t>
            </a:r>
            <a:r>
              <a:rPr lang="en-US" sz="4000" b="1" u="sng" dirty="0"/>
              <a:t>1 Timothy 1:3-5</a:t>
            </a:r>
            <a:endParaRPr lang="en-US" sz="4000" u="sng" dirty="0"/>
          </a:p>
          <a:p>
            <a:pPr algn="ctr"/>
            <a:r>
              <a:rPr lang="en-US" sz="4000" dirty="0"/>
              <a:t>3 As I said when I left for Macedonia, please stay there in Ephesus and try to stop the men who are teaching such wrong doctrine. Put an end to their myths and fables, and their idea of being saved by finding favor with an endless chain of angels leading up to God-wild ideas that stir up questions and arguments instead of helping people accept God's plan of faith.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902796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3785652"/>
          </a:xfrm>
          <a:prstGeom prst="rect">
            <a:avLst/>
          </a:prstGeom>
        </p:spPr>
        <p:txBody>
          <a:bodyPr wrap="square">
            <a:spAutoFit/>
          </a:bodyPr>
          <a:lstStyle/>
          <a:p>
            <a:pPr algn="ctr"/>
            <a:r>
              <a:rPr kumimoji="0" lang="en-US" sz="4000" b="1" i="0" u="none" strike="noStrike" kern="1200" cap="none" spc="0" normalizeH="0" baseline="0" noProof="0" dirty="0">
                <a:ln>
                  <a:noFill/>
                </a:ln>
                <a:solidFill>
                  <a:prstClr val="black"/>
                </a:solidFill>
                <a:effectLst/>
                <a:uLnTx/>
                <a:uFillTx/>
                <a:latin typeface="Calibri"/>
                <a:ea typeface="+mn-ea"/>
                <a:cs typeface="+mn-cs"/>
              </a:rPr>
              <a:t> </a:t>
            </a:r>
            <a:r>
              <a:rPr lang="en-US" sz="4000" dirty="0"/>
              <a:t>5 What I am eager for is that all the Christians there will be filled with love that comes from pure hearts, and that their minds will be clean and their faith strong.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74538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2554545"/>
          </a:xfrm>
          <a:prstGeom prst="rect">
            <a:avLst/>
          </a:prstGeom>
        </p:spPr>
        <p:txBody>
          <a:bodyPr wrap="square">
            <a:spAutoFit/>
          </a:bodyPr>
          <a:lstStyle/>
          <a:p>
            <a:pPr algn="ctr"/>
            <a:r>
              <a:rPr kumimoji="0" lang="en-US" sz="4000" b="1" i="0" u="none" strike="noStrike" kern="1200" cap="none" spc="0" normalizeH="0" baseline="0" noProof="0" dirty="0">
                <a:ln>
                  <a:noFill/>
                </a:ln>
                <a:solidFill>
                  <a:prstClr val="black"/>
                </a:solidFill>
                <a:effectLst/>
                <a:uLnTx/>
                <a:uFillTx/>
                <a:latin typeface="Calibri"/>
              </a:rPr>
              <a:t> </a:t>
            </a:r>
            <a:r>
              <a:rPr lang="en-US" sz="4000" b="1" dirty="0"/>
              <a:t>5 But you be watchful in all things, endure afflictions, do the work of an evangelist, fulfill your ministry.</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2013082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5632311"/>
          </a:xfrm>
          <a:prstGeom prst="rect">
            <a:avLst/>
          </a:prstGeom>
        </p:spPr>
        <p:txBody>
          <a:bodyPr wrap="square">
            <a:spAutoFit/>
          </a:bodyPr>
          <a:lstStyle/>
          <a:p>
            <a:pPr algn="ctr"/>
            <a:r>
              <a:rPr lang="en-US" sz="3600" b="1" u="sng" dirty="0"/>
              <a:t>1 Peter 1:13-16</a:t>
            </a:r>
            <a:endParaRPr lang="en-US" sz="3600" u="sng" dirty="0"/>
          </a:p>
          <a:p>
            <a:pPr algn="ctr"/>
            <a:r>
              <a:rPr lang="en-US" sz="3600" dirty="0"/>
              <a:t>13 Therefore gird up the loins of your mind, be sober, and rest your hope fully upon the grace that is to be brought to you at the revelation of Jesus Christ; 14 as obedient children, not conforming yourselves to the former lusts, as in your ignorance; 15 but as He who called you is holy, you also be holy in all your conduct, 16 because it is written, "Be holy, for I am holy."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2073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6863417"/>
          </a:xfrm>
          <a:prstGeom prst="rect">
            <a:avLst/>
          </a:prstGeom>
        </p:spPr>
        <p:txBody>
          <a:bodyPr wrap="square">
            <a:spAutoFit/>
          </a:bodyPr>
          <a:lstStyle/>
          <a:p>
            <a:pPr algn="ctr"/>
            <a:r>
              <a:rPr kumimoji="0" lang="en-US" sz="4000" b="1" i="0" u="sng" strike="noStrike" kern="1200" cap="none" spc="0" normalizeH="0" baseline="0" noProof="0" dirty="0">
                <a:ln>
                  <a:noFill/>
                </a:ln>
                <a:solidFill>
                  <a:prstClr val="black"/>
                </a:solidFill>
                <a:effectLst/>
                <a:uLnTx/>
                <a:uFillTx/>
                <a:latin typeface="Calibri"/>
              </a:rPr>
              <a:t> </a:t>
            </a:r>
            <a:r>
              <a:rPr lang="en-US" sz="4000" b="1" u="sng" dirty="0"/>
              <a:t>Acts 2:38-39</a:t>
            </a:r>
            <a:endParaRPr lang="en-US" sz="4000" u="sng" dirty="0"/>
          </a:p>
          <a:p>
            <a:pPr algn="ctr"/>
            <a:r>
              <a:rPr lang="en-US" sz="4000" dirty="0"/>
              <a:t>38 Then Peter said to them, "Repent, and let every one of you be baptized in the name of Jesus Christ for the remission of sins; and you shall receive the gift of the Holy Spirit. 39 For the promise is to you and to your children, and to all who are afar off, as many as the Lord our God will call."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2265353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3170099"/>
          </a:xfrm>
          <a:prstGeom prst="rect">
            <a:avLst/>
          </a:prstGeom>
        </p:spPr>
        <p:txBody>
          <a:bodyPr wrap="square">
            <a:spAutoFit/>
          </a:bodyPr>
          <a:lstStyle/>
          <a:p>
            <a:pPr algn="ctr"/>
            <a:r>
              <a:rPr kumimoji="0" lang="en-US" sz="4000" b="1" i="0" u="none" strike="noStrike" kern="1200" cap="none" spc="0" normalizeH="0" baseline="0" noProof="0" dirty="0">
                <a:ln>
                  <a:noFill/>
                </a:ln>
                <a:solidFill>
                  <a:prstClr val="black"/>
                </a:solidFill>
                <a:effectLst/>
                <a:uLnTx/>
                <a:uFillTx/>
                <a:latin typeface="Calibri"/>
              </a:rPr>
              <a:t> </a:t>
            </a:r>
            <a:r>
              <a:rPr lang="en-US" sz="4000" b="1" dirty="0"/>
              <a:t>6 For I am already being poured out as a drink offering, and the time of my departure is at hand. </a:t>
            </a:r>
            <a:endParaRPr lang="en-US" sz="4000" dirty="0"/>
          </a:p>
          <a:p>
            <a:pPr algn="ct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2049546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7478970"/>
          </a:xfrm>
          <a:prstGeom prst="rect">
            <a:avLst/>
          </a:prstGeom>
        </p:spPr>
        <p:txBody>
          <a:bodyPr wrap="square">
            <a:spAutoFit/>
          </a:bodyPr>
          <a:lstStyle/>
          <a:p>
            <a:pPr algn="ctr"/>
            <a:r>
              <a:rPr kumimoji="0" lang="en-US" sz="4000" b="1" i="0" u="sng" strike="noStrike" kern="1200" cap="none" spc="0" normalizeH="0" baseline="0" noProof="0" dirty="0">
                <a:ln>
                  <a:noFill/>
                </a:ln>
                <a:solidFill>
                  <a:prstClr val="black"/>
                </a:solidFill>
                <a:effectLst/>
                <a:uLnTx/>
                <a:uFillTx/>
                <a:latin typeface="Calibri"/>
              </a:rPr>
              <a:t> </a:t>
            </a:r>
            <a:r>
              <a:rPr lang="en-US" sz="4000" b="1" u="sng" dirty="0"/>
              <a:t>2 Corinthians 5:5-8</a:t>
            </a:r>
            <a:endParaRPr lang="en-US" sz="4000" u="sng" dirty="0"/>
          </a:p>
          <a:p>
            <a:pPr algn="ctr"/>
            <a:r>
              <a:rPr lang="en-US" sz="4000" dirty="0"/>
              <a:t>5 Now He who has prepared us for this very thing is God, who also has given us the Spirit as a guarantee. 6 So we are always confident, knowing that while we are at home in the body we are absent from the Lord. 7 For we walk by faith, not by sight. 8 We are confident, yes, well pleased rather to be absent from the body and to be present with the Lord.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1020344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6247864"/>
          </a:xfrm>
          <a:prstGeom prst="rect">
            <a:avLst/>
          </a:prstGeom>
        </p:spPr>
        <p:txBody>
          <a:bodyPr wrap="square">
            <a:spAutoFit/>
          </a:bodyPr>
          <a:lstStyle/>
          <a:p>
            <a:pPr algn="ctr"/>
            <a:r>
              <a:rPr lang="en-US" sz="4000" b="1" dirty="0"/>
              <a:t>Philippians 1:21-26</a:t>
            </a:r>
            <a:endParaRPr lang="en-US" sz="4000" dirty="0"/>
          </a:p>
          <a:p>
            <a:pPr algn="ctr"/>
            <a:r>
              <a:rPr lang="en-US" sz="4000" dirty="0"/>
              <a:t>21 For to me, to live is Christ, and to die is gain. 22 But if I live on in the flesh, this will mean fruit from my labor; yet what I shall choose I cannot tell. 23 For I am hard pressed between the two, having a desire to depart and be with Christ, which is far better.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69993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5632311"/>
          </a:xfrm>
          <a:prstGeom prst="rect">
            <a:avLst/>
          </a:prstGeom>
        </p:spPr>
        <p:txBody>
          <a:bodyPr wrap="square">
            <a:spAutoFit/>
          </a:bodyPr>
          <a:lstStyle/>
          <a:p>
            <a:pPr algn="ctr"/>
            <a:r>
              <a:rPr lang="en-US" sz="4000" dirty="0"/>
              <a:t>24 Nevertheless to remain in the flesh is more needful for you. 25 And being confident of this, I know that I shall remain and continue with you all for your progress and joy of faith, 26 that your rejoicing for me may be more abundant in Jesus Christ by my coming to you again. </a:t>
            </a:r>
          </a:p>
          <a:p>
            <a:pPr algn="ct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75387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2554545"/>
          </a:xfrm>
          <a:prstGeom prst="rect">
            <a:avLst/>
          </a:prstGeom>
        </p:spPr>
        <p:txBody>
          <a:bodyPr wrap="square">
            <a:spAutoFit/>
          </a:bodyPr>
          <a:lstStyle/>
          <a:p>
            <a:pPr algn="ctr"/>
            <a:r>
              <a:rPr lang="en-US" sz="4000" b="1" dirty="0"/>
              <a:t>7 I have fought the good fight, I have finished the race, I have kept the faith. </a:t>
            </a:r>
            <a:endParaRPr lang="en-US" sz="4000" dirty="0"/>
          </a:p>
          <a:p>
            <a:pPr algn="ct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1012067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8094524"/>
          </a:xfrm>
          <a:prstGeom prst="rect">
            <a:avLst/>
          </a:prstGeom>
        </p:spPr>
        <p:txBody>
          <a:bodyPr wrap="square">
            <a:spAutoFit/>
          </a:bodyPr>
          <a:lstStyle/>
          <a:p>
            <a:pPr algn="ctr"/>
            <a:r>
              <a:rPr lang="en-US" sz="4000" b="1" u="sng" dirty="0"/>
              <a:t>Hebrews 12:1-2</a:t>
            </a:r>
            <a:endParaRPr lang="en-US" sz="4000" u="sng" dirty="0"/>
          </a:p>
          <a:p>
            <a:pPr algn="ctr"/>
            <a:r>
              <a:rPr lang="en-US" sz="4000" dirty="0"/>
              <a:t>1 Therefore we also, since we are surrounded by so great a cloud of witnesses, let us lay aside every weight, and the sin which so easily ensnares us, and let us run with endurance the race that is set before us, 2 looking unto Jesus, the author and finisher of our faith, who for the joy that was set before Him endured the cross, despising the shame, and has sat down at the right hand of the throne of God.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758693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4031873"/>
          </a:xfrm>
          <a:prstGeom prst="rect">
            <a:avLst/>
          </a:prstGeom>
        </p:spPr>
        <p:txBody>
          <a:bodyPr wrap="square">
            <a:spAutoFit/>
          </a:bodyPr>
          <a:lstStyle/>
          <a:p>
            <a:pPr algn="ctr"/>
            <a:r>
              <a:rPr lang="en-US" sz="3200" u="sng" dirty="0"/>
              <a:t> </a:t>
            </a:r>
            <a:r>
              <a:rPr lang="en-US" sz="3200" b="1" u="sng" dirty="0"/>
              <a:t>James 1:12 </a:t>
            </a:r>
          </a:p>
          <a:p>
            <a:pPr algn="ctr"/>
            <a:r>
              <a:rPr lang="en-US" sz="3200" b="1" dirty="0"/>
              <a:t>English Standard Version </a:t>
            </a:r>
            <a:endParaRPr lang="en-US" sz="3200" dirty="0"/>
          </a:p>
          <a:p>
            <a:pPr algn="ctr"/>
            <a:r>
              <a:rPr lang="en-US" sz="3200" dirty="0"/>
              <a:t>“Blessed is the man who remains steadfast under trial, for when he has stood the test he will receive the crown of life, which God has promised to those who love him”</a:t>
            </a:r>
          </a:p>
          <a:p>
            <a:pPr algn="ctr"/>
            <a:r>
              <a:rPr lang="en-US" sz="3200" b="1" dirty="0"/>
              <a:t> </a:t>
            </a:r>
            <a:endParaRPr lang="en-US" sz="32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2953893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3785652"/>
          </a:xfrm>
          <a:prstGeom prst="rect">
            <a:avLst/>
          </a:prstGeom>
        </p:spPr>
        <p:txBody>
          <a:bodyPr wrap="square">
            <a:spAutoFit/>
          </a:bodyPr>
          <a:lstStyle/>
          <a:p>
            <a:pPr algn="ctr"/>
            <a:r>
              <a:rPr lang="en-US" sz="4000" b="1" dirty="0"/>
              <a:t>8 Finally, there is laid up for me the crown of righteousness, which the Lord, the righteous Judge, will give to me on that Day, and not to me only but also to all who have loved His appearing.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2394043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3170099"/>
          </a:xfrm>
          <a:prstGeom prst="rect">
            <a:avLst/>
          </a:prstGeom>
        </p:spPr>
        <p:txBody>
          <a:bodyPr wrap="square">
            <a:spAutoFit/>
          </a:bodyPr>
          <a:lstStyle/>
          <a:p>
            <a:pPr algn="ctr"/>
            <a:r>
              <a:rPr lang="en-US" sz="4000" b="1" u="sng" dirty="0"/>
              <a:t>Matthew 16:27</a:t>
            </a:r>
            <a:endParaRPr lang="en-US" sz="4000" u="sng" dirty="0"/>
          </a:p>
          <a:p>
            <a:pPr algn="ctr"/>
            <a:r>
              <a:rPr lang="en-US" sz="4000" dirty="0">
                <a:solidFill>
                  <a:srgbClr val="FF0000"/>
                </a:solidFill>
              </a:rPr>
              <a:t>“For the Son of Man will come in the glory of His Father with His angels, and then He will reward each according to his works”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618646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5632311"/>
          </a:xfrm>
          <a:prstGeom prst="rect">
            <a:avLst/>
          </a:prstGeom>
        </p:spPr>
        <p:txBody>
          <a:bodyPr wrap="square">
            <a:spAutoFit/>
          </a:bodyPr>
          <a:lstStyle/>
          <a:p>
            <a:pPr algn="ctr"/>
            <a:r>
              <a:rPr lang="en-US" sz="4000" b="1" u="sng" dirty="0"/>
              <a:t>Luke 6:22-23</a:t>
            </a:r>
          </a:p>
          <a:p>
            <a:pPr algn="ctr"/>
            <a:r>
              <a:rPr lang="en-US" sz="4000" dirty="0"/>
              <a:t>22 </a:t>
            </a:r>
            <a:r>
              <a:rPr lang="en-US" sz="4000" dirty="0">
                <a:solidFill>
                  <a:srgbClr val="FF0000"/>
                </a:solidFill>
              </a:rPr>
              <a:t>Blessed are you when men hate you, And when they exclude you, And revile you, and cast out your name as evil, For the Son of Man's sake. </a:t>
            </a:r>
            <a:r>
              <a:rPr lang="en-US" sz="4000" dirty="0"/>
              <a:t>23 </a:t>
            </a:r>
            <a:r>
              <a:rPr lang="en-US" sz="4000" dirty="0">
                <a:solidFill>
                  <a:srgbClr val="FF0000"/>
                </a:solidFill>
              </a:rPr>
              <a:t>Rejoice in that day and leap for joy! For indeed your reward is great in heaven, For in like manner their fathers did to the prophets.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78744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6247864"/>
          </a:xfrm>
          <a:prstGeom prst="rect">
            <a:avLst/>
          </a:prstGeom>
        </p:spPr>
        <p:txBody>
          <a:bodyPr wrap="square">
            <a:spAutoFit/>
          </a:bodyPr>
          <a:lstStyle/>
          <a:p>
            <a:pPr algn="ctr"/>
            <a:r>
              <a:rPr lang="en-US" sz="4000" b="1" u="sng" dirty="0"/>
              <a:t>Colossians 3:23-25</a:t>
            </a:r>
            <a:endParaRPr lang="en-US" sz="4000" u="sng" dirty="0"/>
          </a:p>
          <a:p>
            <a:pPr algn="ctr"/>
            <a:r>
              <a:rPr lang="en-US" sz="4000" dirty="0"/>
              <a:t>23 And whatever you do, do it heartily, as to the Lord and not to men, 24 knowing that from the Lord you will receive the reward of the inheritance; for you serve the Lord Christ. 25 But he who does wrong will be repaid for what he has done, and there is no partiality.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427397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GCF highest resolution.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20578</TotalTime>
  <Words>999</Words>
  <Application>Microsoft Office PowerPoint</Application>
  <PresentationFormat>On-screen Show (4:3)</PresentationFormat>
  <Paragraphs>169</Paragraphs>
  <Slides>38</Slides>
  <Notes>1</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38</vt:i4>
      </vt:variant>
    </vt:vector>
  </HeadingPairs>
  <TitlesOfParts>
    <vt:vector size="45" baseType="lpstr">
      <vt:lpstr>Arial</vt:lpstr>
      <vt:lpstr>Calibri</vt:lpstr>
      <vt:lpstr>Constantia</vt:lpstr>
      <vt:lpstr>Wingdings 2</vt:lpstr>
      <vt:lpstr>Flow</vt:lpstr>
      <vt:lpstr>1_Office Theme</vt:lpstr>
      <vt:lpstr>1_Flow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Placido Soliven</dc:creator>
  <cp:lastModifiedBy>Placido soliven</cp:lastModifiedBy>
  <cp:revision>1316</cp:revision>
  <dcterms:created xsi:type="dcterms:W3CDTF">2013-06-05T21:04:28Z</dcterms:created>
  <dcterms:modified xsi:type="dcterms:W3CDTF">2018-06-21T19:03:47Z</dcterms:modified>
</cp:coreProperties>
</file>