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8"/>
  </p:notesMasterIdLst>
  <p:sldIdLst>
    <p:sldId id="805" r:id="rId4"/>
    <p:sldId id="698" r:id="rId5"/>
    <p:sldId id="258" r:id="rId6"/>
    <p:sldId id="259" r:id="rId7"/>
    <p:sldId id="617" r:id="rId8"/>
    <p:sldId id="738" r:id="rId9"/>
    <p:sldId id="615" r:id="rId10"/>
    <p:sldId id="616" r:id="rId11"/>
    <p:sldId id="260" r:id="rId12"/>
    <p:sldId id="799" r:id="rId13"/>
    <p:sldId id="518" r:id="rId14"/>
    <p:sldId id="704" r:id="rId15"/>
    <p:sldId id="706" r:id="rId16"/>
    <p:sldId id="707" r:id="rId17"/>
    <p:sldId id="709" r:id="rId18"/>
    <p:sldId id="520" r:id="rId19"/>
    <p:sldId id="522" r:id="rId20"/>
    <p:sldId id="523" r:id="rId21"/>
    <p:sldId id="524" r:id="rId22"/>
    <p:sldId id="614" r:id="rId23"/>
    <p:sldId id="717" r:id="rId24"/>
    <p:sldId id="771" r:id="rId25"/>
    <p:sldId id="772" r:id="rId26"/>
    <p:sldId id="773" r:id="rId27"/>
    <p:sldId id="774" r:id="rId28"/>
    <p:sldId id="775" r:id="rId29"/>
    <p:sldId id="763" r:id="rId30"/>
    <p:sldId id="713" r:id="rId31"/>
    <p:sldId id="718" r:id="rId32"/>
    <p:sldId id="719" r:id="rId33"/>
    <p:sldId id="720" r:id="rId34"/>
    <p:sldId id="725" r:id="rId35"/>
    <p:sldId id="726" r:id="rId36"/>
    <p:sldId id="298"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p:cViewPr varScale="1">
        <p:scale>
          <a:sx n="108" d="100"/>
          <a:sy n="108" d="100"/>
        </p:scale>
        <p:origin x="168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6/6/2018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20</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6/6/2018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6/6/2018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6/6/2018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6/6/2018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B80C8-9C17-4C8D-80FA-039A6827A3A1}"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6/6/2018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987365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46355" y="0"/>
            <a:ext cx="8686800" cy="3539430"/>
          </a:xfrm>
          <a:prstGeom prst="rect">
            <a:avLst/>
          </a:prstGeom>
          <a:noFill/>
        </p:spPr>
        <p:txBody>
          <a:bodyPr wrap="square" rtlCol="0">
            <a:spAutoFit/>
          </a:bodyPr>
          <a:lstStyle/>
          <a:p>
            <a:pPr algn="ctr"/>
            <a:r>
              <a:rPr lang="en-US" sz="3200" b="1" dirty="0"/>
              <a:t>God our Deliverer</a:t>
            </a:r>
            <a:endParaRPr lang="en-US" sz="3200" dirty="0"/>
          </a:p>
          <a:p>
            <a:pPr algn="ctr"/>
            <a:r>
              <a:rPr lang="en-US" sz="2800" b="1" dirty="0"/>
              <a:t>By Pastor Fee Soliven</a:t>
            </a:r>
            <a:endParaRPr lang="en-US" sz="2800" dirty="0"/>
          </a:p>
          <a:p>
            <a:pPr algn="ctr"/>
            <a:r>
              <a:rPr lang="en-US" sz="3200" b="1" dirty="0"/>
              <a:t>2 Timothy 3:6-11</a:t>
            </a:r>
            <a:endParaRPr lang="en-US" sz="3200" dirty="0"/>
          </a:p>
          <a:p>
            <a:pPr algn="ctr"/>
            <a:r>
              <a:rPr lang="en-US" sz="3200" b="1" dirty="0"/>
              <a:t>Wednesday Evening</a:t>
            </a:r>
            <a:endParaRPr lang="en-US" sz="3200" dirty="0"/>
          </a:p>
          <a:p>
            <a:pPr algn="ctr"/>
            <a:r>
              <a:rPr lang="en-US" sz="3200" b="1" dirty="0"/>
              <a:t>June 6, 2018</a:t>
            </a:r>
            <a:endParaRPr lang="en-US" sz="3200" dirty="0"/>
          </a:p>
          <a:p>
            <a:pPr algn="ctr"/>
            <a:r>
              <a:rPr lang="en-US" sz="3200" b="1" dirty="0"/>
              <a:t> </a:t>
            </a:r>
            <a:endParaRPr lang="en-US" sz="3200" dirty="0"/>
          </a:p>
          <a:p>
            <a:pPr algn="ctr"/>
            <a:endParaRPr lang="en-US" sz="3200" dirty="0"/>
          </a:p>
        </p:txBody>
      </p:sp>
      <p:pic>
        <p:nvPicPr>
          <p:cNvPr id="5" name="Picture 4" descr="C:\Users\Placido Soliven\Desktop\AllAboutJesus-Image1.jpg"/>
          <p:cNvPicPr>
            <a:picLocks noChangeAspect="1" noChangeArrowheads="1"/>
          </p:cNvPicPr>
          <p:nvPr/>
        </p:nvPicPr>
        <p:blipFill>
          <a:blip r:embed="rId3" cstate="print"/>
          <a:srcRect/>
          <a:stretch>
            <a:fillRect/>
          </a:stretch>
        </p:blipFill>
        <p:spPr bwMode="auto">
          <a:xfrm>
            <a:off x="17755" y="2428043"/>
            <a:ext cx="9144000" cy="4419600"/>
          </a:xfrm>
          <a:prstGeom prst="rect">
            <a:avLst/>
          </a:prstGeom>
          <a:noFill/>
        </p:spPr>
      </p:pic>
      <p:pic>
        <p:nvPicPr>
          <p:cNvPr id="9" name="Picture 8" descr="AGCF highest resolution.jpg"/>
          <p:cNvPicPr>
            <a:picLocks noChangeAspect="1"/>
          </p:cNvPicPr>
          <p:nvPr/>
        </p:nvPicPr>
        <p:blipFill>
          <a:blip r:embed="rId4" cstate="print"/>
          <a:stretch>
            <a:fillRect/>
          </a:stretch>
        </p:blipFill>
        <p:spPr>
          <a:xfrm>
            <a:off x="17755" y="5810805"/>
            <a:ext cx="1371600" cy="10287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016758"/>
          </a:xfrm>
          <a:prstGeom prst="rect">
            <a:avLst/>
          </a:prstGeom>
        </p:spPr>
        <p:txBody>
          <a:bodyPr wrap="square">
            <a:spAutoFit/>
          </a:bodyPr>
          <a:lstStyle/>
          <a:p>
            <a:pPr algn="ctr"/>
            <a:r>
              <a:rPr lang="en-US" sz="4000" dirty="0"/>
              <a:t> </a:t>
            </a:r>
            <a:r>
              <a:rPr lang="en-US" sz="4000" b="1" dirty="0"/>
              <a:t>6 For of this sort are those who creep into households and make captives of gullible women loaded down with sins, led away by various lusts, </a:t>
            </a:r>
            <a:endParaRPr lang="en-US" sz="4000" dirty="0"/>
          </a:p>
          <a:p>
            <a:pPr algn="ctr"/>
            <a:endParaRPr lang="en-US" sz="4000" dirty="0"/>
          </a:p>
          <a:p>
            <a:pPr algn="ct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7 always learning and never able to come to the knowledge of the truth.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dirty="0"/>
              <a:t>8 Now as </a:t>
            </a:r>
            <a:r>
              <a:rPr lang="en-US" sz="4000" b="1" dirty="0" err="1"/>
              <a:t>Jannes</a:t>
            </a:r>
            <a:r>
              <a:rPr lang="en-US" sz="4000" b="1" dirty="0"/>
              <a:t> and </a:t>
            </a:r>
            <a:r>
              <a:rPr lang="en-US" sz="4000" b="1" dirty="0" err="1"/>
              <a:t>Jambres</a:t>
            </a:r>
            <a:r>
              <a:rPr lang="en-US" sz="4000" b="1" dirty="0"/>
              <a:t> resisted Moses, so do these also resist the truth: men of corrupt minds, disapproved concerning the faith; 9 but they will progress no further, for their folly will be manifest to all, as theirs also was.</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422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3170099"/>
          </a:xfrm>
          <a:prstGeom prst="rect">
            <a:avLst/>
          </a:prstGeom>
        </p:spPr>
        <p:txBody>
          <a:bodyPr wrap="square">
            <a:spAutoFit/>
          </a:bodyPr>
          <a:lstStyle/>
          <a:p>
            <a:pPr algn="ctr"/>
            <a:r>
              <a:rPr lang="en-US" sz="4000" b="1" dirty="0"/>
              <a:t>10 But you have carefully followed my doctrine, manner of life, purpose, faith, longsuffering, love, perseverance,</a:t>
            </a: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22252245"/>
          </a:xfrm>
          <a:prstGeom prst="rect">
            <a:avLst/>
          </a:prstGeom>
        </p:spPr>
        <p:txBody>
          <a:bodyPr wrap="square">
            <a:spAutoFit/>
          </a:bodyPr>
          <a:lstStyle/>
          <a:p>
            <a:pPr algn="ctr"/>
            <a:r>
              <a:rPr lang="en-US" sz="4000" b="1" dirty="0"/>
              <a:t> 11 persecutions, afflictions, which happened to me at Antioch, at Iconium, at Lystra--what persecutions I endured. And out of them all the Lord delivered me. </a:t>
            </a:r>
            <a:endParaRPr lang="en-US" sz="4000" dirty="0"/>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b="1" dirty="0"/>
              <a:t>6 For of this sort are those who creep into households and make captives of gullible women loaded down with sins, led away by various lusts,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016758"/>
          </a:xfrm>
          <a:prstGeom prst="rect">
            <a:avLst/>
          </a:prstGeom>
        </p:spPr>
        <p:txBody>
          <a:bodyPr wrap="square">
            <a:spAutoFit/>
          </a:bodyPr>
          <a:lstStyle/>
          <a:p>
            <a:pPr algn="ctr"/>
            <a:r>
              <a:rPr lang="en-US" sz="4000" b="1" u="sng" dirty="0"/>
              <a:t>Titus 3:3</a:t>
            </a:r>
            <a:endParaRPr lang="en-US" sz="4000" u="sng" dirty="0"/>
          </a:p>
          <a:p>
            <a:pPr algn="ctr"/>
            <a:r>
              <a:rPr lang="en-US" sz="4000" dirty="0"/>
              <a:t>“For at one time we too were foolish, disobedient, misled, enslaved to all sorts of desires and pleasures, living in malice and envy, hateful, and hating one another”</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790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Jude 1:4</a:t>
            </a:r>
            <a:endParaRPr lang="en-US" sz="4000" u="sng" dirty="0"/>
          </a:p>
          <a:p>
            <a:pPr algn="ctr"/>
            <a:r>
              <a:rPr lang="en-US" sz="4000" dirty="0"/>
              <a:t>“For certain men have crept in among you unnoticed--ungodly ones who were designated long ago for condemnation. They turn the grace of our God into a license for immorality, and they deny our only Master and Lord, Jesus Christ”</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 7 always learning and never able to come to the knowledge of the truth.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6247864"/>
          </a:xfrm>
          <a:prstGeom prst="rect">
            <a:avLst/>
          </a:prstGeom>
        </p:spPr>
        <p:txBody>
          <a:bodyPr wrap="square">
            <a:spAutoFit/>
          </a:bodyPr>
          <a:lstStyle/>
          <a:p>
            <a:pPr algn="ctr"/>
            <a:r>
              <a:rPr lang="en-US" sz="4000" b="1" u="sng" dirty="0"/>
              <a:t>2 Timothy 4:1-5</a:t>
            </a:r>
            <a:endParaRPr lang="en-US" sz="4000" u="sng" dirty="0"/>
          </a:p>
          <a:p>
            <a:pPr algn="ctr"/>
            <a:r>
              <a:rPr lang="en-US" sz="4000" dirty="0"/>
              <a:t>1 I charge you therefore before God and the Lord Jesus Christ, who will judge the living and the dead at His appearing and His kingdom: 2 Preach the word! Be ready in season and out of season. Convince, rebuke, exhort, with all longsuffering and teaching.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3524"/>
            <a:ext cx="8915400" cy="6863417"/>
          </a:xfrm>
          <a:prstGeom prst="rect">
            <a:avLst/>
          </a:prstGeom>
        </p:spPr>
        <p:txBody>
          <a:bodyPr wrap="square">
            <a:spAutoFit/>
          </a:bodyPr>
          <a:lstStyle/>
          <a:p>
            <a:pPr algn="ctr"/>
            <a:r>
              <a:rPr lang="en-US" sz="4000" b="1" dirty="0"/>
              <a:t> </a:t>
            </a:r>
            <a:r>
              <a:rPr lang="en-US" sz="4000" dirty="0"/>
              <a:t>3 For the time will come when they will not endure sound doctrine, but according to their own desires, because they have itching ears, they will heap up for themselves teachers; 4 and they will turn their ears away from the truth, and be turned aside to fables. 5 But you be watchful in all things, endure afflictions, do the work of an evangelist, fulfill your ministry.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dirty="0"/>
              <a:t>8 Now as </a:t>
            </a:r>
            <a:r>
              <a:rPr lang="en-US" sz="4000" b="1" dirty="0" err="1"/>
              <a:t>Jannes</a:t>
            </a:r>
            <a:r>
              <a:rPr lang="en-US" sz="4000" b="1" dirty="0"/>
              <a:t> and </a:t>
            </a:r>
            <a:r>
              <a:rPr lang="en-US" sz="4000" b="1" dirty="0" err="1"/>
              <a:t>Jambres</a:t>
            </a:r>
            <a:r>
              <a:rPr lang="en-US" sz="4000" b="1" dirty="0"/>
              <a:t> resisted Moses, so do these also resist the truth: men of corrupt minds, disapproved concerning the faith; 9 but they will progress no further, for their folly will be manifest to all, as theirs also was.</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6247864"/>
          </a:xfrm>
          <a:prstGeom prst="rect">
            <a:avLst/>
          </a:prstGeom>
        </p:spPr>
        <p:txBody>
          <a:bodyPr wrap="square">
            <a:spAutoFit/>
          </a:bodyPr>
          <a:lstStyle/>
          <a:p>
            <a:pPr algn="ctr"/>
            <a:r>
              <a:rPr lang="en-US" sz="4000" b="1" u="sng" dirty="0"/>
              <a:t>Exodus 7:11-12</a:t>
            </a:r>
            <a:endParaRPr lang="en-US" sz="4000" u="sng" dirty="0"/>
          </a:p>
          <a:p>
            <a:pPr algn="ctr"/>
            <a:r>
              <a:rPr lang="en-US" sz="4000" dirty="0"/>
              <a:t>1 But Pharaoh also called the wise men and the sorcerers; so the magicians of Egypt, they also did in like manner with their enchantments. 12 For every man threw down his rod, and they became serpents. But Aaron's rod swallowed up their rods.</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632311"/>
          </a:xfrm>
          <a:prstGeom prst="rect">
            <a:avLst/>
          </a:prstGeom>
        </p:spPr>
        <p:txBody>
          <a:bodyPr wrap="square">
            <a:spAutoFit/>
          </a:bodyPr>
          <a:lstStyle/>
          <a:p>
            <a:pPr algn="ctr"/>
            <a:r>
              <a:rPr lang="en-US" sz="4000" b="1" u="sng" dirty="0"/>
              <a:t>Exodus 8:18-19</a:t>
            </a:r>
            <a:endParaRPr lang="en-US" sz="4000" u="sng" dirty="0"/>
          </a:p>
          <a:p>
            <a:pPr algn="ctr"/>
            <a:r>
              <a:rPr lang="en-US" sz="4000" dirty="0"/>
              <a:t>18 Now the magicians so worked with their enchantments to bring forth lice, but they could not. So there were lice on man and beast. 19 Then the magicians said to Pharaoh, "This is the finger of God." But Pharaoh's heart grew hard, and he did not heed them, just as the LORD had said.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u="sng" dirty="0"/>
              <a:t> </a:t>
            </a:r>
            <a:r>
              <a:rPr lang="en-US" sz="4000" b="1" u="sng" dirty="0"/>
              <a:t>Exodus 9:11</a:t>
            </a:r>
            <a:endParaRPr lang="en-US" sz="4000" u="sng" dirty="0"/>
          </a:p>
          <a:p>
            <a:pPr algn="ctr"/>
            <a:r>
              <a:rPr lang="en-US" sz="4000" dirty="0"/>
              <a:t>“And the magicians could not stand before Moses because of the boils, for the boils were on the magicians and on all the Egyptians”</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10 But you have carefully followed my doctrine, manner of life, purpose, faith, longsuffering, love, perseverance,</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7212"/>
            <a:ext cx="8915400" cy="5016758"/>
          </a:xfrm>
          <a:prstGeom prst="rect">
            <a:avLst/>
          </a:prstGeom>
        </p:spPr>
        <p:txBody>
          <a:bodyPr wrap="square">
            <a:spAutoFit/>
          </a:bodyPr>
          <a:lstStyle/>
          <a:p>
            <a:pPr algn="ctr"/>
            <a:r>
              <a:rPr lang="en-US" sz="4000" b="1" u="sng" dirty="0"/>
              <a:t>Ephesians 5:1-7</a:t>
            </a:r>
            <a:endParaRPr lang="en-US" sz="4000" u="sng" dirty="0"/>
          </a:p>
          <a:p>
            <a:pPr algn="ctr"/>
            <a:r>
              <a:rPr lang="en-US" sz="4000" dirty="0"/>
              <a:t>1 Therefore be imitators of God as dear children. 2 And walk in love, as Christ also has loved us and given Himself for us, an offering and a sacrifice to God for a sweet-smelling aroma.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016758"/>
          </a:xfrm>
          <a:prstGeom prst="rect">
            <a:avLst/>
          </a:prstGeom>
        </p:spPr>
        <p:txBody>
          <a:bodyPr wrap="square">
            <a:spAutoFit/>
          </a:bodyPr>
          <a:lstStyle/>
          <a:p>
            <a:pPr algn="ctr"/>
            <a:r>
              <a:rPr lang="en-US" sz="4000" dirty="0"/>
              <a:t>3 But fornication and all uncleanness or covetousness, let it not even be named among you, as is fitting for saints; 4 neither filthiness, nor foolish talking, nor coarse jesting, which are not fitting, but rather giving of thanks.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8710077"/>
          </a:xfrm>
          <a:prstGeom prst="rect">
            <a:avLst/>
          </a:prstGeom>
        </p:spPr>
        <p:txBody>
          <a:bodyPr wrap="square">
            <a:spAutoFit/>
          </a:bodyPr>
          <a:lstStyle/>
          <a:p>
            <a:pPr algn="ctr"/>
            <a:r>
              <a:rPr lang="en-US" sz="4000" dirty="0"/>
              <a:t>5 For this you know, that no fornicator, unclean person, nor covetous man, who is an idolater, has any inheritance in the kingdom of Christ and God. 6 Let no one deceive you with empty words, for because of these things the wrath of God comes upon the sons of disobedience. 7 Therefore do not be partakers with them. </a:t>
            </a:r>
          </a:p>
          <a:p>
            <a:pPr algn="ctr"/>
            <a:r>
              <a:rPr lang="en-US" sz="4000" dirty="0"/>
              <a:t> </a:t>
            </a:r>
          </a:p>
          <a:p>
            <a:pPr algn="ctr"/>
            <a:r>
              <a:rPr lang="en-US" sz="4000" dirty="0"/>
              <a:t> </a:t>
            </a:r>
          </a:p>
          <a:p>
            <a:pPr algn="ctr"/>
            <a:endParaRPr lang="en-US" sz="4000" b="1" dirty="0"/>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07555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247864"/>
          </a:xfrm>
          <a:prstGeom prst="rect">
            <a:avLst/>
          </a:prstGeom>
        </p:spPr>
        <p:txBody>
          <a:bodyPr wrap="square">
            <a:spAutoFit/>
          </a:bodyPr>
          <a:lstStyle/>
          <a:p>
            <a:pPr algn="ctr"/>
            <a:r>
              <a:rPr lang="en-US" sz="4000" b="1" u="sng" dirty="0"/>
              <a:t>Romans 13:11-14</a:t>
            </a:r>
            <a:endParaRPr lang="en-US" sz="4000" u="sng" dirty="0"/>
          </a:p>
          <a:p>
            <a:pPr algn="ctr"/>
            <a:r>
              <a:rPr lang="en-US" sz="4000" dirty="0"/>
              <a:t>11 And do this, knowing the time, that now it is high time to awake out of sleep; for now our salvation is nearer than when we first believed. 12 The night is far spent, the day is at hand. Therefore let us cast off the works of darkness, and let us put on the armor of light.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52238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4401205"/>
          </a:xfrm>
          <a:prstGeom prst="rect">
            <a:avLst/>
          </a:prstGeom>
        </p:spPr>
        <p:txBody>
          <a:bodyPr wrap="square">
            <a:spAutoFit/>
          </a:bodyPr>
          <a:lstStyle/>
          <a:p>
            <a:pPr algn="ctr"/>
            <a:r>
              <a:rPr lang="en-US" sz="4000" dirty="0"/>
              <a:t>13 Let us walk properly, as in the day, not in revelry and drunkenness, not in lewdness and lust, not in strife and envy. 14 But put on the Lord Jesus Christ, and make no provision for the flesh, to fulfill its lusts.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48005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9325630"/>
          </a:xfrm>
          <a:prstGeom prst="rect">
            <a:avLst/>
          </a:prstGeom>
        </p:spPr>
        <p:txBody>
          <a:bodyPr wrap="square">
            <a:spAutoFit/>
          </a:bodyPr>
          <a:lstStyle/>
          <a:p>
            <a:pPr algn="ctr"/>
            <a:r>
              <a:rPr lang="en-US" sz="4000" b="1" dirty="0"/>
              <a:t>11 persecutions, afflictions, which happened to me at Antioch, at Iconium, at Lystra--what persecutions I endured. And out of them all the Lord delivered me. </a:t>
            </a:r>
            <a:endParaRPr lang="en-US" sz="4000" dirty="0"/>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dirty="0"/>
              <a:t> </a:t>
            </a:r>
          </a:p>
          <a:p>
            <a:pPr algn="ctr"/>
            <a:r>
              <a:rPr lang="en-US" sz="4000" dirty="0"/>
              <a:t> </a:t>
            </a:r>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8496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b="1" u="sng" dirty="0"/>
              <a:t>2 Corinthians 11:23-33</a:t>
            </a:r>
            <a:endParaRPr lang="en-US" sz="4000" u="sng" dirty="0"/>
          </a:p>
          <a:p>
            <a:pPr algn="ctr"/>
            <a:r>
              <a:rPr lang="en-US" sz="4000" dirty="0"/>
              <a:t>23 Are they ministers of Christ?--I speak as a fool--I am more: in labors more abundant, in stripes above measure, in prisons more frequently, in deaths often. 24 From the Jews five times I received forty stripes minus one.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82355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863417"/>
          </a:xfrm>
          <a:prstGeom prst="rect">
            <a:avLst/>
          </a:prstGeom>
        </p:spPr>
        <p:txBody>
          <a:bodyPr wrap="square">
            <a:spAutoFit/>
          </a:bodyPr>
          <a:lstStyle/>
          <a:p>
            <a:pPr algn="ctr"/>
            <a:r>
              <a:rPr lang="en-US" sz="4000" dirty="0"/>
              <a:t>25 Three times I was beaten with rods; once I was stoned; three times I was shipwrecked; a night and a day I have been in the deep; 26 in journeys often, in perils of waters, in perils of robbers, in perils of my own countrymen, in perils of the Gentiles, in perils in the city, in perils in the wilderness, in perils in the sea, in perils among false brethren;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518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dirty="0"/>
              <a:t>27 in weariness and toil, in sleeplessness often, in hunger and thirst, in </a:t>
            </a:r>
            <a:r>
              <a:rPr lang="en-US" sz="4000" dirty="0" err="1"/>
              <a:t>fastings</a:t>
            </a:r>
            <a:r>
              <a:rPr lang="en-US" sz="4000" dirty="0"/>
              <a:t> often, in cold and nakedness-- 28 besides the other things, what comes upon me daily: my deep concern for all the churches. 29 Who is weak, and I am not weak? Who is made to stumble, and I do not burn with indignation? 30 If I must boast, I will boast in the things which concern my infirmity.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1787842"/>
          </a:xfrm>
          <a:prstGeom prst="rect">
            <a:avLst/>
          </a:prstGeom>
        </p:spPr>
        <p:txBody>
          <a:bodyPr wrap="square">
            <a:spAutoFit/>
          </a:bodyPr>
          <a:lstStyle/>
          <a:p>
            <a:pPr algn="ctr"/>
            <a:r>
              <a:rPr lang="en-US" sz="4000" dirty="0"/>
              <a:t> 31 The God and Father of our Lord Jesus Christ, who is blessed forever, knows that I am not lying. 32 In Damascus the governor, under </a:t>
            </a:r>
            <a:r>
              <a:rPr lang="en-US" sz="4000" dirty="0" err="1"/>
              <a:t>Aretas</a:t>
            </a:r>
            <a:r>
              <a:rPr lang="en-US" sz="4000" dirty="0"/>
              <a:t> the king, was guarding the city of the Damascenes with a garrison, desiring to arrest me; 33 but I was let down in a basket through a window in the wall, and escaped from his hands.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Acts 13:50-52</a:t>
            </a:r>
            <a:endParaRPr lang="en-US" sz="4000" u="sng" dirty="0"/>
          </a:p>
          <a:p>
            <a:pPr algn="ctr"/>
            <a:r>
              <a:rPr lang="en-US" sz="4000" dirty="0"/>
              <a:t>50 But the Jews stirred up the devout and prominent women and the chief men of the city, raised up persecution against Paul and Barnabas, and expelled them from their region. 51 But they shook off the dust from their feet against them, and came to Iconium. 52 And the disciples were filled with joy and with the Holy Spirit. </a:t>
            </a:r>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6247864"/>
          </a:xfrm>
          <a:prstGeom prst="rect">
            <a:avLst/>
          </a:prstGeom>
        </p:spPr>
        <p:txBody>
          <a:bodyPr wrap="square">
            <a:spAutoFit/>
          </a:bodyPr>
          <a:lstStyle/>
          <a:p>
            <a:pPr algn="ctr"/>
            <a:r>
              <a:rPr lang="en-US" sz="4000" b="1" u="sng" dirty="0"/>
              <a:t>Acts 13:50-52</a:t>
            </a:r>
            <a:endParaRPr lang="en-US" sz="4000" u="sng" dirty="0"/>
          </a:p>
          <a:p>
            <a:pPr algn="ctr"/>
            <a:r>
              <a:rPr lang="en-US" sz="4000" dirty="0"/>
              <a:t>50 But the Jews stirred up the devout and prominent women and the chief men of the city, raised up persecution against Paul and Barnabas, and expelled them from their region. 51 But they shook off the dust from their feet against them, and came to Iconium. 52 And the disciples were filled with joy and with the Holy Spirit.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Acts 14:19</a:t>
            </a:r>
            <a:endParaRPr lang="en-US" sz="4000" u="sng" dirty="0"/>
          </a:p>
          <a:p>
            <a:pPr algn="ctr"/>
            <a:r>
              <a:rPr lang="en-US" sz="4000" dirty="0"/>
              <a:t>“Then Jews from Antioch and Iconium came there; and having persuaded the multitudes, they stoned Paul and dragged him out of the city, supposing him to be dead”</a:t>
            </a:r>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Acts 16:25-26</a:t>
            </a:r>
            <a:endParaRPr lang="en-US" sz="4000" u="sng" dirty="0"/>
          </a:p>
          <a:p>
            <a:pPr algn="ctr"/>
            <a:r>
              <a:rPr lang="en-US" sz="4000" dirty="0"/>
              <a:t>25 But at midnight Paul and Silas were praying and singing hymns to God, and the prisoners were listening to them. 26 Suddenly there was a great earthquake, so that the foundations of the prison were shaken; and immediately all the doors were opened and everyone's chains were loosed.</a:t>
            </a:r>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20390</TotalTime>
  <Words>1225</Words>
  <Application>Microsoft Office PowerPoint</Application>
  <PresentationFormat>On-screen Show (4:3)</PresentationFormat>
  <Paragraphs>122</Paragraphs>
  <Slides>34</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34</vt:i4>
      </vt:variant>
    </vt:vector>
  </HeadingPairs>
  <TitlesOfParts>
    <vt:vector size="41" baseType="lpstr">
      <vt:lpstr>Arial</vt:lpstr>
      <vt:lpstr>Calibri</vt:lpstr>
      <vt:lpstr>Constantia</vt:lpstr>
      <vt:lpstr>Wingdings 2</vt:lpstr>
      <vt:lpstr>Flow</vt:lpstr>
      <vt:lpstr>1_Office Theme</vt:lpstr>
      <vt:lpstr>1_Flow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1300</cp:revision>
  <dcterms:created xsi:type="dcterms:W3CDTF">2013-06-05T21:04:28Z</dcterms:created>
  <dcterms:modified xsi:type="dcterms:W3CDTF">2018-06-07T05:48:12Z</dcterms:modified>
</cp:coreProperties>
</file>