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45"/>
  </p:notesMasterIdLst>
  <p:sldIdLst>
    <p:sldId id="257" r:id="rId2"/>
    <p:sldId id="698" r:id="rId3"/>
    <p:sldId id="258" r:id="rId4"/>
    <p:sldId id="790" r:id="rId5"/>
    <p:sldId id="793" r:id="rId6"/>
    <p:sldId id="259" r:id="rId7"/>
    <p:sldId id="617" r:id="rId8"/>
    <p:sldId id="615" r:id="rId9"/>
    <p:sldId id="616" r:id="rId10"/>
    <p:sldId id="260" r:id="rId11"/>
    <p:sldId id="789" r:id="rId12"/>
    <p:sldId id="518" r:id="rId13"/>
    <p:sldId id="704" r:id="rId14"/>
    <p:sldId id="706" r:id="rId15"/>
    <p:sldId id="874" r:id="rId16"/>
    <p:sldId id="875" r:id="rId17"/>
    <p:sldId id="876" r:id="rId18"/>
    <p:sldId id="877" r:id="rId19"/>
    <p:sldId id="878" r:id="rId20"/>
    <p:sldId id="879" r:id="rId21"/>
    <p:sldId id="709" r:id="rId22"/>
    <p:sldId id="708" r:id="rId23"/>
    <p:sldId id="519" r:id="rId24"/>
    <p:sldId id="520" r:id="rId25"/>
    <p:sldId id="522" r:id="rId26"/>
    <p:sldId id="523" r:id="rId27"/>
    <p:sldId id="524" r:id="rId28"/>
    <p:sldId id="614" r:id="rId29"/>
    <p:sldId id="717" r:id="rId30"/>
    <p:sldId id="666" r:id="rId31"/>
    <p:sldId id="713" r:id="rId32"/>
    <p:sldId id="718" r:id="rId33"/>
    <p:sldId id="719" r:id="rId34"/>
    <p:sldId id="720" r:id="rId35"/>
    <p:sldId id="721" r:id="rId36"/>
    <p:sldId id="722" r:id="rId37"/>
    <p:sldId id="723" r:id="rId38"/>
    <p:sldId id="725" r:id="rId39"/>
    <p:sldId id="726" r:id="rId40"/>
    <p:sldId id="914" r:id="rId41"/>
    <p:sldId id="915" r:id="rId42"/>
    <p:sldId id="916" r:id="rId43"/>
    <p:sldId id="932"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824" autoAdjust="0"/>
    <p:restoredTop sz="94660"/>
  </p:normalViewPr>
  <p:slideViewPr>
    <p:cSldViewPr>
      <p:cViewPr varScale="1">
        <p:scale>
          <a:sx n="108" d="100"/>
          <a:sy n="108" d="100"/>
        </p:scale>
        <p:origin x="1302"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726CF8-AB8D-4D4A-A576-C89E5CA583C3}" type="datetimeFigureOut">
              <a:rPr lang="en-US" smtClean="0"/>
              <a:pPr/>
              <a:t>6/3/2018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FAD8AB-C685-4702-9014-ADA2C1441788}" type="slidenum">
              <a:rPr lang="en-US" smtClean="0"/>
              <a:pPr/>
              <a:t>‹#›</a:t>
            </a:fld>
            <a:endParaRPr lang="en-US"/>
          </a:p>
        </p:txBody>
      </p:sp>
    </p:spTree>
    <p:extLst>
      <p:ext uri="{BB962C8B-B14F-4D97-AF65-F5344CB8AC3E}">
        <p14:creationId xmlns:p14="http://schemas.microsoft.com/office/powerpoint/2010/main" val="14144674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5355DD6-1C2C-4448-8227-50186370C331}"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31027219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AFAD8AB-C685-4702-9014-ADA2C1441788}" type="slidenum">
              <a:rPr lang="en-US" smtClean="0"/>
              <a:pPr/>
              <a:t>28</a:t>
            </a:fld>
            <a:endParaRPr lang="en-US"/>
          </a:p>
        </p:txBody>
      </p:sp>
    </p:spTree>
    <p:extLst>
      <p:ext uri="{BB962C8B-B14F-4D97-AF65-F5344CB8AC3E}">
        <p14:creationId xmlns:p14="http://schemas.microsoft.com/office/powerpoint/2010/main" val="3935754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6350" y="20638"/>
            <a:ext cx="9144000" cy="6858000"/>
            <a:chOff x="0" y="0"/>
            <a:chExt cx="5760" cy="4320"/>
          </a:xfrm>
        </p:grpSpPr>
        <p:sp>
          <p:nvSpPr>
            <p:cNvPr id="5"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US" dirty="0"/>
            </a:p>
          </p:txBody>
        </p:sp>
        <p:sp>
          <p:nvSpPr>
            <p:cNvPr id="6"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en-US" dirty="0"/>
            </a:p>
          </p:txBody>
        </p:sp>
      </p:grpSp>
      <p:sp>
        <p:nvSpPr>
          <p:cNvPr id="7" name="Freeform 5"/>
          <p:cNvSpPr>
            <a:spLocks/>
          </p:cNvSpPr>
          <p:nvPr/>
        </p:nvSpPr>
        <p:spPr bwMode="hidden">
          <a:xfrm>
            <a:off x="6242050" y="626903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pPr>
              <a:defRPr/>
            </a:pPr>
            <a:endParaRPr lang="en-US" dirty="0"/>
          </a:p>
        </p:txBody>
      </p:sp>
      <p:grpSp>
        <p:nvGrpSpPr>
          <p:cNvPr id="8" name="Group 6"/>
          <p:cNvGrpSpPr>
            <a:grpSpLocks/>
          </p:cNvGrpSpPr>
          <p:nvPr/>
        </p:nvGrpSpPr>
        <p:grpSpPr bwMode="auto">
          <a:xfrm>
            <a:off x="-1588" y="6034088"/>
            <a:ext cx="7845426" cy="850900"/>
            <a:chOff x="0" y="3792"/>
            <a:chExt cx="4942" cy="536"/>
          </a:xfrm>
        </p:grpSpPr>
        <p:sp>
          <p:nvSpPr>
            <p:cNvPr id="9"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en-US" dirty="0"/>
            </a:p>
          </p:txBody>
        </p:sp>
        <p:grpSp>
          <p:nvGrpSpPr>
            <p:cNvPr id="10" name="Group 8"/>
            <p:cNvGrpSpPr>
              <a:grpSpLocks/>
            </p:cNvGrpSpPr>
            <p:nvPr userDrawn="1"/>
          </p:nvGrpSpPr>
          <p:grpSpPr bwMode="auto">
            <a:xfrm>
              <a:off x="2486" y="3792"/>
              <a:ext cx="2456" cy="536"/>
              <a:chOff x="2486" y="3792"/>
              <a:chExt cx="2456" cy="536"/>
            </a:xfrm>
          </p:grpSpPr>
          <p:sp>
            <p:nvSpPr>
              <p:cNvPr id="12" name="Freeform 9"/>
              <p:cNvSpPr>
                <a:spLocks/>
              </p:cNvSpPr>
              <p:nvPr userDrawn="1"/>
            </p:nvSpPr>
            <p:spPr bwMode="ltGray">
              <a:xfrm>
                <a:off x="3948" y="3799"/>
                <a:ext cx="994" cy="529"/>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592" y="527"/>
                  </a:cxn>
                  <a:cxn ang="0">
                    <a:pos x="994" y="529"/>
                  </a:cxn>
                  <a:cxn ang="0">
                    <a:pos x="828" y="473"/>
                  </a:cxn>
                  <a:cxn ang="0">
                    <a:pos x="636" y="373"/>
                  </a:cxn>
                </a:cxnLst>
                <a:rect l="0" t="0" r="r" b="b"/>
                <a:pathLst>
                  <a:path w="994" h="529">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592" y="527"/>
                    </a:lnTo>
                    <a:lnTo>
                      <a:pt x="994" y="529"/>
                    </a:lnTo>
                    <a:lnTo>
                      <a:pt x="828" y="473"/>
                    </a:lnTo>
                    <a:lnTo>
                      <a:pt x="636" y="373"/>
                    </a:lnTo>
                    <a:close/>
                  </a:path>
                </a:pathLst>
              </a:custGeom>
              <a:solidFill>
                <a:schemeClr val="bg2"/>
              </a:solidFill>
              <a:ln w="9525">
                <a:noFill/>
                <a:round/>
                <a:headEnd/>
                <a:tailEnd/>
              </a:ln>
            </p:spPr>
            <p:txBody>
              <a:bodyPr/>
              <a:lstStyle/>
              <a:p>
                <a:pPr>
                  <a:defRPr/>
                </a:pPr>
                <a:endParaRPr lang="en-US" dirty="0"/>
              </a:p>
            </p:txBody>
          </p:sp>
          <p:sp>
            <p:nvSpPr>
              <p:cNvPr id="13"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pPr>
                  <a:defRPr/>
                </a:pPr>
                <a:endParaRPr lang="en-US" dirty="0"/>
              </a:p>
            </p:txBody>
          </p:sp>
          <p:sp>
            <p:nvSpPr>
              <p:cNvPr id="14"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pPr>
                  <a:defRPr/>
                </a:pPr>
                <a:endParaRPr lang="en-US" dirty="0"/>
              </a:p>
            </p:txBody>
          </p:sp>
          <p:sp>
            <p:nvSpPr>
              <p:cNvPr id="15"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pPr>
                  <a:defRPr/>
                </a:pPr>
                <a:endParaRPr lang="en-US" dirty="0"/>
              </a:p>
            </p:txBody>
          </p:sp>
          <p:sp>
            <p:nvSpPr>
              <p:cNvPr id="16"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pPr>
                  <a:defRPr/>
                </a:pPr>
                <a:endParaRPr lang="en-US" dirty="0"/>
              </a:p>
            </p:txBody>
          </p:sp>
        </p:grpSp>
        <p:sp>
          <p:nvSpPr>
            <p:cNvPr id="11"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en-US" dirty="0"/>
            </a:p>
          </p:txBody>
        </p:sp>
      </p:grpSp>
      <p:grpSp>
        <p:nvGrpSpPr>
          <p:cNvPr id="17" name="Group 15"/>
          <p:cNvGrpSpPr>
            <a:grpSpLocks/>
          </p:cNvGrpSpPr>
          <p:nvPr/>
        </p:nvGrpSpPr>
        <p:grpSpPr bwMode="auto">
          <a:xfrm>
            <a:off x="627063" y="6021388"/>
            <a:ext cx="5684837" cy="849312"/>
            <a:chOff x="395" y="3793"/>
            <a:chExt cx="3581" cy="535"/>
          </a:xfrm>
        </p:grpSpPr>
        <p:sp>
          <p:nvSpPr>
            <p:cNvPr id="18" name="Freeform 16"/>
            <p:cNvSpPr>
              <a:spLocks/>
            </p:cNvSpPr>
            <p:nvPr userDrawn="1"/>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pPr>
                <a:defRPr/>
              </a:pPr>
              <a:endParaRPr lang="en-US" dirty="0"/>
            </a:p>
          </p:txBody>
        </p:sp>
        <p:sp>
          <p:nvSpPr>
            <p:cNvPr id="19" name="Freeform 17"/>
            <p:cNvSpPr>
              <a:spLocks/>
            </p:cNvSpPr>
            <p:nvPr userDrawn="1"/>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pPr>
                <a:defRPr/>
              </a:pPr>
              <a:endParaRPr lang="en-US" dirty="0"/>
            </a:p>
          </p:txBody>
        </p:sp>
        <p:sp>
          <p:nvSpPr>
            <p:cNvPr id="20" name="Freeform 18"/>
            <p:cNvSpPr>
              <a:spLocks/>
            </p:cNvSpPr>
            <p:nvPr userDrawn="1"/>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pPr>
                <a:defRPr/>
              </a:pPr>
              <a:endParaRPr lang="en-US" dirty="0"/>
            </a:p>
          </p:txBody>
        </p:sp>
        <p:sp>
          <p:nvSpPr>
            <p:cNvPr id="21" name="Freeform 19"/>
            <p:cNvSpPr>
              <a:spLocks/>
            </p:cNvSpPr>
            <p:nvPr userDrawn="1"/>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pPr>
                <a:defRPr/>
              </a:pPr>
              <a:endParaRPr lang="en-US" dirty="0"/>
            </a:p>
          </p:txBody>
        </p:sp>
        <p:sp>
          <p:nvSpPr>
            <p:cNvPr id="22" name="Freeform 20"/>
            <p:cNvSpPr>
              <a:spLocks/>
            </p:cNvSpPr>
            <p:nvPr userDrawn="1"/>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pPr>
                <a:defRPr/>
              </a:pPr>
              <a:endParaRPr lang="en-US" dirty="0"/>
            </a:p>
          </p:txBody>
        </p:sp>
        <p:sp>
          <p:nvSpPr>
            <p:cNvPr id="23" name="Freeform 21"/>
            <p:cNvSpPr>
              <a:spLocks/>
            </p:cNvSpPr>
            <p:nvPr userDrawn="1"/>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pPr>
                <a:defRPr/>
              </a:pPr>
              <a:endParaRPr lang="en-US" dirty="0"/>
            </a:p>
          </p:txBody>
        </p:sp>
      </p:grpSp>
      <p:sp>
        <p:nvSpPr>
          <p:cNvPr id="58390" name="Rectangle 22"/>
          <p:cNvSpPr>
            <a:spLocks noGrp="1" noChangeArrowheads="1"/>
          </p:cNvSpPr>
          <p:nvPr>
            <p:ph type="ctrTitle" sz="quarter"/>
          </p:nvPr>
        </p:nvSpPr>
        <p:spPr>
          <a:xfrm>
            <a:off x="457200" y="1447800"/>
            <a:ext cx="8229600" cy="1736725"/>
          </a:xfrm>
        </p:spPr>
        <p:txBody>
          <a:bodyPr/>
          <a:lstStyle>
            <a:lvl1pPr>
              <a:defRPr sz="5400"/>
            </a:lvl1pPr>
          </a:lstStyle>
          <a:p>
            <a:r>
              <a:rPr lang="en-US"/>
              <a:t>Click to edit Master title style</a:t>
            </a:r>
          </a:p>
        </p:txBody>
      </p:sp>
      <p:sp>
        <p:nvSpPr>
          <p:cNvPr id="58391" name="Rectangle 23"/>
          <p:cNvSpPr>
            <a:spLocks noGrp="1" noChangeArrowheads="1"/>
          </p:cNvSpPr>
          <p:nvPr>
            <p:ph type="subTitle" sz="quarter" idx="1"/>
          </p:nvPr>
        </p:nvSpPr>
        <p:spPr>
          <a:xfrm>
            <a:off x="1371600" y="3429000"/>
            <a:ext cx="6400800" cy="1752600"/>
          </a:xfrm>
        </p:spPr>
        <p:txBody>
          <a:bodyPr/>
          <a:lstStyle>
            <a:lvl1pPr marL="0" indent="0" algn="ctr">
              <a:buFontTx/>
              <a:buNone/>
              <a:defRPr>
                <a:effectLst>
                  <a:outerShdw blurRad="38100" dist="38100" dir="2700000" algn="tl">
                    <a:srgbClr val="000000"/>
                  </a:outerShdw>
                </a:effectLst>
              </a:defRPr>
            </a:lvl1pPr>
          </a:lstStyle>
          <a:p>
            <a:r>
              <a:rPr lang="en-US"/>
              <a:t>Click to edit Master subtitle style</a:t>
            </a:r>
          </a:p>
        </p:txBody>
      </p:sp>
      <p:sp>
        <p:nvSpPr>
          <p:cNvPr id="24" name="Rectangle 24"/>
          <p:cNvSpPr>
            <a:spLocks noGrp="1" noChangeArrowheads="1"/>
          </p:cNvSpPr>
          <p:nvPr>
            <p:ph type="dt" sz="quarter" idx="10"/>
          </p:nvPr>
        </p:nvSpPr>
        <p:spPr/>
        <p:txBody>
          <a:bodyPr/>
          <a:lstStyle>
            <a:lvl1pPr>
              <a:defRPr smtClean="0"/>
            </a:lvl1pPr>
          </a:lstStyle>
          <a:p>
            <a:pPr>
              <a:defRPr/>
            </a:pPr>
            <a:endParaRPr lang="en-US" dirty="0"/>
          </a:p>
        </p:txBody>
      </p:sp>
      <p:sp>
        <p:nvSpPr>
          <p:cNvPr id="25" name="Rectangle 25"/>
          <p:cNvSpPr>
            <a:spLocks noGrp="1" noChangeArrowheads="1"/>
          </p:cNvSpPr>
          <p:nvPr>
            <p:ph type="sldNum" sz="quarter" idx="11"/>
          </p:nvPr>
        </p:nvSpPr>
        <p:spPr/>
        <p:txBody>
          <a:bodyPr/>
          <a:lstStyle>
            <a:lvl1pPr>
              <a:defRPr smtClean="0"/>
            </a:lvl1pPr>
          </a:lstStyle>
          <a:p>
            <a:pPr>
              <a:defRPr/>
            </a:pPr>
            <a:fld id="{1DC1A1B7-325C-4BC2-BB16-97769B9704D7}" type="slidenum">
              <a:rPr lang="en-US"/>
              <a:pPr>
                <a:defRPr/>
              </a:pPr>
              <a:t>‹#›</a:t>
            </a:fld>
            <a:endParaRPr lang="en-US" dirty="0"/>
          </a:p>
        </p:txBody>
      </p:sp>
      <p:sp>
        <p:nvSpPr>
          <p:cNvPr id="26" name="Rectangle 26"/>
          <p:cNvSpPr>
            <a:spLocks noGrp="1" noChangeArrowheads="1"/>
          </p:cNvSpPr>
          <p:nvPr>
            <p:ph type="ftr" sz="quarter" idx="12"/>
          </p:nvPr>
        </p:nvSpPr>
        <p:spPr/>
        <p:txBody>
          <a:bodyPr/>
          <a:lstStyle>
            <a:lvl1pPr>
              <a:defRPr smtClean="0"/>
            </a:lvl1pPr>
          </a:lstStyle>
          <a:p>
            <a:pPr>
              <a:defRPr/>
            </a:pPr>
            <a:endParaRPr lang="en-US" dirty="0"/>
          </a:p>
        </p:txBody>
      </p:sp>
    </p:spTree>
    <p:extLst>
      <p:ext uri="{BB962C8B-B14F-4D97-AF65-F5344CB8AC3E}">
        <p14:creationId xmlns:p14="http://schemas.microsoft.com/office/powerpoint/2010/main" val="15327037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B939AA26-F120-4EAC-8FF7-3E0ED4AAA0BB}" type="slidenum">
              <a:rPr lang="en-US"/>
              <a:pPr>
                <a:defRPr/>
              </a:pPr>
              <a:t>‹#›</a:t>
            </a:fld>
            <a:endParaRPr lang="en-US" dirty="0"/>
          </a:p>
        </p:txBody>
      </p:sp>
    </p:spTree>
    <p:extLst>
      <p:ext uri="{BB962C8B-B14F-4D97-AF65-F5344CB8AC3E}">
        <p14:creationId xmlns:p14="http://schemas.microsoft.com/office/powerpoint/2010/main" val="350586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E99B5862-7B3B-46F9-ABA4-DB7E183A5F87}" type="slidenum">
              <a:rPr lang="en-US"/>
              <a:pPr>
                <a:defRPr/>
              </a:pPr>
              <a:t>‹#›</a:t>
            </a:fld>
            <a:endParaRPr lang="en-US" dirty="0"/>
          </a:p>
        </p:txBody>
      </p:sp>
    </p:spTree>
    <p:extLst>
      <p:ext uri="{BB962C8B-B14F-4D97-AF65-F5344CB8AC3E}">
        <p14:creationId xmlns:p14="http://schemas.microsoft.com/office/powerpoint/2010/main" val="5520153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3FD90DE7-1F95-490D-8C4E-9764013E9666}" type="slidenum">
              <a:rPr lang="en-US"/>
              <a:pPr>
                <a:defRPr/>
              </a:pPr>
              <a:t>‹#›</a:t>
            </a:fld>
            <a:endParaRPr lang="en-US" dirty="0"/>
          </a:p>
        </p:txBody>
      </p:sp>
    </p:spTree>
    <p:extLst>
      <p:ext uri="{BB962C8B-B14F-4D97-AF65-F5344CB8AC3E}">
        <p14:creationId xmlns:p14="http://schemas.microsoft.com/office/powerpoint/2010/main" val="18797625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4"/>
          <p:cNvSpPr>
            <a:spLocks noGrp="1" noChangeArrowheads="1"/>
          </p:cNvSpPr>
          <p:nvPr>
            <p:ph type="dt" sz="half" idx="10"/>
          </p:nvPr>
        </p:nvSpPr>
        <p:spPr>
          <a:ln/>
        </p:spPr>
        <p:txBody>
          <a:bodyPr/>
          <a:lstStyle>
            <a:lvl1pPr>
              <a:defRPr/>
            </a:lvl1pPr>
          </a:lstStyle>
          <a:p>
            <a:pPr>
              <a:defRPr/>
            </a:pPr>
            <a:endParaRPr lang="en-US" dirty="0"/>
          </a:p>
        </p:txBody>
      </p:sp>
      <p:sp>
        <p:nvSpPr>
          <p:cNvPr id="8"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26"/>
          <p:cNvSpPr>
            <a:spLocks noGrp="1" noChangeArrowheads="1"/>
          </p:cNvSpPr>
          <p:nvPr>
            <p:ph type="sldNum" sz="quarter" idx="12"/>
          </p:nvPr>
        </p:nvSpPr>
        <p:spPr>
          <a:ln/>
        </p:spPr>
        <p:txBody>
          <a:bodyPr/>
          <a:lstStyle>
            <a:lvl1pPr>
              <a:defRPr/>
            </a:lvl1pPr>
          </a:lstStyle>
          <a:p>
            <a:pPr>
              <a:defRPr/>
            </a:pPr>
            <a:fld id="{9656F464-9AEB-4CD3-84BF-56CF33D7C7F8}" type="slidenum">
              <a:rPr lang="en-US"/>
              <a:pPr>
                <a:defRPr/>
              </a:pPr>
              <a:t>‹#›</a:t>
            </a:fld>
            <a:endParaRPr lang="en-US" dirty="0"/>
          </a:p>
        </p:txBody>
      </p:sp>
    </p:spTree>
    <p:extLst>
      <p:ext uri="{BB962C8B-B14F-4D97-AF65-F5344CB8AC3E}">
        <p14:creationId xmlns:p14="http://schemas.microsoft.com/office/powerpoint/2010/main" val="2132844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24"/>
          <p:cNvSpPr>
            <a:spLocks noGrp="1" noChangeArrowheads="1"/>
          </p:cNvSpPr>
          <p:nvPr>
            <p:ph type="dt" sz="half" idx="10"/>
          </p:nvPr>
        </p:nvSpPr>
        <p:spPr>
          <a:ln/>
        </p:spPr>
        <p:txBody>
          <a:bodyPr/>
          <a:lstStyle>
            <a:lvl1pPr>
              <a:defRPr/>
            </a:lvl1pPr>
          </a:lstStyle>
          <a:p>
            <a:pPr>
              <a:defRPr/>
            </a:pPr>
            <a:endParaRPr lang="en-US" dirty="0"/>
          </a:p>
        </p:txBody>
      </p:sp>
      <p:sp>
        <p:nvSpPr>
          <p:cNvPr id="4"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26"/>
          <p:cNvSpPr>
            <a:spLocks noGrp="1" noChangeArrowheads="1"/>
          </p:cNvSpPr>
          <p:nvPr>
            <p:ph type="sldNum" sz="quarter" idx="12"/>
          </p:nvPr>
        </p:nvSpPr>
        <p:spPr>
          <a:ln/>
        </p:spPr>
        <p:txBody>
          <a:bodyPr/>
          <a:lstStyle>
            <a:lvl1pPr>
              <a:defRPr/>
            </a:lvl1pPr>
          </a:lstStyle>
          <a:p>
            <a:pPr>
              <a:defRPr/>
            </a:pPr>
            <a:fld id="{99F62AB5-D548-4F98-84ED-9BC4CBFD44AC}" type="slidenum">
              <a:rPr lang="en-US"/>
              <a:pPr>
                <a:defRPr/>
              </a:pPr>
              <a:t>‹#›</a:t>
            </a:fld>
            <a:endParaRPr lang="en-US" dirty="0"/>
          </a:p>
        </p:txBody>
      </p:sp>
    </p:spTree>
    <p:extLst>
      <p:ext uri="{BB962C8B-B14F-4D97-AF65-F5344CB8AC3E}">
        <p14:creationId xmlns:p14="http://schemas.microsoft.com/office/powerpoint/2010/main" val="1393305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4"/>
          <p:cNvSpPr>
            <a:spLocks noGrp="1" noChangeArrowheads="1"/>
          </p:cNvSpPr>
          <p:nvPr>
            <p:ph type="dt" sz="half" idx="10"/>
          </p:nvPr>
        </p:nvSpPr>
        <p:spPr>
          <a:ln/>
        </p:spPr>
        <p:txBody>
          <a:bodyPr/>
          <a:lstStyle>
            <a:lvl1pPr>
              <a:defRPr/>
            </a:lvl1pPr>
          </a:lstStyle>
          <a:p>
            <a:pPr>
              <a:defRPr/>
            </a:pPr>
            <a:endParaRPr lang="en-US" dirty="0"/>
          </a:p>
        </p:txBody>
      </p:sp>
      <p:sp>
        <p:nvSpPr>
          <p:cNvPr id="3"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26"/>
          <p:cNvSpPr>
            <a:spLocks noGrp="1" noChangeArrowheads="1"/>
          </p:cNvSpPr>
          <p:nvPr>
            <p:ph type="sldNum" sz="quarter" idx="12"/>
          </p:nvPr>
        </p:nvSpPr>
        <p:spPr>
          <a:ln/>
        </p:spPr>
        <p:txBody>
          <a:bodyPr/>
          <a:lstStyle>
            <a:lvl1pPr>
              <a:defRPr/>
            </a:lvl1pPr>
          </a:lstStyle>
          <a:p>
            <a:pPr>
              <a:defRPr/>
            </a:pPr>
            <a:fld id="{391A8B4F-E3A7-45E5-ACCF-357168C29989}" type="slidenum">
              <a:rPr lang="en-US"/>
              <a:pPr>
                <a:defRPr/>
              </a:pPr>
              <a:t>‹#›</a:t>
            </a:fld>
            <a:endParaRPr lang="en-US" dirty="0"/>
          </a:p>
        </p:txBody>
      </p:sp>
    </p:spTree>
    <p:extLst>
      <p:ext uri="{BB962C8B-B14F-4D97-AF65-F5344CB8AC3E}">
        <p14:creationId xmlns:p14="http://schemas.microsoft.com/office/powerpoint/2010/main" val="4171453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02848C6A-7587-4ED9-8370-E99A1FF4FF40}" type="slidenum">
              <a:rPr lang="en-US"/>
              <a:pPr>
                <a:defRPr/>
              </a:pPr>
              <a:t>‹#›</a:t>
            </a:fld>
            <a:endParaRPr lang="en-US" dirty="0"/>
          </a:p>
        </p:txBody>
      </p:sp>
    </p:spTree>
    <p:extLst>
      <p:ext uri="{BB962C8B-B14F-4D97-AF65-F5344CB8AC3E}">
        <p14:creationId xmlns:p14="http://schemas.microsoft.com/office/powerpoint/2010/main" val="1226519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1709BBAD-74FA-4056-AAA3-D58B2879018F}" type="slidenum">
              <a:rPr lang="en-US"/>
              <a:pPr>
                <a:defRPr/>
              </a:pPr>
              <a:t>‹#›</a:t>
            </a:fld>
            <a:endParaRPr lang="en-US" dirty="0"/>
          </a:p>
        </p:txBody>
      </p:sp>
    </p:spTree>
    <p:extLst>
      <p:ext uri="{BB962C8B-B14F-4D97-AF65-F5344CB8AC3E}">
        <p14:creationId xmlns:p14="http://schemas.microsoft.com/office/powerpoint/2010/main" val="3912623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B6EFCA14-B532-41E9-B362-B3D555C18BA7}" type="slidenum">
              <a:rPr lang="en-US"/>
              <a:pPr>
                <a:defRPr/>
              </a:pPr>
              <a:t>‹#›</a:t>
            </a:fld>
            <a:endParaRPr lang="en-US" dirty="0"/>
          </a:p>
        </p:txBody>
      </p:sp>
    </p:spTree>
    <p:extLst>
      <p:ext uri="{BB962C8B-B14F-4D97-AF65-F5344CB8AC3E}">
        <p14:creationId xmlns:p14="http://schemas.microsoft.com/office/powerpoint/2010/main" val="14709716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67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28600"/>
            <a:ext cx="6019800" cy="5867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E9F66412-7F99-47F3-844C-CA9CB620B688}" type="slidenum">
              <a:rPr lang="en-US"/>
              <a:pPr>
                <a:defRPr/>
              </a:pPr>
              <a:t>‹#›</a:t>
            </a:fld>
            <a:endParaRPr lang="en-US" dirty="0"/>
          </a:p>
        </p:txBody>
      </p:sp>
    </p:spTree>
    <p:extLst>
      <p:ext uri="{BB962C8B-B14F-4D97-AF65-F5344CB8AC3E}">
        <p14:creationId xmlns:p14="http://schemas.microsoft.com/office/powerpoint/2010/main" val="22112287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28600"/>
            <a:ext cx="8229600" cy="5867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24"/>
          <p:cNvSpPr>
            <a:spLocks noGrp="1" noChangeArrowheads="1"/>
          </p:cNvSpPr>
          <p:nvPr>
            <p:ph type="dt" sz="half" idx="10"/>
          </p:nvPr>
        </p:nvSpPr>
        <p:spPr>
          <a:ln/>
        </p:spPr>
        <p:txBody>
          <a:bodyPr/>
          <a:lstStyle>
            <a:lvl1pPr>
              <a:defRPr/>
            </a:lvl1pPr>
          </a:lstStyle>
          <a:p>
            <a:pPr>
              <a:defRPr/>
            </a:pPr>
            <a:endParaRPr lang="en-US" dirty="0"/>
          </a:p>
        </p:txBody>
      </p:sp>
      <p:sp>
        <p:nvSpPr>
          <p:cNvPr id="4"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26"/>
          <p:cNvSpPr>
            <a:spLocks noGrp="1" noChangeArrowheads="1"/>
          </p:cNvSpPr>
          <p:nvPr>
            <p:ph type="sldNum" sz="quarter" idx="12"/>
          </p:nvPr>
        </p:nvSpPr>
        <p:spPr>
          <a:ln/>
        </p:spPr>
        <p:txBody>
          <a:bodyPr/>
          <a:lstStyle>
            <a:lvl1pPr>
              <a:defRPr/>
            </a:lvl1pPr>
          </a:lstStyle>
          <a:p>
            <a:pPr>
              <a:defRPr/>
            </a:pPr>
            <a:fld id="{AB6D5EC9-8A6E-4564-A6E4-C88FE0AD2226}" type="slidenum">
              <a:rPr lang="en-US"/>
              <a:pPr>
                <a:defRPr/>
              </a:pPr>
              <a:t>‹#›</a:t>
            </a:fld>
            <a:endParaRPr lang="en-US" dirty="0"/>
          </a:p>
        </p:txBody>
      </p:sp>
    </p:spTree>
    <p:extLst>
      <p:ext uri="{BB962C8B-B14F-4D97-AF65-F5344CB8AC3E}">
        <p14:creationId xmlns:p14="http://schemas.microsoft.com/office/powerpoint/2010/main" val="15950118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46275"/>
                <a:invGamma/>
              </a:schemeClr>
            </a:gs>
            <a:gs pos="100000">
              <a:schemeClr val="bg1"/>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9144000" cy="6858000"/>
            <a:chOff x="0" y="0"/>
            <a:chExt cx="5760" cy="4320"/>
          </a:xfrm>
        </p:grpSpPr>
        <p:sp>
          <p:nvSpPr>
            <p:cNvPr id="57347"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US" dirty="0"/>
            </a:p>
          </p:txBody>
        </p:sp>
        <p:sp>
          <p:nvSpPr>
            <p:cNvPr id="57348"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en-US" dirty="0"/>
            </a:p>
          </p:txBody>
        </p:sp>
      </p:grpSp>
      <p:sp>
        <p:nvSpPr>
          <p:cNvPr id="57349" name="Freeform 5"/>
          <p:cNvSpPr>
            <a:spLocks/>
          </p:cNvSpPr>
          <p:nvPr/>
        </p:nvSpPr>
        <p:spPr bwMode="hidden">
          <a:xfrm>
            <a:off x="6248400" y="626268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pPr>
              <a:defRPr/>
            </a:pPr>
            <a:endParaRPr lang="en-US" dirty="0"/>
          </a:p>
        </p:txBody>
      </p:sp>
      <p:grpSp>
        <p:nvGrpSpPr>
          <p:cNvPr id="1028" name="Group 6"/>
          <p:cNvGrpSpPr>
            <a:grpSpLocks/>
          </p:cNvGrpSpPr>
          <p:nvPr/>
        </p:nvGrpSpPr>
        <p:grpSpPr bwMode="auto">
          <a:xfrm>
            <a:off x="0" y="6019800"/>
            <a:ext cx="7848600" cy="857250"/>
            <a:chOff x="0" y="3792"/>
            <a:chExt cx="4944" cy="540"/>
          </a:xfrm>
        </p:grpSpPr>
        <p:sp>
          <p:nvSpPr>
            <p:cNvPr id="57351"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en-US" dirty="0"/>
            </a:p>
          </p:txBody>
        </p:sp>
        <p:grpSp>
          <p:nvGrpSpPr>
            <p:cNvPr id="1042" name="Group 8"/>
            <p:cNvGrpSpPr>
              <a:grpSpLocks/>
            </p:cNvGrpSpPr>
            <p:nvPr userDrawn="1"/>
          </p:nvGrpSpPr>
          <p:grpSpPr bwMode="auto">
            <a:xfrm>
              <a:off x="2486" y="3792"/>
              <a:ext cx="2458" cy="540"/>
              <a:chOff x="2486" y="3792"/>
              <a:chExt cx="2458" cy="540"/>
            </a:xfrm>
          </p:grpSpPr>
          <p:sp>
            <p:nvSpPr>
              <p:cNvPr id="57353" name="Freeform 9"/>
              <p:cNvSpPr>
                <a:spLocks/>
              </p:cNvSpPr>
              <p:nvPr userDrawn="1"/>
            </p:nvSpPr>
            <p:spPr bwMode="ltGray">
              <a:xfrm>
                <a:off x="3948" y="3799"/>
                <a:ext cx="996" cy="533"/>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612" y="533"/>
                  </a:cxn>
                  <a:cxn ang="0">
                    <a:pos x="996" y="529"/>
                  </a:cxn>
                  <a:cxn ang="0">
                    <a:pos x="828" y="473"/>
                  </a:cxn>
                  <a:cxn ang="0">
                    <a:pos x="636" y="373"/>
                  </a:cxn>
                </a:cxnLst>
                <a:rect l="0" t="0" r="r" b="b"/>
                <a:pathLst>
                  <a:path w="996" h="533">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612" y="533"/>
                    </a:lnTo>
                    <a:lnTo>
                      <a:pt x="996" y="529"/>
                    </a:lnTo>
                    <a:lnTo>
                      <a:pt x="828" y="473"/>
                    </a:lnTo>
                    <a:lnTo>
                      <a:pt x="636" y="373"/>
                    </a:lnTo>
                    <a:close/>
                  </a:path>
                </a:pathLst>
              </a:custGeom>
              <a:solidFill>
                <a:schemeClr val="bg2"/>
              </a:solidFill>
              <a:ln w="9525">
                <a:noFill/>
                <a:round/>
                <a:headEnd/>
                <a:tailEnd/>
              </a:ln>
            </p:spPr>
            <p:txBody>
              <a:bodyPr/>
              <a:lstStyle/>
              <a:p>
                <a:pPr>
                  <a:defRPr/>
                </a:pPr>
                <a:endParaRPr lang="en-US" dirty="0"/>
              </a:p>
            </p:txBody>
          </p:sp>
          <p:sp>
            <p:nvSpPr>
              <p:cNvPr id="57354"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pPr>
                  <a:defRPr/>
                </a:pPr>
                <a:endParaRPr lang="en-US" dirty="0"/>
              </a:p>
            </p:txBody>
          </p:sp>
          <p:sp>
            <p:nvSpPr>
              <p:cNvPr id="57355"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pPr>
                  <a:defRPr/>
                </a:pPr>
                <a:endParaRPr lang="en-US" dirty="0"/>
              </a:p>
            </p:txBody>
          </p:sp>
          <p:sp>
            <p:nvSpPr>
              <p:cNvPr id="57356"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pPr>
                  <a:defRPr/>
                </a:pPr>
                <a:endParaRPr lang="en-US" dirty="0"/>
              </a:p>
            </p:txBody>
          </p:sp>
          <p:sp>
            <p:nvSpPr>
              <p:cNvPr id="57357"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pPr>
                  <a:defRPr/>
                </a:pPr>
                <a:endParaRPr lang="en-US" dirty="0"/>
              </a:p>
            </p:txBody>
          </p:sp>
        </p:grpSp>
        <p:sp>
          <p:nvSpPr>
            <p:cNvPr id="57358"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en-US" dirty="0"/>
            </a:p>
          </p:txBody>
        </p:sp>
      </p:grpSp>
      <p:grpSp>
        <p:nvGrpSpPr>
          <p:cNvPr id="1029" name="Group 15"/>
          <p:cNvGrpSpPr>
            <a:grpSpLocks/>
          </p:cNvGrpSpPr>
          <p:nvPr/>
        </p:nvGrpSpPr>
        <p:grpSpPr bwMode="auto">
          <a:xfrm>
            <a:off x="627063" y="6021388"/>
            <a:ext cx="5684837" cy="849312"/>
            <a:chOff x="395" y="3793"/>
            <a:chExt cx="3581" cy="535"/>
          </a:xfrm>
        </p:grpSpPr>
        <p:sp>
          <p:nvSpPr>
            <p:cNvPr id="57360" name="Freeform 16"/>
            <p:cNvSpPr>
              <a:spLocks/>
            </p:cNvSpPr>
            <p:nvPr/>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pPr>
                <a:defRPr/>
              </a:pPr>
              <a:endParaRPr lang="en-US" dirty="0"/>
            </a:p>
          </p:txBody>
        </p:sp>
        <p:sp>
          <p:nvSpPr>
            <p:cNvPr id="57361" name="Freeform 17"/>
            <p:cNvSpPr>
              <a:spLocks/>
            </p:cNvSpPr>
            <p:nvPr/>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pPr>
                <a:defRPr/>
              </a:pPr>
              <a:endParaRPr lang="en-US" dirty="0"/>
            </a:p>
          </p:txBody>
        </p:sp>
        <p:sp>
          <p:nvSpPr>
            <p:cNvPr id="57362" name="Freeform 18"/>
            <p:cNvSpPr>
              <a:spLocks/>
            </p:cNvSpPr>
            <p:nvPr/>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pPr>
                <a:defRPr/>
              </a:pPr>
              <a:endParaRPr lang="en-US" dirty="0"/>
            </a:p>
          </p:txBody>
        </p:sp>
        <p:sp>
          <p:nvSpPr>
            <p:cNvPr id="57363" name="Freeform 19"/>
            <p:cNvSpPr>
              <a:spLocks/>
            </p:cNvSpPr>
            <p:nvPr/>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pPr>
                <a:defRPr/>
              </a:pPr>
              <a:endParaRPr lang="en-US" dirty="0"/>
            </a:p>
          </p:txBody>
        </p:sp>
        <p:sp>
          <p:nvSpPr>
            <p:cNvPr id="57364" name="Freeform 20"/>
            <p:cNvSpPr>
              <a:spLocks/>
            </p:cNvSpPr>
            <p:nvPr/>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pPr>
                <a:defRPr/>
              </a:pPr>
              <a:endParaRPr lang="en-US" dirty="0"/>
            </a:p>
          </p:txBody>
        </p:sp>
        <p:sp>
          <p:nvSpPr>
            <p:cNvPr id="57365" name="Freeform 21"/>
            <p:cNvSpPr>
              <a:spLocks/>
            </p:cNvSpPr>
            <p:nvPr/>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pPr>
                <a:defRPr/>
              </a:pPr>
              <a:endParaRPr lang="en-US" dirty="0"/>
            </a:p>
          </p:txBody>
        </p:sp>
      </p:grpSp>
      <p:sp>
        <p:nvSpPr>
          <p:cNvPr id="57366" name="Rectangle 22"/>
          <p:cNvSpPr>
            <a:spLocks noGrp="1" noChangeArrowheads="1"/>
          </p:cNvSpPr>
          <p:nvPr>
            <p:ph type="title"/>
          </p:nvPr>
        </p:nvSpPr>
        <p:spPr bwMode="auto">
          <a:xfrm>
            <a:off x="457200" y="228600"/>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31" name="Rectangle 23"/>
          <p:cNvSpPr>
            <a:spLocks noGrp="1" noChangeArrowheads="1"/>
          </p:cNvSpPr>
          <p:nvPr>
            <p:ph type="body" idx="1"/>
          </p:nvPr>
        </p:nvSpPr>
        <p:spPr bwMode="auto">
          <a:xfrm>
            <a:off x="457200" y="1600200"/>
            <a:ext cx="8229600" cy="4495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7368" name="Rectangle 2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effectLst>
                  <a:outerShdw blurRad="38100" dist="38100" dir="2700000" algn="tl">
                    <a:srgbClr val="000000"/>
                  </a:outerShdw>
                </a:effectLst>
                <a:latin typeface="+mn-lt"/>
              </a:defRPr>
            </a:lvl1pPr>
          </a:lstStyle>
          <a:p>
            <a:pPr>
              <a:defRPr/>
            </a:pPr>
            <a:endParaRPr lang="en-US" dirty="0"/>
          </a:p>
        </p:txBody>
      </p:sp>
      <p:sp>
        <p:nvSpPr>
          <p:cNvPr id="57369" name="Rectangle 2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effectLst>
                  <a:outerShdw blurRad="38100" dist="38100" dir="2700000" algn="tl">
                    <a:srgbClr val="000000"/>
                  </a:outerShdw>
                </a:effectLst>
                <a:latin typeface="+mn-lt"/>
              </a:defRPr>
            </a:lvl1pPr>
          </a:lstStyle>
          <a:p>
            <a:pPr>
              <a:defRPr/>
            </a:pPr>
            <a:endParaRPr lang="en-US" dirty="0"/>
          </a:p>
        </p:txBody>
      </p:sp>
      <p:sp>
        <p:nvSpPr>
          <p:cNvPr id="57370" name="Rectangle 26"/>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effectLst>
                  <a:outerShdw blurRad="38100" dist="38100" dir="2700000" algn="tl">
                    <a:srgbClr val="000000"/>
                  </a:outerShdw>
                </a:effectLst>
                <a:latin typeface="+mn-lt"/>
              </a:defRPr>
            </a:lvl1pPr>
          </a:lstStyle>
          <a:p>
            <a:pPr>
              <a:defRPr/>
            </a:pPr>
            <a:fld id="{046C1E6C-7028-4BF1-8CA4-45E388D6F3FB}" type="slidenum">
              <a:rPr lang="en-US"/>
              <a:pPr>
                <a:defRPr/>
              </a:pPr>
              <a:t>‹#›</a:t>
            </a:fld>
            <a:endParaRPr lang="en-US" dirty="0"/>
          </a:p>
        </p:txBody>
      </p:sp>
    </p:spTree>
    <p:extLst>
      <p:ext uri="{BB962C8B-B14F-4D97-AF65-F5344CB8AC3E}">
        <p14:creationId xmlns:p14="http://schemas.microsoft.com/office/powerpoint/2010/main" val="1192864865"/>
      </p:ext>
    </p:extLst>
  </p:cSld>
  <p:clrMap bg1="dk2" tx1="lt1" bg2="dk1"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l" rtl="0" eaLnBrk="0" fontAlgn="base" hangingPunct="0">
        <a:spcBef>
          <a:spcPct val="20000"/>
        </a:spcBef>
        <a:spcAft>
          <a:spcPct val="0"/>
        </a:spcAft>
        <a:buClr>
          <a:schemeClr val="tx2"/>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lr>
          <a:schemeClr val="tx2"/>
        </a:buClr>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tx2"/>
        </a:buClr>
        <a:buChar char="•"/>
        <a:defRPr sz="2000">
          <a:solidFill>
            <a:schemeClr val="tx1"/>
          </a:solidFill>
          <a:latin typeface="+mn-lt"/>
          <a:cs typeface="+mn-cs"/>
        </a:defRPr>
      </a:lvl5pPr>
      <a:lvl6pPr marL="2514600" indent="-228600" algn="l" rtl="0" fontAlgn="base">
        <a:spcBef>
          <a:spcPct val="20000"/>
        </a:spcBef>
        <a:spcAft>
          <a:spcPct val="0"/>
        </a:spcAft>
        <a:buClr>
          <a:schemeClr val="tx2"/>
        </a:buClr>
        <a:buChar char="•"/>
        <a:defRPr sz="2000">
          <a:solidFill>
            <a:schemeClr val="tx1"/>
          </a:solidFill>
          <a:latin typeface="+mn-lt"/>
          <a:cs typeface="+mn-cs"/>
        </a:defRPr>
      </a:lvl6pPr>
      <a:lvl7pPr marL="2971800" indent="-228600" algn="l" rtl="0" fontAlgn="base">
        <a:spcBef>
          <a:spcPct val="20000"/>
        </a:spcBef>
        <a:spcAft>
          <a:spcPct val="0"/>
        </a:spcAft>
        <a:buClr>
          <a:schemeClr val="tx2"/>
        </a:buClr>
        <a:buChar char="•"/>
        <a:defRPr sz="2000">
          <a:solidFill>
            <a:schemeClr val="tx1"/>
          </a:solidFill>
          <a:latin typeface="+mn-lt"/>
          <a:cs typeface="+mn-cs"/>
        </a:defRPr>
      </a:lvl7pPr>
      <a:lvl8pPr marL="3429000" indent="-228600" algn="l" rtl="0" fontAlgn="base">
        <a:spcBef>
          <a:spcPct val="20000"/>
        </a:spcBef>
        <a:spcAft>
          <a:spcPct val="0"/>
        </a:spcAft>
        <a:buClr>
          <a:schemeClr val="tx2"/>
        </a:buClr>
        <a:buChar char="•"/>
        <a:defRPr sz="2000">
          <a:solidFill>
            <a:schemeClr val="tx1"/>
          </a:solidFill>
          <a:latin typeface="+mn-lt"/>
          <a:cs typeface="+mn-cs"/>
        </a:defRPr>
      </a:lvl8pPr>
      <a:lvl9pPr marL="3886200" indent="-228600" algn="l" rtl="0" fontAlgn="base">
        <a:spcBef>
          <a:spcPct val="20000"/>
        </a:spcBef>
        <a:spcAft>
          <a:spcPct val="0"/>
        </a:spcAft>
        <a:buClr>
          <a:schemeClr val="tx2"/>
        </a:buClr>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Placido Soliven\Desktop\Google Images\Turn Off Cell Phone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28600" y="-30480"/>
            <a:ext cx="8686800" cy="3046988"/>
          </a:xfrm>
          <a:prstGeom prst="rect">
            <a:avLst/>
          </a:prstGeom>
          <a:noFill/>
        </p:spPr>
        <p:txBody>
          <a:bodyPr wrap="square" rtlCol="0">
            <a:spAutoFit/>
          </a:bodyPr>
          <a:lstStyle/>
          <a:p>
            <a:pPr algn="ctr"/>
            <a:r>
              <a:rPr lang="en-US" sz="3200" b="1" dirty="0"/>
              <a:t>The Leviathan Spirit</a:t>
            </a:r>
            <a:endParaRPr lang="en-US" sz="3200" dirty="0"/>
          </a:p>
          <a:p>
            <a:pPr algn="ctr"/>
            <a:r>
              <a:rPr lang="en-US" sz="2800" b="1" dirty="0"/>
              <a:t>By Pastor Fee Soliven</a:t>
            </a:r>
            <a:endParaRPr lang="en-US" sz="2800" dirty="0"/>
          </a:p>
          <a:p>
            <a:pPr algn="ctr"/>
            <a:r>
              <a:rPr lang="en-US" sz="3200" b="1" dirty="0"/>
              <a:t>Ephesians 6:10-13</a:t>
            </a:r>
            <a:endParaRPr lang="en-US" sz="3200" dirty="0"/>
          </a:p>
          <a:p>
            <a:pPr algn="ctr"/>
            <a:r>
              <a:rPr lang="en-US" sz="3200" b="1" dirty="0"/>
              <a:t>Sunday Morning</a:t>
            </a:r>
            <a:endParaRPr lang="en-US" sz="3200" dirty="0"/>
          </a:p>
          <a:p>
            <a:pPr algn="ctr"/>
            <a:r>
              <a:rPr lang="en-US" sz="3200" b="1" dirty="0"/>
              <a:t>June 3, 2018</a:t>
            </a:r>
            <a:endParaRPr lang="en-US" sz="3200" dirty="0"/>
          </a:p>
          <a:p>
            <a:pPr algn="ctr"/>
            <a:endParaRPr lang="en-US" sz="3200" b="1" dirty="0"/>
          </a:p>
        </p:txBody>
      </p:sp>
      <p:pic>
        <p:nvPicPr>
          <p:cNvPr id="3" name="Picture 2" descr="A picture containing bird&#10;&#10;Description generated with high confidence">
            <a:extLst>
              <a:ext uri="{FF2B5EF4-FFF2-40B4-BE49-F238E27FC236}">
                <a16:creationId xmlns:a16="http://schemas.microsoft.com/office/drawing/2014/main" id="{EB43A736-9AE8-4BBB-8CD1-CDA16BA89F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38400"/>
            <a:ext cx="9144000" cy="4419600"/>
          </a:xfrm>
          <a:prstGeom prst="rect">
            <a:avLst/>
          </a:prstGeom>
        </p:spPr>
      </p:pic>
      <p:pic>
        <p:nvPicPr>
          <p:cNvPr id="9" name="Picture 8" descr="AGCF highest resolution.jpg"/>
          <p:cNvPicPr>
            <a:picLocks noChangeAspect="1"/>
          </p:cNvPicPr>
          <p:nvPr/>
        </p:nvPicPr>
        <p:blipFill>
          <a:blip r:embed="rId4" cstate="print"/>
          <a:stretch>
            <a:fillRect/>
          </a:stretch>
        </p:blipFill>
        <p:spPr>
          <a:xfrm>
            <a:off x="5179" y="6056050"/>
            <a:ext cx="1094913" cy="82118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3600" dirty="0"/>
              <a:t>10 Finally, my brethren, be strong in the Lord and in the power of His might. 11 Put on the whole armor of God, that you may be able to stand against the wiles of the devil. 12 For we do not wrestle against flesh and blood, but against principalities, against powers, against the rulers of the darkness of this age, against spiritual hosts of wickedness in the heavenly places. 13 Therefore take up the whole armor of God, that you may be able to withstand in the evil day, and having done all, to stand. </a:t>
            </a:r>
          </a:p>
          <a:p>
            <a:pPr algn="ctr"/>
            <a:endParaRPr kumimoji="0" lang="en-US" sz="3600" b="0" i="0" u="none" strike="noStrike" kern="1200" cap="none" spc="0" normalizeH="0" baseline="0" noProof="0" dirty="0">
              <a:ln>
                <a:noFill/>
              </a:ln>
              <a:solidFill>
                <a:srgbClr val="FFFFFF"/>
              </a:solidFill>
              <a:effectLst/>
              <a:uLnTx/>
              <a:uFillTx/>
              <a:latin typeface="Verdana" pitchFamily="34" charset="0"/>
              <a:ea typeface="+mn-ea"/>
              <a:cs typeface="Arial" charset="0"/>
            </a:endParaRPr>
          </a:p>
        </p:txBody>
      </p:sp>
    </p:spTree>
    <p:extLst>
      <p:ext uri="{BB962C8B-B14F-4D97-AF65-F5344CB8AC3E}">
        <p14:creationId xmlns:p14="http://schemas.microsoft.com/office/powerpoint/2010/main" val="1691981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dirty="0"/>
              <a:t> </a:t>
            </a:r>
            <a:r>
              <a:rPr lang="en-US" sz="4000" b="1" dirty="0"/>
              <a:t> </a:t>
            </a:r>
            <a:r>
              <a:rPr lang="en-US" sz="4000" dirty="0"/>
              <a:t> </a:t>
            </a:r>
            <a:r>
              <a:rPr lang="en-US" sz="4000" b="1" u="sng" dirty="0"/>
              <a:t>Ephesians 6:12</a:t>
            </a:r>
            <a:endParaRPr lang="en-US" sz="4000" u="sng" dirty="0"/>
          </a:p>
          <a:p>
            <a:pPr algn="ctr"/>
            <a:r>
              <a:rPr lang="en-US" sz="4000" dirty="0"/>
              <a:t>“For we do not wrestle against flesh and blood, but against </a:t>
            </a:r>
            <a:r>
              <a:rPr lang="en-US" sz="4000" b="1" u="sng" dirty="0"/>
              <a:t>principalities</a:t>
            </a:r>
            <a:r>
              <a:rPr lang="en-US" sz="4000" dirty="0"/>
              <a:t>, against powers, against the rulers of the darkness of this age, against spiritual hosts of wickedness in the heavenly places”</a:t>
            </a:r>
          </a:p>
          <a:p>
            <a:pPr algn="ctr"/>
            <a:r>
              <a:rPr lang="en-US" sz="4000" dirty="0"/>
              <a:t> </a:t>
            </a:r>
          </a:p>
          <a:p>
            <a:pPr algn="ctr"/>
            <a:r>
              <a:rPr lang="en-US" sz="4000" dirty="0"/>
              <a:t> </a:t>
            </a:r>
          </a:p>
          <a:p>
            <a:pPr lvl="0" algn="ctr" fontAlgn="base">
              <a:spcBef>
                <a:spcPct val="0"/>
              </a:spcBef>
              <a:spcAft>
                <a:spcPct val="0"/>
              </a:spcAft>
              <a:defRPr/>
            </a:pPr>
            <a:endParaRPr kumimoji="0" lang="en-US" sz="4000" b="0" i="0" u="none" strike="noStrike" kern="1200" cap="none" spc="0" normalizeH="0" baseline="0" noProof="0" dirty="0">
              <a:ln>
                <a:noFill/>
              </a:ln>
              <a:solidFill>
                <a:srgbClr val="FFFFFF"/>
              </a:solidFill>
              <a:effectLst/>
              <a:uLnTx/>
              <a:uFillTx/>
              <a:latin typeface="Verdana" pitchFamily="34" charset="0"/>
              <a:ea typeface="+mn-ea"/>
              <a:cs typeface="Arial" charset="0"/>
            </a:endParaRPr>
          </a:p>
        </p:txBody>
      </p:sp>
    </p:spTree>
    <p:extLst>
      <p:ext uri="{BB962C8B-B14F-4D97-AF65-F5344CB8AC3E}">
        <p14:creationId xmlns:p14="http://schemas.microsoft.com/office/powerpoint/2010/main" val="31486986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1446550"/>
          </a:xfrm>
          <a:prstGeom prst="rect">
            <a:avLst/>
          </a:prstGeom>
        </p:spPr>
        <p:txBody>
          <a:bodyPr wrap="square">
            <a:spAutoFit/>
          </a:bodyPr>
          <a:lstStyle/>
          <a:p>
            <a:pPr algn="ctr"/>
            <a:r>
              <a:rPr lang="en-US" sz="4400" b="1" dirty="0"/>
              <a:t>Leviathan Spirit</a:t>
            </a:r>
            <a:endParaRPr lang="en-US" sz="4400" dirty="0"/>
          </a:p>
          <a:p>
            <a:pPr algn="ctr"/>
            <a:endParaRPr lang="en-US" sz="4400" dirty="0"/>
          </a:p>
        </p:txBody>
      </p:sp>
      <p:pic>
        <p:nvPicPr>
          <p:cNvPr id="4" name="Picture 3" descr="A picture containing bird&#10;&#10;Description generated with high confidence">
            <a:extLst>
              <a:ext uri="{FF2B5EF4-FFF2-40B4-BE49-F238E27FC236}">
                <a16:creationId xmlns:a16="http://schemas.microsoft.com/office/drawing/2014/main" id="{8ACE0ACC-0C76-46BA-A293-75B5C518F3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14400"/>
            <a:ext cx="9144000" cy="60204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52936"/>
            <a:ext cx="8915400" cy="5632311"/>
          </a:xfrm>
          <a:prstGeom prst="rect">
            <a:avLst/>
          </a:prstGeom>
        </p:spPr>
        <p:txBody>
          <a:bodyPr wrap="square">
            <a:spAutoFit/>
          </a:bodyPr>
          <a:lstStyle/>
          <a:p>
            <a:pPr algn="ctr"/>
            <a:r>
              <a:rPr lang="en-US" sz="4000" b="1" dirty="0"/>
              <a:t>How many of you throughout your lives have seen marriages destroyed, friendships destroyed, parent child relationships destroyed, relationships through bloodline destroyed, ministries split and destroyed, Pastors and their ministry staff destroyed etc.?</a:t>
            </a:r>
            <a:endParaRPr lang="en-US" sz="4000" dirty="0"/>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8408"/>
            <a:ext cx="8915400" cy="5016758"/>
          </a:xfrm>
          <a:prstGeom prst="rect">
            <a:avLst/>
          </a:prstGeom>
        </p:spPr>
        <p:txBody>
          <a:bodyPr wrap="square">
            <a:spAutoFit/>
          </a:bodyPr>
          <a:lstStyle/>
          <a:p>
            <a:pPr algn="ctr"/>
            <a:r>
              <a:rPr lang="en-US" sz="4000" b="1" u="sng" dirty="0"/>
              <a:t>Isaiah 27:1 NLT</a:t>
            </a:r>
            <a:endParaRPr lang="en-US" sz="4000" u="sng" dirty="0"/>
          </a:p>
          <a:p>
            <a:pPr algn="ctr"/>
            <a:r>
              <a:rPr lang="en-US" sz="4000" dirty="0"/>
              <a:t>“In that day the Lord will take his terrible, swift sword and punish Leviathan, the swiftly moving serpent, the coiling, writing serpent. He will kill the dragon of the sea”</a:t>
            </a:r>
          </a:p>
          <a:p>
            <a:pPr algn="ctr"/>
            <a:r>
              <a:rPr lang="en-US" sz="4000" b="1" dirty="0"/>
              <a:t> </a:t>
            </a:r>
            <a:endParaRPr lang="en-US" sz="4000" dirty="0"/>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2455"/>
            <a:ext cx="8915400" cy="1323439"/>
          </a:xfrm>
          <a:prstGeom prst="rect">
            <a:avLst/>
          </a:prstGeom>
        </p:spPr>
        <p:txBody>
          <a:bodyPr wrap="square">
            <a:spAutoFit/>
          </a:bodyPr>
          <a:lstStyle/>
          <a:p>
            <a:pPr algn="ctr"/>
            <a:endParaRPr lang="en-US" sz="4000" dirty="0"/>
          </a:p>
          <a:p>
            <a:pPr algn="ctr"/>
            <a:r>
              <a:rPr lang="en-US" sz="4000" b="1" dirty="0"/>
              <a:t> </a:t>
            </a:r>
            <a:endParaRPr lang="en-US" sz="4000" dirty="0"/>
          </a:p>
        </p:txBody>
      </p:sp>
      <p:sp>
        <p:nvSpPr>
          <p:cNvPr id="4" name="Rectangle 3"/>
          <p:cNvSpPr/>
          <p:nvPr/>
        </p:nvSpPr>
        <p:spPr>
          <a:xfrm>
            <a:off x="76200" y="76200"/>
            <a:ext cx="8915400" cy="5016758"/>
          </a:xfrm>
          <a:prstGeom prst="rect">
            <a:avLst/>
          </a:prstGeom>
        </p:spPr>
        <p:txBody>
          <a:bodyPr wrap="square">
            <a:spAutoFit/>
          </a:bodyPr>
          <a:lstStyle/>
          <a:p>
            <a:pPr algn="ctr"/>
            <a:r>
              <a:rPr lang="en-US" sz="4000" b="1" u="sng" dirty="0"/>
              <a:t>Revelation 12:9 ESV 	</a:t>
            </a:r>
            <a:endParaRPr lang="en-US" sz="4000" u="sng" dirty="0"/>
          </a:p>
          <a:p>
            <a:pPr algn="ctr"/>
            <a:r>
              <a:rPr lang="en-US" sz="4000" dirty="0"/>
              <a:t>And the great dragon was thrown down, that ancient serpent, who is called the devil and Satan, the deceiver of the whole world—he was thrown down to the earth, and his angels were thrown down with him.</a:t>
            </a:r>
          </a:p>
          <a:p>
            <a:pPr algn="ctr"/>
            <a:endParaRPr lang="en-US" sz="4000" b="1" dirty="0">
              <a:solidFill>
                <a:prstClr val="black"/>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632311"/>
          </a:xfrm>
          <a:prstGeom prst="rect">
            <a:avLst/>
          </a:prstGeom>
        </p:spPr>
        <p:txBody>
          <a:bodyPr wrap="square">
            <a:spAutoFit/>
          </a:bodyPr>
          <a:lstStyle/>
          <a:p>
            <a:pPr algn="ctr"/>
            <a:r>
              <a:rPr lang="en-US" sz="3600" b="1" u="sng" dirty="0"/>
              <a:t>Job 41:1-4</a:t>
            </a:r>
            <a:endParaRPr lang="en-US" sz="3600" u="sng" dirty="0"/>
          </a:p>
          <a:p>
            <a:pPr algn="ctr"/>
            <a:r>
              <a:rPr lang="en-US" sz="3600" dirty="0"/>
              <a:t>1 "Can you draw out Leviathan with a hook, Or snare his tongue with a line which you lower? 2 Can you put a reed through his nose, Or pierce his jaw with a hook? 3 Will he make many supplications to you? Will he speak softly to you? 4 Will he make a covenant with you? Will you take him as a servant forever? </a:t>
            </a:r>
          </a:p>
          <a:p>
            <a:pPr algn="ctr"/>
            <a:endParaRPr lang="en-US" sz="3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01739"/>
            <a:ext cx="8915400" cy="2554545"/>
          </a:xfrm>
          <a:prstGeom prst="rect">
            <a:avLst/>
          </a:prstGeom>
        </p:spPr>
        <p:txBody>
          <a:bodyPr wrap="square">
            <a:spAutoFit/>
          </a:bodyPr>
          <a:lstStyle/>
          <a:p>
            <a:pPr algn="ctr"/>
            <a:r>
              <a:rPr kumimoji="0" lang="en-US" sz="4000" i="0" u="sng" strike="noStrike" kern="1200" cap="none" spc="0" normalizeH="0" baseline="0" noProof="0" dirty="0">
                <a:ln>
                  <a:noFill/>
                </a:ln>
                <a:solidFill>
                  <a:prstClr val="black"/>
                </a:solidFill>
                <a:effectLst/>
                <a:uLnTx/>
                <a:uFillTx/>
                <a:latin typeface="Calibri"/>
              </a:rPr>
              <a:t> </a:t>
            </a:r>
            <a:r>
              <a:rPr lang="en-US" sz="4000" dirty="0"/>
              <a:t> </a:t>
            </a:r>
            <a:r>
              <a:rPr lang="en-US" sz="4000" b="1" dirty="0"/>
              <a:t>Attacks from the Leviathan Spirit and Our Counter Attack</a:t>
            </a:r>
            <a:endParaRPr lang="en-US" sz="4000" dirty="0"/>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i="0"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715015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dirty="0"/>
              <a:t>  </a:t>
            </a:r>
            <a:r>
              <a:rPr lang="en-US" sz="4000" b="1" dirty="0"/>
              <a:t> Attacks: </a:t>
            </a:r>
          </a:p>
          <a:p>
            <a:pPr algn="ctr"/>
            <a:r>
              <a:rPr lang="en-US" sz="4000" b="1" dirty="0"/>
              <a:t>Attitudes Connected to the Leviathan Spirit</a:t>
            </a:r>
            <a:endParaRPr lang="en-US" sz="4000" dirty="0"/>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1021139"/>
          </a:xfrm>
          <a:prstGeom prst="rect">
            <a:avLst/>
          </a:prstGeom>
        </p:spPr>
        <p:txBody>
          <a:bodyPr wrap="square">
            <a:spAutoFit/>
          </a:bodyPr>
          <a:lstStyle/>
          <a:p>
            <a:pPr algn="ctr"/>
            <a:r>
              <a:rPr lang="en-US" sz="4000" dirty="0"/>
              <a:t>1. Condescending attitudes toward others in the body.</a:t>
            </a:r>
          </a:p>
          <a:p>
            <a:pPr algn="ctr"/>
            <a:endParaRPr lang="en-US" sz="4000" dirty="0"/>
          </a:p>
          <a:p>
            <a:pPr algn="ctr"/>
            <a:r>
              <a:rPr lang="en-US" sz="4000" dirty="0"/>
              <a:t>2. Independent, attitude not willing to die to self</a:t>
            </a:r>
          </a:p>
          <a:p>
            <a:pPr algn="ctr"/>
            <a:endParaRPr lang="en-US" sz="4000" dirty="0"/>
          </a:p>
          <a:p>
            <a:pPr algn="ctr"/>
            <a:r>
              <a:rPr lang="en-US" sz="4000" dirty="0"/>
              <a:t>3. Self -Glory</a:t>
            </a:r>
          </a:p>
          <a:p>
            <a:pPr algn="ctr"/>
            <a:endParaRPr lang="en-US" sz="4000" dirty="0"/>
          </a:p>
          <a:p>
            <a:pPr algn="ctr"/>
            <a:r>
              <a:rPr lang="en-US" sz="4000" dirty="0"/>
              <a:t>4. Self-Confidence not including God</a:t>
            </a:r>
          </a:p>
          <a:p>
            <a:pPr algn="ctr"/>
            <a:endParaRPr lang="en-US" sz="4000" dirty="0"/>
          </a:p>
          <a:p>
            <a:pPr algn="ctr"/>
            <a:r>
              <a:rPr lang="en-US" sz="4000" dirty="0"/>
              <a:t>5. Lack of time in God’s presence</a:t>
            </a:r>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r>
              <a:rPr lang="en-US" sz="4000" dirty="0"/>
              <a:t> </a:t>
            </a:r>
          </a:p>
          <a:p>
            <a:pPr lvl="0" algn="ctr">
              <a:defRPr/>
            </a:pPr>
            <a:endParaRPr lang="en-US" sz="4000" dirty="0">
              <a:solidFill>
                <a:prstClr val="black"/>
              </a:solidFill>
              <a:latin typeface="Calibri"/>
            </a:endParaRP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7478970"/>
          </a:xfrm>
          <a:prstGeom prst="rect">
            <a:avLst/>
          </a:prstGeom>
        </p:spPr>
        <p:txBody>
          <a:bodyPr wrap="square">
            <a:spAutoFit/>
          </a:bodyPr>
          <a:lstStyle/>
          <a:p>
            <a:pPr algn="ctr"/>
            <a:r>
              <a:rPr lang="en-US" sz="4000" dirty="0"/>
              <a:t>6. Critical and condemning attitudes and thoughts</a:t>
            </a:r>
          </a:p>
          <a:p>
            <a:pPr algn="ctr"/>
            <a:endParaRPr lang="en-US" sz="4000" dirty="0"/>
          </a:p>
          <a:p>
            <a:pPr algn="ctr"/>
            <a:r>
              <a:rPr lang="en-US" sz="4000" dirty="0"/>
              <a:t>7. Boasting over achievements and revelation</a:t>
            </a:r>
          </a:p>
          <a:p>
            <a:pPr algn="ctr"/>
            <a:endParaRPr lang="en-US" sz="4000" dirty="0"/>
          </a:p>
          <a:p>
            <a:pPr algn="ctr"/>
            <a:r>
              <a:rPr lang="en-US" sz="4000" dirty="0"/>
              <a:t>8. Dishonor of authority</a:t>
            </a:r>
          </a:p>
          <a:p>
            <a:pPr algn="ctr"/>
            <a:endParaRPr lang="en-US" sz="4000" dirty="0"/>
          </a:p>
          <a:p>
            <a:pPr algn="ctr"/>
            <a:r>
              <a:rPr lang="en-US" sz="4000" dirty="0"/>
              <a:t>9. Desiring to be served</a:t>
            </a:r>
          </a:p>
          <a:p>
            <a:pPr algn="ctr"/>
            <a:endParaRPr lang="en-US" sz="4000" dirty="0"/>
          </a:p>
          <a:p>
            <a:pPr algn="ctr"/>
            <a:r>
              <a:rPr lang="en-US" sz="4000" dirty="0"/>
              <a:t>10. Desire for reputation</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14250055"/>
          </a:xfrm>
          <a:prstGeom prst="rect">
            <a:avLst/>
          </a:prstGeom>
        </p:spPr>
        <p:txBody>
          <a:bodyPr wrap="square">
            <a:spAutoFit/>
          </a:bodyPr>
          <a:lstStyle/>
          <a:p>
            <a:pPr algn="ctr"/>
            <a:r>
              <a:rPr lang="en-US" sz="4000" dirty="0"/>
              <a:t>11. Desiring to control others</a:t>
            </a:r>
          </a:p>
          <a:p>
            <a:pPr algn="ctr"/>
            <a:r>
              <a:rPr lang="en-US" sz="4000" dirty="0"/>
              <a:t> </a:t>
            </a:r>
          </a:p>
          <a:p>
            <a:pPr algn="ctr"/>
            <a:r>
              <a:rPr lang="en-US" sz="4000" dirty="0"/>
              <a:t>12. Use of position of authority or gift to fulfill selfish ambition and vision</a:t>
            </a:r>
          </a:p>
          <a:p>
            <a:pPr algn="ctr"/>
            <a:r>
              <a:rPr lang="en-US" sz="4000" dirty="0"/>
              <a:t> </a:t>
            </a:r>
          </a:p>
          <a:p>
            <a:pPr algn="ctr"/>
            <a:r>
              <a:rPr lang="en-US" sz="4000" dirty="0"/>
              <a:t>13. Mocking or coming against Deliverance and/or Deliverance ministries</a:t>
            </a:r>
          </a:p>
          <a:p>
            <a:pPr lvl="0" algn="ctr">
              <a:defRPr/>
            </a:pPr>
            <a:endParaRPr lang="en-US" sz="4000" dirty="0">
              <a:solidFill>
                <a:prstClr val="black"/>
              </a:solidFill>
              <a:latin typeface="Calibri"/>
            </a:endParaRPr>
          </a:p>
          <a:p>
            <a:pPr lvl="0" algn="ctr">
              <a:defRPr/>
            </a:pPr>
            <a:r>
              <a:rPr lang="en-US" sz="4000" dirty="0">
                <a:solidFill>
                  <a:prstClr val="black"/>
                </a:solidFill>
                <a:latin typeface="Calibri"/>
              </a:rPr>
              <a:t> </a:t>
            </a:r>
          </a:p>
          <a:p>
            <a:pPr lvl="0" algn="ctr">
              <a:defRPr/>
            </a:pPr>
            <a:endParaRPr lang="en-US" sz="4000" dirty="0">
              <a:solidFill>
                <a:prstClr val="black"/>
              </a:solidFill>
              <a:latin typeface="Calibri"/>
            </a:endParaRPr>
          </a:p>
          <a:p>
            <a:pPr lvl="0" algn="ctr">
              <a:defRPr/>
            </a:pPr>
            <a:endParaRPr lang="en-US" sz="4000" dirty="0">
              <a:solidFill>
                <a:prstClr val="black"/>
              </a:solidFill>
              <a:latin typeface="Calibri"/>
            </a:endParaRPr>
          </a:p>
          <a:p>
            <a:pPr algn="ctr"/>
            <a:r>
              <a:rPr lang="en-US" sz="4000" dirty="0"/>
              <a:t> </a:t>
            </a:r>
          </a:p>
          <a:p>
            <a:pPr algn="ctr"/>
            <a:r>
              <a:rPr lang="en-US" sz="4000" dirty="0"/>
              <a:t> </a:t>
            </a:r>
          </a:p>
          <a:p>
            <a:pPr algn="ctr"/>
            <a:r>
              <a:rPr lang="en-US" sz="4000" dirty="0"/>
              <a:t> </a:t>
            </a:r>
          </a:p>
          <a:p>
            <a:pPr algn="ctr"/>
            <a:r>
              <a:rPr lang="en-US" sz="4000"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dirty="0"/>
          </a:p>
        </p:txBody>
      </p:sp>
    </p:spTree>
    <p:extLst>
      <p:ext uri="{BB962C8B-B14F-4D97-AF65-F5344CB8AC3E}">
        <p14:creationId xmlns:p14="http://schemas.microsoft.com/office/powerpoint/2010/main" val="1293127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1938992"/>
          </a:xfrm>
          <a:prstGeom prst="rect">
            <a:avLst/>
          </a:prstGeom>
        </p:spPr>
        <p:txBody>
          <a:bodyPr wrap="square">
            <a:spAutoFit/>
          </a:bodyPr>
          <a:lstStyle/>
          <a:p>
            <a:pPr algn="ctr"/>
            <a:r>
              <a:rPr lang="en-US" sz="4000" b="1" dirty="0"/>
              <a:t>Counter Attack: </a:t>
            </a:r>
          </a:p>
          <a:p>
            <a:pPr algn="ctr"/>
            <a:r>
              <a:rPr lang="en-US" sz="4000" b="1" dirty="0"/>
              <a:t>By living in humility</a:t>
            </a:r>
            <a:endParaRPr lang="en-US" sz="4000" dirty="0"/>
          </a:p>
          <a:p>
            <a:pPr algn="ctr"/>
            <a:endParaRPr lang="en-US" sz="4000" dirty="0"/>
          </a:p>
        </p:txBody>
      </p:sp>
    </p:spTree>
    <p:extLst>
      <p:ext uri="{BB962C8B-B14F-4D97-AF65-F5344CB8AC3E}">
        <p14:creationId xmlns:p14="http://schemas.microsoft.com/office/powerpoint/2010/main" val="4053348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2554545"/>
          </a:xfrm>
          <a:prstGeom prst="rect">
            <a:avLst/>
          </a:prstGeom>
        </p:spPr>
        <p:txBody>
          <a:bodyPr wrap="square">
            <a:spAutoFit/>
          </a:bodyPr>
          <a:lstStyle/>
          <a:p>
            <a:pPr algn="ctr"/>
            <a:r>
              <a:rPr lang="en-US" sz="4000" b="1" u="sng" dirty="0"/>
              <a:t>James 4:10</a:t>
            </a:r>
            <a:endParaRPr lang="en-US" sz="4000" u="sng" dirty="0"/>
          </a:p>
          <a:p>
            <a:pPr algn="ctr"/>
            <a:r>
              <a:rPr lang="en-US" sz="4000" dirty="0"/>
              <a:t>"Humble yourselves in the sight of the Lord and he will lift you up</a:t>
            </a:r>
            <a:r>
              <a:rPr lang="en-US" sz="4000" i="1" dirty="0"/>
              <a:t>."</a:t>
            </a:r>
            <a:r>
              <a:rPr lang="en-US" sz="4000" dirty="0"/>
              <a:t> </a:t>
            </a: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cs typeface="Arial"/>
            </a:endParaRPr>
          </a:p>
        </p:txBody>
      </p:sp>
    </p:spTree>
    <p:extLst>
      <p:ext uri="{BB962C8B-B14F-4D97-AF65-F5344CB8AC3E}">
        <p14:creationId xmlns:p14="http://schemas.microsoft.com/office/powerpoint/2010/main" val="285277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3170099"/>
          </a:xfrm>
          <a:prstGeom prst="rect">
            <a:avLst/>
          </a:prstGeom>
        </p:spPr>
        <p:txBody>
          <a:bodyPr wrap="square">
            <a:spAutoFit/>
          </a:bodyPr>
          <a:lstStyle/>
          <a:p>
            <a:pPr algn="ctr"/>
            <a:r>
              <a:rPr lang="en-US" sz="4000" b="1" dirty="0"/>
              <a:t>Attacks: </a:t>
            </a:r>
          </a:p>
          <a:p>
            <a:pPr algn="ctr"/>
            <a:r>
              <a:rPr lang="en-US" sz="4000" b="1" u="sng" dirty="0"/>
              <a:t>A Lying Tongue</a:t>
            </a:r>
            <a:r>
              <a:rPr lang="en-US" sz="4000" b="1" i="1" dirty="0"/>
              <a:t> </a:t>
            </a:r>
          </a:p>
          <a:p>
            <a:pPr algn="ctr"/>
            <a:r>
              <a:rPr lang="en-US" sz="4000" b="1" dirty="0"/>
              <a:t>lies, gossip, accusation, criticism, faultfinding, slander</a:t>
            </a:r>
            <a:endParaRPr lang="en-US" sz="4000" dirty="0"/>
          </a:p>
          <a:p>
            <a:pPr algn="ctr"/>
            <a:endParaRPr lang="en-US" sz="4000" dirty="0"/>
          </a:p>
        </p:txBody>
      </p:sp>
    </p:spTree>
    <p:extLst>
      <p:ext uri="{BB962C8B-B14F-4D97-AF65-F5344CB8AC3E}">
        <p14:creationId xmlns:p14="http://schemas.microsoft.com/office/powerpoint/2010/main" val="3210400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2554545"/>
          </a:xfrm>
          <a:prstGeom prst="rect">
            <a:avLst/>
          </a:prstGeom>
        </p:spPr>
        <p:txBody>
          <a:bodyPr wrap="square">
            <a:spAutoFit/>
          </a:bodyPr>
          <a:lstStyle/>
          <a:p>
            <a:pPr algn="ctr"/>
            <a:r>
              <a:rPr lang="en-US" sz="4000" b="1" dirty="0"/>
              <a:t>Counter Attack: </a:t>
            </a:r>
          </a:p>
          <a:p>
            <a:pPr algn="ctr"/>
            <a:r>
              <a:rPr lang="en-US" sz="4000" b="1" dirty="0"/>
              <a:t>Walk and Live in Truth</a:t>
            </a:r>
            <a:endParaRPr lang="en-US" sz="4000" dirty="0"/>
          </a:p>
          <a:p>
            <a:pPr algn="ctr"/>
            <a:r>
              <a:rPr lang="en-US" sz="4000" b="1" dirty="0"/>
              <a:t> </a:t>
            </a:r>
            <a:endParaRPr lang="en-US" sz="4000" dirty="0"/>
          </a:p>
          <a:p>
            <a:pPr algn="ctr"/>
            <a:endParaRPr lang="en-US" sz="4000" dirty="0"/>
          </a:p>
        </p:txBody>
      </p:sp>
    </p:spTree>
    <p:extLst>
      <p:ext uri="{BB962C8B-B14F-4D97-AF65-F5344CB8AC3E}">
        <p14:creationId xmlns:p14="http://schemas.microsoft.com/office/powerpoint/2010/main" val="1707993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8710077"/>
          </a:xfrm>
          <a:prstGeom prst="rect">
            <a:avLst/>
          </a:prstGeom>
        </p:spPr>
        <p:txBody>
          <a:bodyPr wrap="square">
            <a:spAutoFit/>
          </a:bodyPr>
          <a:lstStyle/>
          <a:p>
            <a:pPr algn="ctr"/>
            <a:r>
              <a:rPr lang="en-US" sz="4000" b="1" u="sng" dirty="0"/>
              <a:t>Isaiah 54:17</a:t>
            </a:r>
            <a:endParaRPr lang="en-US" sz="4000" u="sng" dirty="0"/>
          </a:p>
          <a:p>
            <a:pPr algn="ctr"/>
            <a:r>
              <a:rPr lang="en-US" sz="4000" dirty="0"/>
              <a:t>“No weapon formed against you shall prosper, And every tongue which rises against you in judgment You shall condemn. This is the heritage of the servants of the LORD, And their righteousness is from Me," Says the LORD. </a:t>
            </a:r>
          </a:p>
          <a:p>
            <a:pPr algn="ctr"/>
            <a:r>
              <a:rPr lang="en-US" sz="4000" dirty="0"/>
              <a:t> </a:t>
            </a:r>
          </a:p>
          <a:p>
            <a:pPr algn="ctr"/>
            <a:r>
              <a:rPr lang="en-US" sz="4000" dirty="0"/>
              <a:t> </a:t>
            </a:r>
          </a:p>
          <a:p>
            <a:pPr algn="ctr"/>
            <a:r>
              <a:rPr lang="en-US" sz="4000" dirty="0"/>
              <a:t>  </a:t>
            </a:r>
          </a:p>
          <a:p>
            <a:pPr algn="ctr"/>
            <a:r>
              <a:rPr lang="en-US" sz="4000" dirty="0"/>
              <a:t>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cs typeface="Arial"/>
            </a:endParaRPr>
          </a:p>
        </p:txBody>
      </p:sp>
    </p:spTree>
    <p:extLst>
      <p:ext uri="{BB962C8B-B14F-4D97-AF65-F5344CB8AC3E}">
        <p14:creationId xmlns:p14="http://schemas.microsoft.com/office/powerpoint/2010/main" val="4130823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938992"/>
          </a:xfrm>
          <a:prstGeom prst="rect">
            <a:avLst/>
          </a:prstGeom>
        </p:spPr>
        <p:txBody>
          <a:bodyPr wrap="square">
            <a:spAutoFit/>
          </a:bodyPr>
          <a:lstStyle/>
          <a:p>
            <a:pPr algn="ctr"/>
            <a:r>
              <a:rPr lang="en-US" sz="4000" b="1" dirty="0"/>
              <a:t>Attacks: </a:t>
            </a:r>
          </a:p>
          <a:p>
            <a:pPr algn="ctr"/>
            <a:r>
              <a:rPr lang="en-US" sz="4000" b="1" dirty="0"/>
              <a:t>Miscommunication</a:t>
            </a:r>
            <a:endParaRPr lang="en-US" sz="4000" dirty="0"/>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8710077"/>
          </a:xfrm>
          <a:prstGeom prst="rect">
            <a:avLst/>
          </a:prstGeom>
        </p:spPr>
        <p:txBody>
          <a:bodyPr wrap="square">
            <a:spAutoFit/>
          </a:bodyPr>
          <a:lstStyle/>
          <a:p>
            <a:pPr algn="ctr"/>
            <a:r>
              <a:rPr lang="en-US" sz="4000" dirty="0"/>
              <a:t>It wants to get between you and the revelation of God and distort the word of the Lord. It will seek to hide from you true revelation and confuse the true meanings of things.  It wants to get between your conversation and your hearing then distort or mutter what someone is really saying. It wants to come between friends, ministry and even </a:t>
            </a:r>
          </a:p>
          <a:p>
            <a:pPr algn="ctr"/>
            <a:r>
              <a:rPr lang="en-US" sz="4000" dirty="0"/>
              <a:t>children and parents.</a:t>
            </a:r>
          </a:p>
          <a:p>
            <a:pPr algn="ctr"/>
            <a:r>
              <a:rPr lang="en-US" sz="4000" dirty="0"/>
              <a:t>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41017"/>
            <a:ext cx="8915400" cy="3785652"/>
          </a:xfrm>
          <a:prstGeom prst="rect">
            <a:avLst/>
          </a:prstGeom>
        </p:spPr>
        <p:txBody>
          <a:bodyPr wrap="square">
            <a:spAutoFit/>
          </a:bodyPr>
          <a:lstStyle/>
          <a:p>
            <a:pPr algn="ctr"/>
            <a:r>
              <a:rPr lang="en-US" sz="4000" b="1" dirty="0"/>
              <a:t>Counter Attack:</a:t>
            </a:r>
          </a:p>
          <a:p>
            <a:pPr algn="ctr"/>
            <a:endParaRPr lang="en-US" sz="4000" b="1" dirty="0"/>
          </a:p>
          <a:p>
            <a:pPr algn="ctr"/>
            <a:r>
              <a:rPr lang="en-US" sz="4000" b="1" dirty="0"/>
              <a:t>“Leviathan I bind you in </a:t>
            </a:r>
          </a:p>
          <a:p>
            <a:pPr algn="ctr"/>
            <a:r>
              <a:rPr lang="en-US" sz="4000" b="1" dirty="0"/>
              <a:t>Jesus’ Name”</a:t>
            </a:r>
            <a:endParaRPr lang="en-US" sz="4000" dirty="0"/>
          </a:p>
          <a:p>
            <a:pPr algn="ctr"/>
            <a:r>
              <a:rPr lang="en-US" sz="4000" b="1" dirty="0"/>
              <a:t>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88166"/>
            <a:ext cx="8915400" cy="1323439"/>
          </a:xfrm>
          <a:prstGeom prst="rect">
            <a:avLst/>
          </a:prstGeom>
        </p:spPr>
        <p:txBody>
          <a:bodyPr wrap="square">
            <a:spAutoFit/>
          </a:bodyPr>
          <a:lstStyle/>
          <a:p>
            <a:pPr algn="ctr"/>
            <a:r>
              <a:rPr lang="en-US" sz="4000" b="1" dirty="0"/>
              <a:t>God Exposes Leviathan</a:t>
            </a: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16096714"/>
          </a:xfrm>
          <a:prstGeom prst="rect">
            <a:avLst/>
          </a:prstGeom>
        </p:spPr>
        <p:txBody>
          <a:bodyPr wrap="square">
            <a:spAutoFit/>
          </a:bodyPr>
          <a:lstStyle/>
          <a:p>
            <a:pPr algn="ctr"/>
            <a:r>
              <a:rPr lang="en-US" sz="4000" u="sng" dirty="0"/>
              <a:t> </a:t>
            </a:r>
            <a:r>
              <a:rPr lang="en-US" sz="4000" b="1" u="sng" dirty="0"/>
              <a:t>Job 41:1-2</a:t>
            </a:r>
            <a:endParaRPr lang="en-US" sz="4000" u="sng" dirty="0"/>
          </a:p>
          <a:p>
            <a:pPr algn="ctr"/>
            <a:r>
              <a:rPr lang="en-US" sz="4000" dirty="0"/>
              <a:t>1 “Can you draw out Leviathan with a hook, or snare his tongue with a line which you lower? 2 Can you put a reed through his nose, or pierce his jaw with a hook? ​</a:t>
            </a:r>
          </a:p>
          <a:p>
            <a:pPr algn="ctr"/>
            <a:r>
              <a:rPr lang="en-US" sz="4000" dirty="0"/>
              <a:t> </a:t>
            </a:r>
          </a:p>
          <a:p>
            <a:pPr algn="ctr"/>
            <a:endParaRPr lang="en-US" sz="4000" b="1" dirty="0"/>
          </a:p>
          <a:p>
            <a:pPr algn="ctr"/>
            <a:r>
              <a:rPr lang="en-US" sz="4000" dirty="0"/>
              <a:t> </a:t>
            </a:r>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785652"/>
          </a:xfrm>
          <a:prstGeom prst="rect">
            <a:avLst/>
          </a:prstGeom>
        </p:spPr>
        <p:txBody>
          <a:bodyPr wrap="square">
            <a:spAutoFit/>
          </a:bodyPr>
          <a:lstStyle/>
          <a:p>
            <a:pPr algn="ctr"/>
            <a:r>
              <a:rPr lang="en-US" sz="4000" b="1" u="sng" dirty="0"/>
              <a:t>Job 41:3-4</a:t>
            </a:r>
          </a:p>
          <a:p>
            <a:pPr algn="ctr"/>
            <a:r>
              <a:rPr lang="en-US" sz="4000" dirty="0"/>
              <a:t>3 Will he make many supplications to you? Will he speak softly to you? Will he make a covenant with you? 4 Will you take him as a servant forever?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u="sng" dirty="0"/>
              <a:t> </a:t>
            </a:r>
            <a:r>
              <a:rPr lang="en-US" sz="4000" b="1" u="sng" dirty="0"/>
              <a:t>Job 41:8-10</a:t>
            </a:r>
            <a:endParaRPr lang="en-US" sz="4000" u="sng" dirty="0"/>
          </a:p>
          <a:p>
            <a:pPr algn="ctr"/>
            <a:r>
              <a:rPr lang="en-US" sz="4000" dirty="0"/>
              <a:t>8 Lay your hand on him; remember the battle–never do it again! 9 Indeed, any hope of overcoming him is false; shall one not be overwhelmed at the sight of him? 10 No one is so fierce that he would dare stir him up.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863417"/>
          </a:xfrm>
          <a:prstGeom prst="rect">
            <a:avLst/>
          </a:prstGeom>
        </p:spPr>
        <p:txBody>
          <a:bodyPr wrap="square">
            <a:spAutoFit/>
          </a:bodyPr>
          <a:lstStyle/>
          <a:p>
            <a:pPr algn="ctr"/>
            <a:r>
              <a:rPr lang="en-US" sz="4000" b="1" u="sng" dirty="0"/>
              <a:t>Proverbs 6:12-19</a:t>
            </a:r>
            <a:endParaRPr lang="en-US" sz="4000" u="sng" dirty="0"/>
          </a:p>
          <a:p>
            <a:pPr algn="ctr"/>
            <a:r>
              <a:rPr lang="en-US" sz="4000" dirty="0"/>
              <a:t>12 A worthless person, a wicked man, Walks with a perverse mouth; 13 He winks with his eyes, He shuffles his feet, He points with his fingers; 14 Perversity is in his heart, He devises evil continually, He sows discord. </a:t>
            </a:r>
          </a:p>
          <a:p>
            <a:pPr algn="ctr"/>
            <a:r>
              <a:rPr lang="en-US" sz="4000" dirty="0"/>
              <a:t> </a:t>
            </a:r>
          </a:p>
          <a:p>
            <a:pPr algn="ctr"/>
            <a:r>
              <a:rPr lang="en-US" sz="4000" dirty="0"/>
              <a:t>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5632311"/>
          </a:xfrm>
          <a:prstGeom prst="rect">
            <a:avLst/>
          </a:prstGeom>
        </p:spPr>
        <p:txBody>
          <a:bodyPr wrap="square">
            <a:spAutoFit/>
          </a:bodyPr>
          <a:lstStyle/>
          <a:p>
            <a:pPr algn="ctr"/>
            <a:r>
              <a:rPr lang="en-US" sz="4000" dirty="0"/>
              <a:t>15 Therefore his calamity shall come suddenly; Suddenly he shall be broken without remedy. 16 These six things the LORD hates, Yes, seven are an abomination to Him: 17 A proud look, A lying tongue, Hands that shed innocent blood,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2208"/>
            <a:ext cx="9144000" cy="3785652"/>
          </a:xfrm>
          <a:prstGeom prst="rect">
            <a:avLst/>
          </a:prstGeom>
        </p:spPr>
        <p:txBody>
          <a:bodyPr wrap="square">
            <a:spAutoFit/>
          </a:bodyPr>
          <a:lstStyle/>
          <a:p>
            <a:pPr algn="ctr"/>
            <a:r>
              <a:rPr lang="en-US" sz="4000" dirty="0"/>
              <a:t>18 A heart that devises wicked plans, Feet that are swift in running to evil, 19 A false witness who speaks lies, And one who sows discord among brethren.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478970"/>
          </a:xfrm>
          <a:prstGeom prst="rect">
            <a:avLst/>
          </a:prstGeom>
        </p:spPr>
        <p:txBody>
          <a:bodyPr wrap="square">
            <a:spAutoFit/>
          </a:bodyPr>
          <a:lstStyle/>
          <a:p>
            <a:pPr algn="ctr"/>
            <a:r>
              <a:rPr lang="en-US" sz="4000" b="1" u="sng" dirty="0"/>
              <a:t>Titus 3:9-11</a:t>
            </a:r>
            <a:endParaRPr lang="en-US" sz="4000" u="sng" dirty="0"/>
          </a:p>
          <a:p>
            <a:pPr algn="ctr"/>
            <a:r>
              <a:rPr lang="en-US" sz="4000" dirty="0"/>
              <a:t>9 But avoid foolish controversies, genealogies, dissensions, and quarrels about the law, for they are unprofitable and worthless. 10 As for a person who stirs up division, after warning him once and then twice, have nothing more to do with him, 11 knowing that such a person is warped and sinful; he is self-condemned.</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b="1" u="sng" dirty="0"/>
              <a:t>1 John 3:8 </a:t>
            </a:r>
            <a:endParaRPr lang="en-US" sz="4000" u="sng" dirty="0"/>
          </a:p>
          <a:p>
            <a:pPr algn="ctr"/>
            <a:r>
              <a:rPr lang="en-US" sz="4000" dirty="0"/>
              <a:t>“Whoever makes a practice of sinning is of the devil, for the devil has been sinning from the beginning. The reason the Son of God appeared was to destroy the works of the devil.”</a:t>
            </a:r>
          </a:p>
          <a:p>
            <a:pPr algn="ctr"/>
            <a:r>
              <a:rPr lang="en-US" sz="4000" dirty="0"/>
              <a:t> </a:t>
            </a:r>
          </a:p>
          <a:p>
            <a:pPr algn="ctr"/>
            <a:endParaRPr lang="en-US" sz="4000" dirty="0"/>
          </a:p>
        </p:txBody>
      </p:sp>
    </p:spTree>
    <p:extLst>
      <p:ext uri="{BB962C8B-B14F-4D97-AF65-F5344CB8AC3E}">
        <p14:creationId xmlns:p14="http://schemas.microsoft.com/office/powerpoint/2010/main" val="3963039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247864"/>
          </a:xfrm>
          <a:prstGeom prst="rect">
            <a:avLst/>
          </a:prstGeom>
        </p:spPr>
        <p:txBody>
          <a:bodyPr wrap="square">
            <a:spAutoFit/>
          </a:bodyPr>
          <a:lstStyle/>
          <a:p>
            <a:pPr algn="ctr"/>
            <a:r>
              <a:rPr lang="en-US" sz="4000" b="1" u="sng" dirty="0"/>
              <a:t>John 8:44 </a:t>
            </a:r>
            <a:endParaRPr lang="en-US" sz="4000" u="sng" dirty="0"/>
          </a:p>
          <a:p>
            <a:pPr algn="ctr"/>
            <a:r>
              <a:rPr lang="en-US" sz="4000" dirty="0">
                <a:solidFill>
                  <a:srgbClr val="FF0000"/>
                </a:solidFill>
              </a:rPr>
              <a:t>“You are of your father the devil, and your will is to do your father's desires. He was a murderer from the beginning, and has nothing to do with the truth, because there is no truth in him. When he lies, he speaks out of his own character, for he is a liar and the father of lies.”</a:t>
            </a:r>
          </a:p>
          <a:p>
            <a:pPr algn="ctr"/>
            <a:endParaRPr lang="en-US" sz="4000" dirty="0"/>
          </a:p>
        </p:txBody>
      </p:sp>
    </p:spTree>
    <p:extLst>
      <p:ext uri="{BB962C8B-B14F-4D97-AF65-F5344CB8AC3E}">
        <p14:creationId xmlns:p14="http://schemas.microsoft.com/office/powerpoint/2010/main" val="271524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2208"/>
            <a:ext cx="9144000" cy="5016758"/>
          </a:xfrm>
          <a:prstGeom prst="rect">
            <a:avLst/>
          </a:prstGeom>
        </p:spPr>
        <p:txBody>
          <a:bodyPr wrap="square">
            <a:spAutoFit/>
          </a:bodyPr>
          <a:lstStyle/>
          <a:p>
            <a:pPr algn="ctr"/>
            <a:r>
              <a:rPr lang="en-US" sz="4000" b="1" dirty="0"/>
              <a:t>The unbelievers, the progressive liberal left wingers, most of our government, the shadow government known as the deep state are pawns and prey to this Leviathan spirit that cannot be battled in the natural sense!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724311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938992"/>
          </a:xfrm>
          <a:prstGeom prst="rect">
            <a:avLst/>
          </a:prstGeom>
        </p:spPr>
        <p:txBody>
          <a:bodyPr wrap="square">
            <a:spAutoFit/>
          </a:bodyPr>
          <a:lstStyle/>
          <a:p>
            <a:pPr algn="ctr"/>
            <a:r>
              <a:rPr lang="en-US" sz="4000" dirty="0"/>
              <a:t> Our Only Lethal Counter Attack is Prayer Through the Holy Ghost!</a:t>
            </a:r>
          </a:p>
          <a:p>
            <a:pPr algn="ctr"/>
            <a:endParaRPr lang="en-US" sz="4000" dirty="0"/>
          </a:p>
        </p:txBody>
      </p:sp>
    </p:spTree>
    <p:extLst>
      <p:ext uri="{BB962C8B-B14F-4D97-AF65-F5344CB8AC3E}">
        <p14:creationId xmlns:p14="http://schemas.microsoft.com/office/powerpoint/2010/main" val="3457529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8063746"/>
          </a:xfrm>
          <a:prstGeom prst="rect">
            <a:avLst/>
          </a:prstGeom>
        </p:spPr>
        <p:txBody>
          <a:bodyPr wrap="square">
            <a:spAutoFit/>
          </a:bodyPr>
          <a:lstStyle/>
          <a:p>
            <a:pPr algn="ctr"/>
            <a:r>
              <a:rPr lang="en-US" sz="3700" b="1" u="sng" dirty="0"/>
              <a:t>2 Corinthians 10:3-6</a:t>
            </a:r>
            <a:endParaRPr lang="en-US" sz="3700" u="sng" dirty="0"/>
          </a:p>
          <a:p>
            <a:pPr algn="ctr"/>
            <a:r>
              <a:rPr lang="en-US" sz="3700" dirty="0"/>
              <a:t>3 For though we walk in the flesh, we do not war according to the flesh. 4 For the weapons of our warfare are not carnal but mighty in God for pulling down strongholds, 5 casting down arguments and every high thing that exalts itself against the knowledge of God, bringing every thought into captivity to the obedience of Christ, 6 and being ready to punish all disobedience when your obedience is fulfilled. </a:t>
            </a:r>
          </a:p>
          <a:p>
            <a:pPr algn="ctr"/>
            <a:r>
              <a:rPr lang="en-US" sz="3700" dirty="0"/>
              <a:t> </a:t>
            </a:r>
          </a:p>
          <a:p>
            <a:pPr algn="ctr"/>
            <a:endParaRPr lang="en-US" sz="3700" dirty="0"/>
          </a:p>
        </p:txBody>
      </p:sp>
    </p:spTree>
    <p:extLst>
      <p:ext uri="{BB962C8B-B14F-4D97-AF65-F5344CB8AC3E}">
        <p14:creationId xmlns:p14="http://schemas.microsoft.com/office/powerpoint/2010/main" val="818961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4401205"/>
          </a:xfrm>
          <a:prstGeom prst="rect">
            <a:avLst/>
          </a:prstGeom>
        </p:spPr>
        <p:txBody>
          <a:bodyPr wrap="square">
            <a:spAutoFit/>
          </a:bodyPr>
          <a:lstStyle/>
          <a:p>
            <a:pPr algn="ctr"/>
            <a:r>
              <a:rPr lang="en-US" sz="4000" b="1" u="sng" dirty="0"/>
              <a:t>James 4:7	</a:t>
            </a:r>
            <a:endParaRPr lang="en-US" sz="4000" u="sng" dirty="0"/>
          </a:p>
          <a:p>
            <a:pPr algn="ctr"/>
            <a:r>
              <a:rPr lang="en-US" sz="4000" dirty="0"/>
              <a:t>“Submit yourselves therefore to God. Resist the devil, and he will flee from you”</a:t>
            </a:r>
          </a:p>
          <a:p>
            <a:pPr algn="ctr"/>
            <a:r>
              <a:rPr lang="en-US" sz="4000" dirty="0"/>
              <a:t> </a:t>
            </a:r>
          </a:p>
          <a:p>
            <a:pPr algn="ctr"/>
            <a:r>
              <a:rPr lang="en-US" sz="4000" dirty="0"/>
              <a:t> </a:t>
            </a:r>
          </a:p>
          <a:p>
            <a:pPr algn="ctr"/>
            <a:endParaRPr lang="en-US" sz="4000" dirty="0"/>
          </a:p>
        </p:txBody>
      </p:sp>
    </p:spTree>
    <p:extLst>
      <p:ext uri="{BB962C8B-B14F-4D97-AF65-F5344CB8AC3E}">
        <p14:creationId xmlns:p14="http://schemas.microsoft.com/office/powerpoint/2010/main" val="3654019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554545"/>
          </a:xfrm>
          <a:prstGeom prst="rect">
            <a:avLst/>
          </a:prstGeom>
        </p:spPr>
        <p:txBody>
          <a:bodyPr wrap="square">
            <a:spAutoFit/>
          </a:bodyPr>
          <a:lstStyle/>
          <a:p>
            <a:pPr algn="ctr"/>
            <a:r>
              <a:rPr lang="en-US" sz="4000" b="1" u="sng" dirty="0"/>
              <a:t>Ephesians 4:27 </a:t>
            </a:r>
            <a:endParaRPr lang="en-US" sz="4000" u="sng" dirty="0"/>
          </a:p>
          <a:p>
            <a:pPr algn="ctr"/>
            <a:r>
              <a:rPr lang="en-US" sz="4000" dirty="0"/>
              <a:t>“And give no opportunity to the devil”</a:t>
            </a:r>
          </a:p>
          <a:p>
            <a:pPr algn="ctr"/>
            <a:r>
              <a:rPr lang="en-US" sz="4000" dirty="0"/>
              <a:t> </a:t>
            </a:r>
          </a:p>
          <a:p>
            <a:pPr algn="ctr"/>
            <a:r>
              <a:rPr lang="en-US" sz="4000" dirty="0"/>
              <a:t> </a:t>
            </a:r>
          </a:p>
        </p:txBody>
      </p:sp>
    </p:spTree>
    <p:extLst>
      <p:ext uri="{BB962C8B-B14F-4D97-AF65-F5344CB8AC3E}">
        <p14:creationId xmlns:p14="http://schemas.microsoft.com/office/powerpoint/2010/main" val="810028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b="1" u="sng" dirty="0"/>
              <a:t>Ephesians 6:10-18</a:t>
            </a:r>
            <a:endParaRPr lang="en-US" sz="4000" u="sng" dirty="0"/>
          </a:p>
          <a:p>
            <a:pPr algn="ctr"/>
            <a:r>
              <a:rPr lang="en-US" sz="4000" dirty="0"/>
              <a:t>10 Finally, my brethren, be strong in the Lord and in the power of His might. 11 Put on the whole armor of God, that you may be able to stand against the wiles of the devil. </a:t>
            </a:r>
          </a:p>
          <a:p>
            <a:pPr algn="ctr"/>
            <a:r>
              <a:rPr lang="en-US" sz="4000" dirty="0"/>
              <a:t> </a:t>
            </a:r>
          </a:p>
          <a:p>
            <a:pPr algn="ctr"/>
            <a:endParaRPr lang="en-US" sz="4000" dirty="0"/>
          </a:p>
        </p:txBody>
      </p:sp>
    </p:spTree>
    <p:extLst>
      <p:ext uri="{BB962C8B-B14F-4D97-AF65-F5344CB8AC3E}">
        <p14:creationId xmlns:p14="http://schemas.microsoft.com/office/powerpoint/2010/main" val="1728812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478970"/>
          </a:xfrm>
          <a:prstGeom prst="rect">
            <a:avLst/>
          </a:prstGeom>
        </p:spPr>
        <p:txBody>
          <a:bodyPr wrap="square">
            <a:spAutoFit/>
          </a:bodyPr>
          <a:lstStyle/>
          <a:p>
            <a:pPr algn="ctr"/>
            <a:r>
              <a:rPr lang="en-US" sz="4000" dirty="0"/>
              <a:t>12 For we do not wrestle against flesh and blood, but against principalities, against powers, against the rulers of the darkness of this age, against spiritual hosts of wickedness in the heavenly places. 13 Therefore take up the whole armor of God, that you may be able to withstand in the evil day, and having done all, to stand. </a:t>
            </a:r>
          </a:p>
          <a:p>
            <a:pPr algn="ctr"/>
            <a:r>
              <a:rPr lang="en-US" sz="4000" dirty="0"/>
              <a:t> </a:t>
            </a:r>
          </a:p>
          <a:p>
            <a:pPr algn="ctr"/>
            <a:r>
              <a:rPr lang="en-US" sz="4000" dirty="0"/>
              <a:t> </a:t>
            </a:r>
          </a:p>
          <a:p>
            <a:pPr algn="ctr"/>
            <a:endParaRPr lang="en-US" sz="4000" dirty="0"/>
          </a:p>
        </p:txBody>
      </p:sp>
    </p:spTree>
    <p:extLst>
      <p:ext uri="{BB962C8B-B14F-4D97-AF65-F5344CB8AC3E}">
        <p14:creationId xmlns:p14="http://schemas.microsoft.com/office/powerpoint/2010/main" val="1279280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247864"/>
          </a:xfrm>
          <a:prstGeom prst="rect">
            <a:avLst/>
          </a:prstGeom>
        </p:spPr>
        <p:txBody>
          <a:bodyPr wrap="square">
            <a:spAutoFit/>
          </a:bodyPr>
          <a:lstStyle/>
          <a:p>
            <a:pPr algn="ctr"/>
            <a:r>
              <a:rPr lang="en-US" sz="4000" dirty="0"/>
              <a:t>14 Stand therefore, having girded your waist with truth, having put on the breastplate of righteousness, 15 and having shod your feet with the preparation of the gospel of peace; 16 above all, taking the shield of faith with which you will be able to quench all the fiery darts of the wicked one. </a:t>
            </a:r>
          </a:p>
          <a:p>
            <a:pPr algn="ctr"/>
            <a:r>
              <a:rPr lang="en-US" sz="4000" dirty="0"/>
              <a:t> </a:t>
            </a:r>
          </a:p>
          <a:p>
            <a:pPr algn="ctr"/>
            <a:endParaRPr lang="en-US" sz="4000" dirty="0"/>
          </a:p>
        </p:txBody>
      </p:sp>
    </p:spTree>
    <p:extLst>
      <p:ext uri="{BB962C8B-B14F-4D97-AF65-F5344CB8AC3E}">
        <p14:creationId xmlns:p14="http://schemas.microsoft.com/office/powerpoint/2010/main" val="1028947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dirty="0"/>
              <a:t> 17 And take the helmet of salvation, and the sword of the Spirit, which is the word of God; 18 praying always with all prayer and supplication in the Spirit, being watchful to this end with all perseverance and supplication for all the saints</a:t>
            </a:r>
          </a:p>
          <a:p>
            <a:pPr algn="ctr"/>
            <a:endParaRPr lang="en-US" sz="4000" dirty="0"/>
          </a:p>
        </p:txBody>
      </p:sp>
    </p:spTree>
    <p:extLst>
      <p:ext uri="{BB962C8B-B14F-4D97-AF65-F5344CB8AC3E}">
        <p14:creationId xmlns:p14="http://schemas.microsoft.com/office/powerpoint/2010/main" val="1995941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extLst>
      <p:ext uri="{BB962C8B-B14F-4D97-AF65-F5344CB8AC3E}">
        <p14:creationId xmlns:p14="http://schemas.microsoft.com/office/powerpoint/2010/main" val="566336839"/>
      </p:ext>
    </p:extLst>
  </p:cSld>
  <p:clrMapOvr>
    <a:masterClrMapping/>
  </p:clrMapOvr>
</p:sld>
</file>

<file path=ppt/theme/theme1.xml><?xml version="1.0" encoding="utf-8"?>
<a:theme xmlns:a="http://schemas.openxmlformats.org/drawingml/2006/main" name="1_Mountain Top">
  <a:themeElements>
    <a:clrScheme name="1_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1_Mountain Top">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Mountain Top 1">
        <a:dk1>
          <a:srgbClr val="4C3A1C"/>
        </a:dk1>
        <a:lt1>
          <a:srgbClr val="FFFFFF"/>
        </a:lt1>
        <a:dk2>
          <a:srgbClr val="993300"/>
        </a:dk2>
        <a:lt2>
          <a:srgbClr val="CCAA00"/>
        </a:lt2>
        <a:accent1>
          <a:srgbClr val="FF3300"/>
        </a:accent1>
        <a:accent2>
          <a:srgbClr val="9E6600"/>
        </a:accent2>
        <a:accent3>
          <a:srgbClr val="CAADAA"/>
        </a:accent3>
        <a:accent4>
          <a:srgbClr val="DADADA"/>
        </a:accent4>
        <a:accent5>
          <a:srgbClr val="FFADAA"/>
        </a:accent5>
        <a:accent6>
          <a:srgbClr val="8F5C00"/>
        </a:accent6>
        <a:hlink>
          <a:srgbClr val="FFCC00"/>
        </a:hlink>
        <a:folHlink>
          <a:srgbClr val="F7DC97"/>
        </a:folHlink>
      </a:clrScheme>
      <a:clrMap bg1="dk2" tx1="lt1" bg2="dk1" tx2="lt2" accent1="accent1" accent2="accent2" accent3="accent3" accent4="accent4" accent5="accent5" accent6="accent6" hlink="hlink" folHlink="folHlink"/>
    </a:extraClrScheme>
    <a:extraClrScheme>
      <a:clrScheme name="1_Mountain Top 2">
        <a:dk1>
          <a:srgbClr val="3D0058"/>
        </a:dk1>
        <a:lt1>
          <a:srgbClr val="FFFFFF"/>
        </a:lt1>
        <a:dk2>
          <a:srgbClr val="9188B0"/>
        </a:dk2>
        <a:lt2>
          <a:srgbClr val="DDE0DC"/>
        </a:lt2>
        <a:accent1>
          <a:srgbClr val="FFCC00"/>
        </a:accent1>
        <a:accent2>
          <a:srgbClr val="4C3D78"/>
        </a:accent2>
        <a:accent3>
          <a:srgbClr val="C7C3D4"/>
        </a:accent3>
        <a:accent4>
          <a:srgbClr val="DADADA"/>
        </a:accent4>
        <a:accent5>
          <a:srgbClr val="FFE2AA"/>
        </a:accent5>
        <a:accent6>
          <a:srgbClr val="44366C"/>
        </a:accent6>
        <a:hlink>
          <a:srgbClr val="743D78"/>
        </a:hlink>
        <a:folHlink>
          <a:srgbClr val="CC9900"/>
        </a:folHlink>
      </a:clrScheme>
      <a:clrMap bg1="dk2" tx1="lt1" bg2="dk1" tx2="lt2" accent1="accent1" accent2="accent2" accent3="accent3" accent4="accent4" accent5="accent5" accent6="accent6" hlink="hlink" folHlink="folHlink"/>
    </a:extraClrScheme>
    <a:extraClrScheme>
      <a:clrScheme name="1_Mountain Top 3">
        <a:dk1>
          <a:srgbClr val="10104C"/>
        </a:dk1>
        <a:lt1>
          <a:srgbClr val="FFFFFF"/>
        </a:lt1>
        <a:dk2>
          <a:srgbClr val="003366"/>
        </a:dk2>
        <a:lt2>
          <a:srgbClr val="C6CCD4"/>
        </a:lt2>
        <a:accent1>
          <a:srgbClr val="33CCFF"/>
        </a:accent1>
        <a:accent2>
          <a:srgbClr val="5B5B8D"/>
        </a:accent2>
        <a:accent3>
          <a:srgbClr val="AAADB8"/>
        </a:accent3>
        <a:accent4>
          <a:srgbClr val="DADADA"/>
        </a:accent4>
        <a:accent5>
          <a:srgbClr val="ADE2FF"/>
        </a:accent5>
        <a:accent6>
          <a:srgbClr val="52527F"/>
        </a:accent6>
        <a:hlink>
          <a:srgbClr val="4529AB"/>
        </a:hlink>
        <a:folHlink>
          <a:srgbClr val="00CC99"/>
        </a:folHlink>
      </a:clrScheme>
      <a:clrMap bg1="dk2" tx1="lt1" bg2="dk1" tx2="lt2" accent1="accent1" accent2="accent2" accent3="accent3" accent4="accent4" accent5="accent5" accent6="accent6" hlink="hlink" folHlink="folHlink"/>
    </a:extraClrScheme>
    <a:extraClrScheme>
      <a:clrScheme name="1_Mountain Top 4">
        <a:dk1>
          <a:srgbClr val="B0C8CA"/>
        </a:dk1>
        <a:lt1>
          <a:srgbClr val="FFFFFF"/>
        </a:lt1>
        <a:dk2>
          <a:srgbClr val="000099"/>
        </a:dk2>
        <a:lt2>
          <a:srgbClr val="FFFFFF"/>
        </a:lt2>
        <a:accent1>
          <a:srgbClr val="89C4FF"/>
        </a:accent1>
        <a:accent2>
          <a:srgbClr val="00008C"/>
        </a:accent2>
        <a:accent3>
          <a:srgbClr val="AAAACA"/>
        </a:accent3>
        <a:accent4>
          <a:srgbClr val="DADADA"/>
        </a:accent4>
        <a:accent5>
          <a:srgbClr val="C4DEFF"/>
        </a:accent5>
        <a:accent6>
          <a:srgbClr val="00007E"/>
        </a:accent6>
        <a:hlink>
          <a:srgbClr val="6666FF"/>
        </a:hlink>
        <a:folHlink>
          <a:srgbClr val="C0C0C0"/>
        </a:folHlink>
      </a:clrScheme>
      <a:clrMap bg1="dk2" tx1="lt1" bg2="dk1" tx2="lt2" accent1="accent1" accent2="accent2" accent3="accent3" accent4="accent4" accent5="accent5" accent6="accent6" hlink="hlink" folHlink="folHlink"/>
    </a:extraClrScheme>
    <a:extraClrScheme>
      <a:clrScheme name="1_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clrMap bg1="dk2" tx1="lt1" bg2="dk1" tx2="lt2" accent1="accent1" accent2="accent2" accent3="accent3" accent4="accent4" accent5="accent5" accent6="accent6" hlink="hlink" folHlink="folHlink"/>
    </a:extraClrScheme>
    <a:extraClrScheme>
      <a:clrScheme name="1_Mountain Top 6">
        <a:dk1>
          <a:srgbClr val="809296"/>
        </a:dk1>
        <a:lt1>
          <a:srgbClr val="FFFFFF"/>
        </a:lt1>
        <a:dk2>
          <a:srgbClr val="6699FF"/>
        </a:dk2>
        <a:lt2>
          <a:srgbClr val="B3EDFF"/>
        </a:lt2>
        <a:accent1>
          <a:srgbClr val="FF9933"/>
        </a:accent1>
        <a:accent2>
          <a:srgbClr val="FFAA99"/>
        </a:accent2>
        <a:accent3>
          <a:srgbClr val="B8CAFF"/>
        </a:accent3>
        <a:accent4>
          <a:srgbClr val="DADADA"/>
        </a:accent4>
        <a:accent5>
          <a:srgbClr val="FFCAAD"/>
        </a:accent5>
        <a:accent6>
          <a:srgbClr val="E79A8A"/>
        </a:accent6>
        <a:hlink>
          <a:srgbClr val="FFCFAB"/>
        </a:hlink>
        <a:folHlink>
          <a:srgbClr val="CC9900"/>
        </a:folHlink>
      </a:clrScheme>
      <a:clrMap bg1="dk2" tx1="lt1" bg2="dk1" tx2="lt2" accent1="accent1" accent2="accent2" accent3="accent3" accent4="accent4" accent5="accent5" accent6="accent6" hlink="hlink" folHlink="folHlink"/>
    </a:extraClrScheme>
    <a:extraClrScheme>
      <a:clrScheme name="1_Mountain Top 7">
        <a:dk1>
          <a:srgbClr val="006666"/>
        </a:dk1>
        <a:lt1>
          <a:srgbClr val="FFFFFF"/>
        </a:lt1>
        <a:dk2>
          <a:srgbClr val="85D1E3"/>
        </a:dk2>
        <a:lt2>
          <a:srgbClr val="CCFFFF"/>
        </a:lt2>
        <a:accent1>
          <a:srgbClr val="FFCC00"/>
        </a:accent1>
        <a:accent2>
          <a:srgbClr val="00CC99"/>
        </a:accent2>
        <a:accent3>
          <a:srgbClr val="C2E5EF"/>
        </a:accent3>
        <a:accent4>
          <a:srgbClr val="DADADA"/>
        </a:accent4>
        <a:accent5>
          <a:srgbClr val="FFE2AA"/>
        </a:accent5>
        <a:accent6>
          <a:srgbClr val="00B98A"/>
        </a:accent6>
        <a:hlink>
          <a:srgbClr val="0099FF"/>
        </a:hlink>
        <a:folHlink>
          <a:srgbClr val="6600CC"/>
        </a:folHlink>
      </a:clrScheme>
      <a:clrMap bg1="dk2" tx1="lt1" bg2="dk1" tx2="lt2" accent1="accent1" accent2="accent2" accent3="accent3" accent4="accent4" accent5="accent5" accent6="accent6" hlink="hlink" folHlink="folHlink"/>
    </a:extraClrScheme>
    <a:extraClrScheme>
      <a:clrScheme name="1_Mountain Top 8">
        <a:dk1>
          <a:srgbClr val="404B3D"/>
        </a:dk1>
        <a:lt1>
          <a:srgbClr val="FFFFFF"/>
        </a:lt1>
        <a:dk2>
          <a:srgbClr val="A7A491"/>
        </a:dk2>
        <a:lt2>
          <a:srgbClr val="CCD0CA"/>
        </a:lt2>
        <a:accent1>
          <a:srgbClr val="33CCCC"/>
        </a:accent1>
        <a:accent2>
          <a:srgbClr val="004E4C"/>
        </a:accent2>
        <a:accent3>
          <a:srgbClr val="D0CFC7"/>
        </a:accent3>
        <a:accent4>
          <a:srgbClr val="DADADA"/>
        </a:accent4>
        <a:accent5>
          <a:srgbClr val="ADE2E2"/>
        </a:accent5>
        <a:accent6>
          <a:srgbClr val="004644"/>
        </a:accent6>
        <a:hlink>
          <a:srgbClr val="477781"/>
        </a:hlink>
        <a:folHlink>
          <a:srgbClr val="85CC74"/>
        </a:folHlink>
      </a:clrScheme>
      <a:clrMap bg1="dk2" tx1="lt1" bg2="dk1" tx2="lt2" accent1="accent1" accent2="accent2" accent3="accent3" accent4="accent4" accent5="accent5" accent6="accent6" hlink="hlink" folHlink="folHlink"/>
    </a:extraClrScheme>
    <a:extraClrScheme>
      <a:clrScheme name="1_Mountain Top 9">
        <a:dk1>
          <a:srgbClr val="000000"/>
        </a:dk1>
        <a:lt1>
          <a:srgbClr val="FFFFFF"/>
        </a:lt1>
        <a:dk2>
          <a:srgbClr val="FFFFAF"/>
        </a:dk2>
        <a:lt2>
          <a:srgbClr val="676597"/>
        </a:lt2>
        <a:accent1>
          <a:srgbClr val="66CCFF"/>
        </a:accent1>
        <a:accent2>
          <a:srgbClr val="CCECFF"/>
        </a:accent2>
        <a:accent3>
          <a:srgbClr val="FFFFFF"/>
        </a:accent3>
        <a:accent4>
          <a:srgbClr val="000000"/>
        </a:accent4>
        <a:accent5>
          <a:srgbClr val="B8E2FF"/>
        </a:accent5>
        <a:accent6>
          <a:srgbClr val="B9D6E7"/>
        </a:accent6>
        <a:hlink>
          <a:srgbClr val="6600CC"/>
        </a:hlink>
        <a:folHlink>
          <a:srgbClr val="0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19599</TotalTime>
  <Words>1095</Words>
  <Application>Microsoft Office PowerPoint</Application>
  <PresentationFormat>On-screen Show (4:3)</PresentationFormat>
  <Paragraphs>178</Paragraphs>
  <Slides>43</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43</vt:i4>
      </vt:variant>
    </vt:vector>
  </HeadingPairs>
  <TitlesOfParts>
    <vt:vector size="47" baseType="lpstr">
      <vt:lpstr>Arial</vt:lpstr>
      <vt:lpstr>Calibri</vt:lpstr>
      <vt:lpstr>Verdana</vt:lpstr>
      <vt:lpstr>1_Mountain Top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Placido Soliven</dc:creator>
  <cp:lastModifiedBy>Placido soliven</cp:lastModifiedBy>
  <cp:revision>1264</cp:revision>
  <dcterms:created xsi:type="dcterms:W3CDTF">2013-06-05T21:04:28Z</dcterms:created>
  <dcterms:modified xsi:type="dcterms:W3CDTF">2018-06-03T22:16:49Z</dcterms:modified>
</cp:coreProperties>
</file>