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7"/>
  </p:notesMasterIdLst>
  <p:sldIdLst>
    <p:sldId id="257" r:id="rId2"/>
    <p:sldId id="698" r:id="rId3"/>
    <p:sldId id="258" r:id="rId4"/>
    <p:sldId id="790" r:id="rId5"/>
    <p:sldId id="793" r:id="rId6"/>
    <p:sldId id="259" r:id="rId7"/>
    <p:sldId id="617" r:id="rId8"/>
    <p:sldId id="615" r:id="rId9"/>
    <p:sldId id="616" r:id="rId10"/>
    <p:sldId id="260" r:id="rId11"/>
    <p:sldId id="789" r:id="rId12"/>
    <p:sldId id="518" r:id="rId13"/>
    <p:sldId id="704" r:id="rId14"/>
    <p:sldId id="706" r:id="rId15"/>
    <p:sldId id="874" r:id="rId16"/>
    <p:sldId id="875" r:id="rId17"/>
    <p:sldId id="876" r:id="rId18"/>
    <p:sldId id="877" r:id="rId19"/>
    <p:sldId id="878" r:id="rId20"/>
    <p:sldId id="879" r:id="rId21"/>
    <p:sldId id="709" r:id="rId22"/>
    <p:sldId id="708" r:id="rId23"/>
    <p:sldId id="519" r:id="rId24"/>
    <p:sldId id="520" r:id="rId25"/>
    <p:sldId id="522" r:id="rId26"/>
    <p:sldId id="523" r:id="rId27"/>
    <p:sldId id="524" r:id="rId28"/>
    <p:sldId id="614" r:id="rId29"/>
    <p:sldId id="717" r:id="rId30"/>
    <p:sldId id="666" r:id="rId31"/>
    <p:sldId id="713" r:id="rId32"/>
    <p:sldId id="718" r:id="rId33"/>
    <p:sldId id="719" r:id="rId34"/>
    <p:sldId id="720" r:id="rId35"/>
    <p:sldId id="721" r:id="rId36"/>
    <p:sldId id="722" r:id="rId37"/>
    <p:sldId id="723" r:id="rId38"/>
    <p:sldId id="725" r:id="rId39"/>
    <p:sldId id="726" r:id="rId40"/>
    <p:sldId id="914" r:id="rId41"/>
    <p:sldId id="948" r:id="rId42"/>
    <p:sldId id="915" r:id="rId43"/>
    <p:sldId id="916" r:id="rId44"/>
    <p:sldId id="953" r:id="rId45"/>
    <p:sldId id="955"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24" autoAdjust="0"/>
    <p:restoredTop sz="94660"/>
  </p:normalViewPr>
  <p:slideViewPr>
    <p:cSldViewPr>
      <p:cViewPr varScale="1">
        <p:scale>
          <a:sx n="108" d="100"/>
          <a:sy n="108" d="100"/>
        </p:scale>
        <p:origin x="1302"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A726CF8-AB8D-4D4A-A576-C89E5CA583C3}" type="datetimeFigureOut">
              <a:rPr lang="en-US" smtClean="0"/>
              <a:pPr/>
              <a:t>7/22/2018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AFAD8AB-C685-4702-9014-ADA2C1441788}" type="slidenum">
              <a:rPr lang="en-US" smtClean="0"/>
              <a:pPr/>
              <a:t>‹#›</a:t>
            </a:fld>
            <a:endParaRPr lang="en-US"/>
          </a:p>
        </p:txBody>
      </p:sp>
    </p:spTree>
    <p:extLst>
      <p:ext uri="{BB962C8B-B14F-4D97-AF65-F5344CB8AC3E}">
        <p14:creationId xmlns:p14="http://schemas.microsoft.com/office/powerpoint/2010/main" val="14144674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5355DD6-1C2C-4448-8227-50186370C331}"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31027219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AFAD8AB-C685-4702-9014-ADA2C1441788}" type="slidenum">
              <a:rPr lang="en-US" smtClean="0"/>
              <a:pPr/>
              <a:t>28</a:t>
            </a:fld>
            <a:endParaRPr lang="en-US"/>
          </a:p>
        </p:txBody>
      </p:sp>
    </p:spTree>
    <p:extLst>
      <p:ext uri="{BB962C8B-B14F-4D97-AF65-F5344CB8AC3E}">
        <p14:creationId xmlns:p14="http://schemas.microsoft.com/office/powerpoint/2010/main" val="3935754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6350" y="20638"/>
            <a:ext cx="9144000" cy="6858000"/>
            <a:chOff x="0" y="0"/>
            <a:chExt cx="5760" cy="4320"/>
          </a:xfrm>
        </p:grpSpPr>
        <p:sp>
          <p:nvSpPr>
            <p:cNvPr id="5"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6"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7" name="Freeform 5"/>
          <p:cNvSpPr>
            <a:spLocks/>
          </p:cNvSpPr>
          <p:nvPr/>
        </p:nvSpPr>
        <p:spPr bwMode="hidden">
          <a:xfrm>
            <a:off x="6242050" y="626903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8" name="Group 6"/>
          <p:cNvGrpSpPr>
            <a:grpSpLocks/>
          </p:cNvGrpSpPr>
          <p:nvPr/>
        </p:nvGrpSpPr>
        <p:grpSpPr bwMode="auto">
          <a:xfrm>
            <a:off x="-1588" y="6034088"/>
            <a:ext cx="7845426" cy="850900"/>
            <a:chOff x="0" y="3792"/>
            <a:chExt cx="4942" cy="536"/>
          </a:xfrm>
        </p:grpSpPr>
        <p:sp>
          <p:nvSpPr>
            <p:cNvPr id="9"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 name="Group 8"/>
            <p:cNvGrpSpPr>
              <a:grpSpLocks/>
            </p:cNvGrpSpPr>
            <p:nvPr userDrawn="1"/>
          </p:nvGrpSpPr>
          <p:grpSpPr bwMode="auto">
            <a:xfrm>
              <a:off x="2486" y="3792"/>
              <a:ext cx="2456" cy="536"/>
              <a:chOff x="2486" y="3792"/>
              <a:chExt cx="2456" cy="536"/>
            </a:xfrm>
          </p:grpSpPr>
          <p:sp>
            <p:nvSpPr>
              <p:cNvPr id="12" name="Freeform 9"/>
              <p:cNvSpPr>
                <a:spLocks/>
              </p:cNvSpPr>
              <p:nvPr userDrawn="1"/>
            </p:nvSpPr>
            <p:spPr bwMode="ltGray">
              <a:xfrm>
                <a:off x="3948" y="3799"/>
                <a:ext cx="994" cy="529"/>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592" y="527"/>
                  </a:cxn>
                  <a:cxn ang="0">
                    <a:pos x="994" y="529"/>
                  </a:cxn>
                  <a:cxn ang="0">
                    <a:pos x="828" y="473"/>
                  </a:cxn>
                  <a:cxn ang="0">
                    <a:pos x="636" y="373"/>
                  </a:cxn>
                </a:cxnLst>
                <a:rect l="0" t="0" r="r" b="b"/>
                <a:pathLst>
                  <a:path w="994" h="529">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592" y="527"/>
                    </a:lnTo>
                    <a:lnTo>
                      <a:pt x="994"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13"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14"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15"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16"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11"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7" name="Group 15"/>
          <p:cNvGrpSpPr>
            <a:grpSpLocks/>
          </p:cNvGrpSpPr>
          <p:nvPr/>
        </p:nvGrpSpPr>
        <p:grpSpPr bwMode="auto">
          <a:xfrm>
            <a:off x="627063" y="6021388"/>
            <a:ext cx="5684837" cy="849312"/>
            <a:chOff x="395" y="3793"/>
            <a:chExt cx="3581" cy="535"/>
          </a:xfrm>
        </p:grpSpPr>
        <p:sp>
          <p:nvSpPr>
            <p:cNvPr id="18" name="Freeform 16"/>
            <p:cNvSpPr>
              <a:spLocks/>
            </p:cNvSpPr>
            <p:nvPr userDrawn="1"/>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19" name="Freeform 17"/>
            <p:cNvSpPr>
              <a:spLocks/>
            </p:cNvSpPr>
            <p:nvPr userDrawn="1"/>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20" name="Freeform 18"/>
            <p:cNvSpPr>
              <a:spLocks/>
            </p:cNvSpPr>
            <p:nvPr userDrawn="1"/>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21" name="Freeform 19"/>
            <p:cNvSpPr>
              <a:spLocks/>
            </p:cNvSpPr>
            <p:nvPr userDrawn="1"/>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22" name="Freeform 20"/>
            <p:cNvSpPr>
              <a:spLocks/>
            </p:cNvSpPr>
            <p:nvPr userDrawn="1"/>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23" name="Freeform 21"/>
            <p:cNvSpPr>
              <a:spLocks/>
            </p:cNvSpPr>
            <p:nvPr userDrawn="1"/>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8390" name="Rectangle 22"/>
          <p:cNvSpPr>
            <a:spLocks noGrp="1" noChangeArrowheads="1"/>
          </p:cNvSpPr>
          <p:nvPr>
            <p:ph type="ctrTitle" sz="quarter"/>
          </p:nvPr>
        </p:nvSpPr>
        <p:spPr>
          <a:xfrm>
            <a:off x="457200" y="1447800"/>
            <a:ext cx="8229600" cy="1736725"/>
          </a:xfrm>
        </p:spPr>
        <p:txBody>
          <a:bodyPr/>
          <a:lstStyle>
            <a:lvl1pPr>
              <a:defRPr sz="5400"/>
            </a:lvl1pPr>
          </a:lstStyle>
          <a:p>
            <a:r>
              <a:rPr lang="en-US"/>
              <a:t>Click to edit Master title style</a:t>
            </a:r>
          </a:p>
        </p:txBody>
      </p:sp>
      <p:sp>
        <p:nvSpPr>
          <p:cNvPr id="58391" name="Rectangle 23"/>
          <p:cNvSpPr>
            <a:spLocks noGrp="1" noChangeArrowheads="1"/>
          </p:cNvSpPr>
          <p:nvPr>
            <p:ph type="subTitle" sz="quarter" idx="1"/>
          </p:nvPr>
        </p:nvSpPr>
        <p:spPr>
          <a:xfrm>
            <a:off x="1371600" y="3429000"/>
            <a:ext cx="6400800" cy="1752600"/>
          </a:xfrm>
        </p:spPr>
        <p:txBody>
          <a:bodyPr/>
          <a:lstStyle>
            <a:lvl1pPr marL="0" indent="0" algn="ctr">
              <a:buFontTx/>
              <a:buNone/>
              <a:defRPr>
                <a:effectLst>
                  <a:outerShdw blurRad="38100" dist="38100" dir="2700000" algn="tl">
                    <a:srgbClr val="000000"/>
                  </a:outerShdw>
                </a:effectLst>
              </a:defRPr>
            </a:lvl1pPr>
          </a:lstStyle>
          <a:p>
            <a:r>
              <a:rPr lang="en-US"/>
              <a:t>Click to edit Master subtitle style</a:t>
            </a:r>
          </a:p>
        </p:txBody>
      </p:sp>
      <p:sp>
        <p:nvSpPr>
          <p:cNvPr id="24" name="Rectangle 24"/>
          <p:cNvSpPr>
            <a:spLocks noGrp="1" noChangeArrowheads="1"/>
          </p:cNvSpPr>
          <p:nvPr>
            <p:ph type="dt" sz="quarter" idx="10"/>
          </p:nvPr>
        </p:nvSpPr>
        <p:spPr/>
        <p:txBody>
          <a:bodyPr/>
          <a:lstStyle>
            <a:lvl1pPr>
              <a:defRPr smtClean="0"/>
            </a:lvl1pPr>
          </a:lstStyle>
          <a:p>
            <a:pPr>
              <a:defRPr/>
            </a:pPr>
            <a:endParaRPr lang="en-US" dirty="0"/>
          </a:p>
        </p:txBody>
      </p:sp>
      <p:sp>
        <p:nvSpPr>
          <p:cNvPr id="25" name="Rectangle 25"/>
          <p:cNvSpPr>
            <a:spLocks noGrp="1" noChangeArrowheads="1"/>
          </p:cNvSpPr>
          <p:nvPr>
            <p:ph type="sldNum" sz="quarter" idx="11"/>
          </p:nvPr>
        </p:nvSpPr>
        <p:spPr/>
        <p:txBody>
          <a:bodyPr/>
          <a:lstStyle>
            <a:lvl1pPr>
              <a:defRPr smtClean="0"/>
            </a:lvl1pPr>
          </a:lstStyle>
          <a:p>
            <a:pPr>
              <a:defRPr/>
            </a:pPr>
            <a:fld id="{1DC1A1B7-325C-4BC2-BB16-97769B9704D7}" type="slidenum">
              <a:rPr lang="en-US"/>
              <a:pPr>
                <a:defRPr/>
              </a:pPr>
              <a:t>‹#›</a:t>
            </a:fld>
            <a:endParaRPr lang="en-US" dirty="0"/>
          </a:p>
        </p:txBody>
      </p:sp>
      <p:sp>
        <p:nvSpPr>
          <p:cNvPr id="26" name="Rectangle 26"/>
          <p:cNvSpPr>
            <a:spLocks noGrp="1" noChangeArrowheads="1"/>
          </p:cNvSpPr>
          <p:nvPr>
            <p:ph type="ftr" sz="quarter" idx="12"/>
          </p:nvPr>
        </p:nvSpPr>
        <p:spPr/>
        <p:txBody>
          <a:bodyPr/>
          <a:lstStyle>
            <a:lvl1pPr>
              <a:defRPr smtClean="0"/>
            </a:lvl1pPr>
          </a:lstStyle>
          <a:p>
            <a:pPr>
              <a:defRPr/>
            </a:pPr>
            <a:endParaRPr lang="en-US" dirty="0"/>
          </a:p>
        </p:txBody>
      </p:sp>
    </p:spTree>
    <p:extLst>
      <p:ext uri="{BB962C8B-B14F-4D97-AF65-F5344CB8AC3E}">
        <p14:creationId xmlns:p14="http://schemas.microsoft.com/office/powerpoint/2010/main" val="1532703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6EFCA14-B532-41E9-B362-B3D555C18BA7}" type="slidenum">
              <a:rPr lang="en-US"/>
              <a:pPr>
                <a:defRPr/>
              </a:pPr>
              <a:t>‹#›</a:t>
            </a:fld>
            <a:endParaRPr lang="en-US" dirty="0"/>
          </a:p>
        </p:txBody>
      </p:sp>
    </p:spTree>
    <p:extLst>
      <p:ext uri="{BB962C8B-B14F-4D97-AF65-F5344CB8AC3E}">
        <p14:creationId xmlns:p14="http://schemas.microsoft.com/office/powerpoint/2010/main" val="14709716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600"/>
            <a:ext cx="2057400" cy="5867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600"/>
            <a:ext cx="6019800" cy="5867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F66412-7F99-47F3-844C-CA9CB620B688}" type="slidenum">
              <a:rPr lang="en-US"/>
              <a:pPr>
                <a:defRPr/>
              </a:pPr>
              <a:t>‹#›</a:t>
            </a:fld>
            <a:endParaRPr lang="en-US" dirty="0"/>
          </a:p>
        </p:txBody>
      </p:sp>
    </p:spTree>
    <p:extLst>
      <p:ext uri="{BB962C8B-B14F-4D97-AF65-F5344CB8AC3E}">
        <p14:creationId xmlns:p14="http://schemas.microsoft.com/office/powerpoint/2010/main" val="22112287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28600"/>
            <a:ext cx="8229600" cy="58674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AB6D5EC9-8A6E-4564-A6E4-C88FE0AD2226}" type="slidenum">
              <a:rPr lang="en-US"/>
              <a:pPr>
                <a:defRPr/>
              </a:pPr>
              <a:t>‹#›</a:t>
            </a:fld>
            <a:endParaRPr lang="en-US" dirty="0"/>
          </a:p>
        </p:txBody>
      </p:sp>
    </p:spTree>
    <p:extLst>
      <p:ext uri="{BB962C8B-B14F-4D97-AF65-F5344CB8AC3E}">
        <p14:creationId xmlns:p14="http://schemas.microsoft.com/office/powerpoint/2010/main" val="1595011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B939AA26-F120-4EAC-8FF7-3E0ED4AAA0BB}" type="slidenum">
              <a:rPr lang="en-US"/>
              <a:pPr>
                <a:defRPr/>
              </a:pPr>
              <a:t>‹#›</a:t>
            </a:fld>
            <a:endParaRPr lang="en-US" dirty="0"/>
          </a:p>
        </p:txBody>
      </p:sp>
    </p:spTree>
    <p:extLst>
      <p:ext uri="{BB962C8B-B14F-4D97-AF65-F5344CB8AC3E}">
        <p14:creationId xmlns:p14="http://schemas.microsoft.com/office/powerpoint/2010/main" val="3505868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4"/>
          <p:cNvSpPr>
            <a:spLocks noGrp="1" noChangeArrowheads="1"/>
          </p:cNvSpPr>
          <p:nvPr>
            <p:ph type="dt" sz="half" idx="10"/>
          </p:nvPr>
        </p:nvSpPr>
        <p:spPr>
          <a:ln/>
        </p:spPr>
        <p:txBody>
          <a:bodyPr/>
          <a:lstStyle>
            <a:lvl1pPr>
              <a:defRPr/>
            </a:lvl1pPr>
          </a:lstStyle>
          <a:p>
            <a:pPr>
              <a:defRPr/>
            </a:pPr>
            <a:endParaRPr lang="en-US" dirty="0"/>
          </a:p>
        </p:txBody>
      </p:sp>
      <p:sp>
        <p:nvSpPr>
          <p:cNvPr id="5"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6"/>
          <p:cNvSpPr>
            <a:spLocks noGrp="1" noChangeArrowheads="1"/>
          </p:cNvSpPr>
          <p:nvPr>
            <p:ph type="sldNum" sz="quarter" idx="12"/>
          </p:nvPr>
        </p:nvSpPr>
        <p:spPr>
          <a:ln/>
        </p:spPr>
        <p:txBody>
          <a:bodyPr/>
          <a:lstStyle>
            <a:lvl1pPr>
              <a:defRPr/>
            </a:lvl1pPr>
          </a:lstStyle>
          <a:p>
            <a:pPr>
              <a:defRPr/>
            </a:pPr>
            <a:fld id="{E99B5862-7B3B-46F9-ABA4-DB7E183A5F87}" type="slidenum">
              <a:rPr lang="en-US"/>
              <a:pPr>
                <a:defRPr/>
              </a:pPr>
              <a:t>‹#›</a:t>
            </a:fld>
            <a:endParaRPr lang="en-US" dirty="0"/>
          </a:p>
        </p:txBody>
      </p:sp>
    </p:spTree>
    <p:extLst>
      <p:ext uri="{BB962C8B-B14F-4D97-AF65-F5344CB8AC3E}">
        <p14:creationId xmlns:p14="http://schemas.microsoft.com/office/powerpoint/2010/main" val="5520153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3FD90DE7-1F95-490D-8C4E-9764013E9666}" type="slidenum">
              <a:rPr lang="en-US"/>
              <a:pPr>
                <a:defRPr/>
              </a:pPr>
              <a:t>‹#›</a:t>
            </a:fld>
            <a:endParaRPr lang="en-US" dirty="0"/>
          </a:p>
        </p:txBody>
      </p:sp>
    </p:spTree>
    <p:extLst>
      <p:ext uri="{BB962C8B-B14F-4D97-AF65-F5344CB8AC3E}">
        <p14:creationId xmlns:p14="http://schemas.microsoft.com/office/powerpoint/2010/main" val="1879762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4"/>
          <p:cNvSpPr>
            <a:spLocks noGrp="1" noChangeArrowheads="1"/>
          </p:cNvSpPr>
          <p:nvPr>
            <p:ph type="dt" sz="half" idx="10"/>
          </p:nvPr>
        </p:nvSpPr>
        <p:spPr>
          <a:ln/>
        </p:spPr>
        <p:txBody>
          <a:bodyPr/>
          <a:lstStyle>
            <a:lvl1pPr>
              <a:defRPr/>
            </a:lvl1pPr>
          </a:lstStyle>
          <a:p>
            <a:pPr>
              <a:defRPr/>
            </a:pPr>
            <a:endParaRPr lang="en-US" dirty="0"/>
          </a:p>
        </p:txBody>
      </p:sp>
      <p:sp>
        <p:nvSpPr>
          <p:cNvPr id="8"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26"/>
          <p:cNvSpPr>
            <a:spLocks noGrp="1" noChangeArrowheads="1"/>
          </p:cNvSpPr>
          <p:nvPr>
            <p:ph type="sldNum" sz="quarter" idx="12"/>
          </p:nvPr>
        </p:nvSpPr>
        <p:spPr>
          <a:ln/>
        </p:spPr>
        <p:txBody>
          <a:bodyPr/>
          <a:lstStyle>
            <a:lvl1pPr>
              <a:defRPr/>
            </a:lvl1pPr>
          </a:lstStyle>
          <a:p>
            <a:pPr>
              <a:defRPr/>
            </a:pPr>
            <a:fld id="{9656F464-9AEB-4CD3-84BF-56CF33D7C7F8}" type="slidenum">
              <a:rPr lang="en-US"/>
              <a:pPr>
                <a:defRPr/>
              </a:pPr>
              <a:t>‹#›</a:t>
            </a:fld>
            <a:endParaRPr lang="en-US" dirty="0"/>
          </a:p>
        </p:txBody>
      </p:sp>
    </p:spTree>
    <p:extLst>
      <p:ext uri="{BB962C8B-B14F-4D97-AF65-F5344CB8AC3E}">
        <p14:creationId xmlns:p14="http://schemas.microsoft.com/office/powerpoint/2010/main" val="213284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4"/>
          <p:cNvSpPr>
            <a:spLocks noGrp="1" noChangeArrowheads="1"/>
          </p:cNvSpPr>
          <p:nvPr>
            <p:ph type="dt" sz="half" idx="10"/>
          </p:nvPr>
        </p:nvSpPr>
        <p:spPr>
          <a:ln/>
        </p:spPr>
        <p:txBody>
          <a:bodyPr/>
          <a:lstStyle>
            <a:lvl1pPr>
              <a:defRPr/>
            </a:lvl1pPr>
          </a:lstStyle>
          <a:p>
            <a:pPr>
              <a:defRPr/>
            </a:pPr>
            <a:endParaRPr lang="en-US" dirty="0"/>
          </a:p>
        </p:txBody>
      </p:sp>
      <p:sp>
        <p:nvSpPr>
          <p:cNvPr id="4"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26"/>
          <p:cNvSpPr>
            <a:spLocks noGrp="1" noChangeArrowheads="1"/>
          </p:cNvSpPr>
          <p:nvPr>
            <p:ph type="sldNum" sz="quarter" idx="12"/>
          </p:nvPr>
        </p:nvSpPr>
        <p:spPr>
          <a:ln/>
        </p:spPr>
        <p:txBody>
          <a:bodyPr/>
          <a:lstStyle>
            <a:lvl1pPr>
              <a:defRPr/>
            </a:lvl1pPr>
          </a:lstStyle>
          <a:p>
            <a:pPr>
              <a:defRPr/>
            </a:pPr>
            <a:fld id="{99F62AB5-D548-4F98-84ED-9BC4CBFD44AC}" type="slidenum">
              <a:rPr lang="en-US"/>
              <a:pPr>
                <a:defRPr/>
              </a:pPr>
              <a:t>‹#›</a:t>
            </a:fld>
            <a:endParaRPr lang="en-US" dirty="0"/>
          </a:p>
        </p:txBody>
      </p:sp>
    </p:spTree>
    <p:extLst>
      <p:ext uri="{BB962C8B-B14F-4D97-AF65-F5344CB8AC3E}">
        <p14:creationId xmlns:p14="http://schemas.microsoft.com/office/powerpoint/2010/main" val="13933056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4"/>
          <p:cNvSpPr>
            <a:spLocks noGrp="1" noChangeArrowheads="1"/>
          </p:cNvSpPr>
          <p:nvPr>
            <p:ph type="dt" sz="half" idx="10"/>
          </p:nvPr>
        </p:nvSpPr>
        <p:spPr>
          <a:ln/>
        </p:spPr>
        <p:txBody>
          <a:bodyPr/>
          <a:lstStyle>
            <a:lvl1pPr>
              <a:defRPr/>
            </a:lvl1pPr>
          </a:lstStyle>
          <a:p>
            <a:pPr>
              <a:defRPr/>
            </a:pPr>
            <a:endParaRPr lang="en-US" dirty="0"/>
          </a:p>
        </p:txBody>
      </p:sp>
      <p:sp>
        <p:nvSpPr>
          <p:cNvPr id="3"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26"/>
          <p:cNvSpPr>
            <a:spLocks noGrp="1" noChangeArrowheads="1"/>
          </p:cNvSpPr>
          <p:nvPr>
            <p:ph type="sldNum" sz="quarter" idx="12"/>
          </p:nvPr>
        </p:nvSpPr>
        <p:spPr>
          <a:ln/>
        </p:spPr>
        <p:txBody>
          <a:bodyPr/>
          <a:lstStyle>
            <a:lvl1pPr>
              <a:defRPr/>
            </a:lvl1pPr>
          </a:lstStyle>
          <a:p>
            <a:pPr>
              <a:defRPr/>
            </a:pPr>
            <a:fld id="{391A8B4F-E3A7-45E5-ACCF-357168C29989}" type="slidenum">
              <a:rPr lang="en-US"/>
              <a:pPr>
                <a:defRPr/>
              </a:pPr>
              <a:t>‹#›</a:t>
            </a:fld>
            <a:endParaRPr lang="en-US" dirty="0"/>
          </a:p>
        </p:txBody>
      </p:sp>
    </p:spTree>
    <p:extLst>
      <p:ext uri="{BB962C8B-B14F-4D97-AF65-F5344CB8AC3E}">
        <p14:creationId xmlns:p14="http://schemas.microsoft.com/office/powerpoint/2010/main" val="4171453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02848C6A-7587-4ED9-8370-E99A1FF4FF40}" type="slidenum">
              <a:rPr lang="en-US"/>
              <a:pPr>
                <a:defRPr/>
              </a:pPr>
              <a:t>‹#›</a:t>
            </a:fld>
            <a:endParaRPr lang="en-US" dirty="0"/>
          </a:p>
        </p:txBody>
      </p:sp>
    </p:spTree>
    <p:extLst>
      <p:ext uri="{BB962C8B-B14F-4D97-AF65-F5344CB8AC3E}">
        <p14:creationId xmlns:p14="http://schemas.microsoft.com/office/powerpoint/2010/main" val="1226519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4"/>
          <p:cNvSpPr>
            <a:spLocks noGrp="1" noChangeArrowheads="1"/>
          </p:cNvSpPr>
          <p:nvPr>
            <p:ph type="dt" sz="half" idx="10"/>
          </p:nvPr>
        </p:nvSpPr>
        <p:spPr>
          <a:ln/>
        </p:spPr>
        <p:txBody>
          <a:bodyPr/>
          <a:lstStyle>
            <a:lvl1pPr>
              <a:defRPr/>
            </a:lvl1pPr>
          </a:lstStyle>
          <a:p>
            <a:pPr>
              <a:defRPr/>
            </a:pPr>
            <a:endParaRPr lang="en-US" dirty="0"/>
          </a:p>
        </p:txBody>
      </p:sp>
      <p:sp>
        <p:nvSpPr>
          <p:cNvPr id="6" name="Rectangle 25"/>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6"/>
          <p:cNvSpPr>
            <a:spLocks noGrp="1" noChangeArrowheads="1"/>
          </p:cNvSpPr>
          <p:nvPr>
            <p:ph type="sldNum" sz="quarter" idx="12"/>
          </p:nvPr>
        </p:nvSpPr>
        <p:spPr>
          <a:ln/>
        </p:spPr>
        <p:txBody>
          <a:bodyPr/>
          <a:lstStyle>
            <a:lvl1pPr>
              <a:defRPr/>
            </a:lvl1pPr>
          </a:lstStyle>
          <a:p>
            <a:pPr>
              <a:defRPr/>
            </a:pPr>
            <a:fld id="{1709BBAD-74FA-4056-AAA3-D58B2879018F}" type="slidenum">
              <a:rPr lang="en-US"/>
              <a:pPr>
                <a:defRPr/>
              </a:pPr>
              <a:t>‹#›</a:t>
            </a:fld>
            <a:endParaRPr lang="en-US" dirty="0"/>
          </a:p>
        </p:txBody>
      </p:sp>
    </p:spTree>
    <p:extLst>
      <p:ext uri="{BB962C8B-B14F-4D97-AF65-F5344CB8AC3E}">
        <p14:creationId xmlns:p14="http://schemas.microsoft.com/office/powerpoint/2010/main" val="3912623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46275"/>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9144000" cy="6858000"/>
            <a:chOff x="0" y="0"/>
            <a:chExt cx="5760" cy="4320"/>
          </a:xfrm>
        </p:grpSpPr>
        <p:sp>
          <p:nvSpPr>
            <p:cNvPr id="57347" name="Freeform 3"/>
            <p:cNvSpPr>
              <a:spLocks/>
            </p:cNvSpPr>
            <p:nvPr/>
          </p:nvSpPr>
          <p:spPr bwMode="hidden">
            <a:xfrm>
              <a:off x="0" y="3072"/>
              <a:ext cx="5760" cy="1248"/>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s>
                <a:gs pos="100000">
                  <a:schemeClr val="accent2"/>
                </a:gs>
              </a:gsLst>
              <a:lin ang="5400000" scaled="1"/>
            </a:gradFill>
            <a:ln w="9525">
              <a:noFill/>
              <a:round/>
              <a:headEnd/>
              <a:tailEnd/>
            </a:ln>
          </p:spPr>
          <p:txBody>
            <a:bodyPr/>
            <a:lstStyle/>
            <a:p>
              <a:pPr>
                <a:defRPr/>
              </a:pPr>
              <a:endParaRPr lang="en-US" dirty="0"/>
            </a:p>
          </p:txBody>
        </p:sp>
        <p:sp>
          <p:nvSpPr>
            <p:cNvPr id="57348" name="Freeform 4"/>
            <p:cNvSpPr>
              <a:spLocks/>
            </p:cNvSpPr>
            <p:nvPr/>
          </p:nvSpPr>
          <p:spPr bwMode="hidden">
            <a:xfrm>
              <a:off x="0" y="0"/>
              <a:ext cx="5760" cy="3072"/>
            </a:xfrm>
            <a:custGeom>
              <a:avLst/>
              <a:gdLst/>
              <a:ahLst/>
              <a:cxnLst>
                <a:cxn ang="0">
                  <a:pos x="6027" y="2296"/>
                </a:cxn>
                <a:cxn ang="0">
                  <a:pos x="0" y="2296"/>
                </a:cxn>
                <a:cxn ang="0">
                  <a:pos x="0" y="0"/>
                </a:cxn>
                <a:cxn ang="0">
                  <a:pos x="6027" y="0"/>
                </a:cxn>
                <a:cxn ang="0">
                  <a:pos x="6027" y="2296"/>
                </a:cxn>
                <a:cxn ang="0">
                  <a:pos x="6027" y="2296"/>
                </a:cxn>
              </a:cxnLst>
              <a:rect l="0" t="0" r="r" b="b"/>
              <a:pathLst>
                <a:path w="6027" h="2296">
                  <a:moveTo>
                    <a:pt x="6027" y="2296"/>
                  </a:moveTo>
                  <a:lnTo>
                    <a:pt x="0" y="2296"/>
                  </a:lnTo>
                  <a:lnTo>
                    <a:pt x="0" y="0"/>
                  </a:lnTo>
                  <a:lnTo>
                    <a:pt x="6027" y="0"/>
                  </a:lnTo>
                  <a:lnTo>
                    <a:pt x="6027" y="2296"/>
                  </a:lnTo>
                  <a:lnTo>
                    <a:pt x="6027" y="2296"/>
                  </a:lnTo>
                  <a:close/>
                </a:path>
              </a:pathLst>
            </a:custGeom>
            <a:gradFill rotWithShape="0">
              <a:gsLst>
                <a:gs pos="0">
                  <a:schemeClr val="bg1">
                    <a:gamma/>
                    <a:shade val="46275"/>
                    <a:invGamma/>
                  </a:schemeClr>
                </a:gs>
                <a:gs pos="100000">
                  <a:schemeClr val="bg1"/>
                </a:gs>
              </a:gsLst>
              <a:lin ang="5400000" scaled="1"/>
            </a:gradFill>
            <a:ln w="9525">
              <a:noFill/>
              <a:round/>
              <a:headEnd/>
              <a:tailEnd/>
            </a:ln>
          </p:spPr>
          <p:txBody>
            <a:bodyPr/>
            <a:lstStyle/>
            <a:p>
              <a:pPr>
                <a:defRPr/>
              </a:pPr>
              <a:endParaRPr lang="en-US" dirty="0"/>
            </a:p>
          </p:txBody>
        </p:sp>
      </p:grpSp>
      <p:sp>
        <p:nvSpPr>
          <p:cNvPr id="57349" name="Freeform 5"/>
          <p:cNvSpPr>
            <a:spLocks/>
          </p:cNvSpPr>
          <p:nvPr/>
        </p:nvSpPr>
        <p:spPr bwMode="hidden">
          <a:xfrm>
            <a:off x="6248400" y="6262688"/>
            <a:ext cx="2895600" cy="609600"/>
          </a:xfrm>
          <a:custGeom>
            <a:avLst/>
            <a:gdLst/>
            <a:ahLst/>
            <a:cxnLst>
              <a:cxn ang="0">
                <a:pos x="5748" y="246"/>
              </a:cxn>
              <a:cxn ang="0">
                <a:pos x="0" y="246"/>
              </a:cxn>
              <a:cxn ang="0">
                <a:pos x="0" y="0"/>
              </a:cxn>
              <a:cxn ang="0">
                <a:pos x="5748" y="0"/>
              </a:cxn>
              <a:cxn ang="0">
                <a:pos x="5748" y="246"/>
              </a:cxn>
              <a:cxn ang="0">
                <a:pos x="5748" y="246"/>
              </a:cxn>
            </a:cxnLst>
            <a:rect l="0" t="0" r="r" b="b"/>
            <a:pathLst>
              <a:path w="5748" h="246">
                <a:moveTo>
                  <a:pt x="5748" y="246"/>
                </a:moveTo>
                <a:lnTo>
                  <a:pt x="0" y="246"/>
                </a:lnTo>
                <a:lnTo>
                  <a:pt x="0" y="0"/>
                </a:lnTo>
                <a:lnTo>
                  <a:pt x="5748" y="0"/>
                </a:lnTo>
                <a:lnTo>
                  <a:pt x="5748" y="246"/>
                </a:lnTo>
                <a:lnTo>
                  <a:pt x="5748" y="246"/>
                </a:lnTo>
                <a:close/>
              </a:path>
            </a:pathLst>
          </a:custGeom>
          <a:gradFill rotWithShape="0">
            <a:gsLst>
              <a:gs pos="0">
                <a:schemeClr val="bg1"/>
              </a:gs>
              <a:gs pos="100000">
                <a:schemeClr val="hlink"/>
              </a:gs>
            </a:gsLst>
            <a:lin ang="18900000" scaled="1"/>
          </a:gradFill>
          <a:ln w="9525">
            <a:noFill/>
            <a:round/>
            <a:headEnd/>
            <a:tailEnd/>
          </a:ln>
        </p:spPr>
        <p:txBody>
          <a:bodyPr/>
          <a:lstStyle/>
          <a:p>
            <a:pPr>
              <a:defRPr/>
            </a:pPr>
            <a:endParaRPr lang="en-US" dirty="0"/>
          </a:p>
        </p:txBody>
      </p:sp>
      <p:grpSp>
        <p:nvGrpSpPr>
          <p:cNvPr id="1028" name="Group 6"/>
          <p:cNvGrpSpPr>
            <a:grpSpLocks/>
          </p:cNvGrpSpPr>
          <p:nvPr/>
        </p:nvGrpSpPr>
        <p:grpSpPr bwMode="auto">
          <a:xfrm>
            <a:off x="0" y="6019800"/>
            <a:ext cx="7848600" cy="857250"/>
            <a:chOff x="0" y="3792"/>
            <a:chExt cx="4944" cy="540"/>
          </a:xfrm>
        </p:grpSpPr>
        <p:sp>
          <p:nvSpPr>
            <p:cNvPr id="57351" name="Freeform 7"/>
            <p:cNvSpPr>
              <a:spLocks/>
            </p:cNvSpPr>
            <p:nvPr userDrawn="1"/>
          </p:nvSpPr>
          <p:spPr bwMode="ltGray">
            <a:xfrm>
              <a:off x="1488" y="3792"/>
              <a:ext cx="3240" cy="536"/>
            </a:xfrm>
            <a:custGeom>
              <a:avLst/>
              <a:gdLst/>
              <a:ahLst/>
              <a:cxnLst>
                <a:cxn ang="0">
                  <a:pos x="3132" y="469"/>
                </a:cxn>
                <a:cxn ang="0">
                  <a:pos x="2995" y="395"/>
                </a:cxn>
                <a:cxn ang="0">
                  <a:pos x="2911" y="375"/>
                </a:cxn>
                <a:cxn ang="0">
                  <a:pos x="2678" y="228"/>
                </a:cxn>
                <a:cxn ang="0">
                  <a:pos x="2553" y="74"/>
                </a:cxn>
                <a:cxn ang="0">
                  <a:pos x="2457" y="7"/>
                </a:cxn>
                <a:cxn ang="0">
                  <a:pos x="2403" y="47"/>
                </a:cxn>
                <a:cxn ang="0">
                  <a:pos x="2289" y="74"/>
                </a:cxn>
                <a:cxn ang="0">
                  <a:pos x="2134" y="74"/>
                </a:cxn>
                <a:cxn ang="0">
                  <a:pos x="2044" y="128"/>
                </a:cxn>
                <a:cxn ang="0">
                  <a:pos x="1775" y="222"/>
                </a:cxn>
                <a:cxn ang="0">
                  <a:pos x="1602" y="181"/>
                </a:cxn>
                <a:cxn ang="0">
                  <a:pos x="1560" y="101"/>
                </a:cxn>
                <a:cxn ang="0">
                  <a:pos x="1542" y="87"/>
                </a:cxn>
                <a:cxn ang="0">
                  <a:pos x="1446" y="60"/>
                </a:cxn>
                <a:cxn ang="0">
                  <a:pos x="1375" y="74"/>
                </a:cxn>
                <a:cxn ang="0">
                  <a:pos x="1309" y="87"/>
                </a:cxn>
                <a:cxn ang="0">
                  <a:pos x="1243" y="13"/>
                </a:cxn>
                <a:cxn ang="0">
                  <a:pos x="1225" y="0"/>
                </a:cxn>
                <a:cxn ang="0">
                  <a:pos x="1189" y="0"/>
                </a:cxn>
                <a:cxn ang="0">
                  <a:pos x="1106" y="34"/>
                </a:cxn>
                <a:cxn ang="0">
                  <a:pos x="1106" y="34"/>
                </a:cxn>
                <a:cxn ang="0">
                  <a:pos x="1094" y="40"/>
                </a:cxn>
                <a:cxn ang="0">
                  <a:pos x="1070" y="54"/>
                </a:cxn>
                <a:cxn ang="0">
                  <a:pos x="1034" y="74"/>
                </a:cxn>
                <a:cxn ang="0">
                  <a:pos x="1004" y="74"/>
                </a:cxn>
                <a:cxn ang="0">
                  <a:pos x="986" y="74"/>
                </a:cxn>
                <a:cxn ang="0">
                  <a:pos x="956" y="81"/>
                </a:cxn>
                <a:cxn ang="0">
                  <a:pos x="920" y="94"/>
                </a:cxn>
                <a:cxn ang="0">
                  <a:pos x="884" y="107"/>
                </a:cxn>
                <a:cxn ang="0">
                  <a:pos x="843" y="128"/>
                </a:cxn>
                <a:cxn ang="0">
                  <a:pos x="813" y="141"/>
                </a:cxn>
                <a:cxn ang="0">
                  <a:pos x="789" y="148"/>
                </a:cxn>
                <a:cxn ang="0">
                  <a:pos x="783" y="154"/>
                </a:cxn>
                <a:cxn ang="0">
                  <a:pos x="556" y="228"/>
                </a:cxn>
                <a:cxn ang="0">
                  <a:pos x="394" y="294"/>
                </a:cxn>
                <a:cxn ang="0">
                  <a:pos x="107" y="462"/>
                </a:cxn>
                <a:cxn ang="0">
                  <a:pos x="0" y="536"/>
                </a:cxn>
                <a:cxn ang="0">
                  <a:pos x="3240" y="536"/>
                </a:cxn>
                <a:cxn ang="0">
                  <a:pos x="3132" y="469"/>
                </a:cxn>
                <a:cxn ang="0">
                  <a:pos x="3132" y="469"/>
                </a:cxn>
              </a:cxnLst>
              <a:rect l="0" t="0" r="r" b="b"/>
              <a:pathLst>
                <a:path w="3240" h="536">
                  <a:moveTo>
                    <a:pt x="3132" y="469"/>
                  </a:moveTo>
                  <a:lnTo>
                    <a:pt x="2995" y="395"/>
                  </a:lnTo>
                  <a:lnTo>
                    <a:pt x="2911" y="375"/>
                  </a:lnTo>
                  <a:lnTo>
                    <a:pt x="2678" y="228"/>
                  </a:lnTo>
                  <a:lnTo>
                    <a:pt x="2553" y="74"/>
                  </a:lnTo>
                  <a:lnTo>
                    <a:pt x="2457" y="7"/>
                  </a:lnTo>
                  <a:lnTo>
                    <a:pt x="2403" y="47"/>
                  </a:lnTo>
                  <a:lnTo>
                    <a:pt x="2289" y="74"/>
                  </a:lnTo>
                  <a:lnTo>
                    <a:pt x="2134" y="74"/>
                  </a:lnTo>
                  <a:lnTo>
                    <a:pt x="2044" y="128"/>
                  </a:lnTo>
                  <a:lnTo>
                    <a:pt x="1775" y="222"/>
                  </a:lnTo>
                  <a:lnTo>
                    <a:pt x="1602" y="181"/>
                  </a:lnTo>
                  <a:lnTo>
                    <a:pt x="1560" y="101"/>
                  </a:lnTo>
                  <a:lnTo>
                    <a:pt x="1542" y="87"/>
                  </a:lnTo>
                  <a:lnTo>
                    <a:pt x="1446" y="60"/>
                  </a:lnTo>
                  <a:lnTo>
                    <a:pt x="1375" y="74"/>
                  </a:lnTo>
                  <a:lnTo>
                    <a:pt x="1309" y="87"/>
                  </a:lnTo>
                  <a:lnTo>
                    <a:pt x="1243" y="13"/>
                  </a:lnTo>
                  <a:lnTo>
                    <a:pt x="1225" y="0"/>
                  </a:lnTo>
                  <a:lnTo>
                    <a:pt x="1189" y="0"/>
                  </a:lnTo>
                  <a:lnTo>
                    <a:pt x="1106" y="34"/>
                  </a:lnTo>
                  <a:lnTo>
                    <a:pt x="1106" y="34"/>
                  </a:lnTo>
                  <a:lnTo>
                    <a:pt x="1094" y="40"/>
                  </a:lnTo>
                  <a:lnTo>
                    <a:pt x="1070" y="54"/>
                  </a:lnTo>
                  <a:lnTo>
                    <a:pt x="1034" y="74"/>
                  </a:lnTo>
                  <a:lnTo>
                    <a:pt x="1004" y="74"/>
                  </a:lnTo>
                  <a:lnTo>
                    <a:pt x="986" y="74"/>
                  </a:lnTo>
                  <a:lnTo>
                    <a:pt x="956" y="81"/>
                  </a:lnTo>
                  <a:lnTo>
                    <a:pt x="920" y="94"/>
                  </a:lnTo>
                  <a:lnTo>
                    <a:pt x="884" y="107"/>
                  </a:lnTo>
                  <a:lnTo>
                    <a:pt x="843" y="128"/>
                  </a:lnTo>
                  <a:lnTo>
                    <a:pt x="813" y="141"/>
                  </a:lnTo>
                  <a:lnTo>
                    <a:pt x="789" y="148"/>
                  </a:lnTo>
                  <a:lnTo>
                    <a:pt x="783" y="154"/>
                  </a:lnTo>
                  <a:lnTo>
                    <a:pt x="556" y="228"/>
                  </a:lnTo>
                  <a:lnTo>
                    <a:pt x="394" y="294"/>
                  </a:lnTo>
                  <a:lnTo>
                    <a:pt x="107" y="462"/>
                  </a:lnTo>
                  <a:lnTo>
                    <a:pt x="0" y="536"/>
                  </a:lnTo>
                  <a:lnTo>
                    <a:pt x="3240" y="536"/>
                  </a:lnTo>
                  <a:lnTo>
                    <a:pt x="3132" y="469"/>
                  </a:lnTo>
                  <a:lnTo>
                    <a:pt x="3132" y="469"/>
                  </a:lnTo>
                  <a:close/>
                </a:path>
              </a:pathLst>
            </a:custGeom>
            <a:gradFill rotWithShape="0">
              <a:gsLst>
                <a:gs pos="0">
                  <a:schemeClr val="bg2">
                    <a:gamma/>
                    <a:tint val="66667"/>
                    <a:invGamma/>
                  </a:schemeClr>
                </a:gs>
                <a:gs pos="100000">
                  <a:schemeClr val="bg2"/>
                </a:gs>
              </a:gsLst>
              <a:lin ang="5400000" scaled="1"/>
            </a:gradFill>
            <a:ln w="9525">
              <a:noFill/>
              <a:round/>
              <a:headEnd/>
              <a:tailEnd/>
            </a:ln>
          </p:spPr>
          <p:txBody>
            <a:bodyPr/>
            <a:lstStyle/>
            <a:p>
              <a:pPr>
                <a:defRPr/>
              </a:pPr>
              <a:endParaRPr lang="en-US" dirty="0"/>
            </a:p>
          </p:txBody>
        </p:sp>
        <p:grpSp>
          <p:nvGrpSpPr>
            <p:cNvPr id="1042" name="Group 8"/>
            <p:cNvGrpSpPr>
              <a:grpSpLocks/>
            </p:cNvGrpSpPr>
            <p:nvPr userDrawn="1"/>
          </p:nvGrpSpPr>
          <p:grpSpPr bwMode="auto">
            <a:xfrm>
              <a:off x="2486" y="3792"/>
              <a:ext cx="2458" cy="540"/>
              <a:chOff x="2486" y="3792"/>
              <a:chExt cx="2458" cy="540"/>
            </a:xfrm>
          </p:grpSpPr>
          <p:sp>
            <p:nvSpPr>
              <p:cNvPr id="57353" name="Freeform 9"/>
              <p:cNvSpPr>
                <a:spLocks/>
              </p:cNvSpPr>
              <p:nvPr userDrawn="1"/>
            </p:nvSpPr>
            <p:spPr bwMode="ltGray">
              <a:xfrm>
                <a:off x="3948" y="3799"/>
                <a:ext cx="996" cy="533"/>
              </a:xfrm>
              <a:custGeom>
                <a:avLst/>
                <a:gdLst/>
                <a:ahLst/>
                <a:cxnLst>
                  <a:cxn ang="0">
                    <a:pos x="636" y="373"/>
                  </a:cxn>
                  <a:cxn ang="0">
                    <a:pos x="495" y="370"/>
                  </a:cxn>
                  <a:cxn ang="0">
                    <a:pos x="280" y="249"/>
                  </a:cxn>
                  <a:cxn ang="0">
                    <a:pos x="127" y="66"/>
                  </a:cxn>
                  <a:cxn ang="0">
                    <a:pos x="0" y="0"/>
                  </a:cxn>
                  <a:cxn ang="0">
                    <a:pos x="22" y="26"/>
                  </a:cxn>
                  <a:cxn ang="0">
                    <a:pos x="0" y="65"/>
                  </a:cxn>
                  <a:cxn ang="0">
                    <a:pos x="30" y="119"/>
                  </a:cxn>
                  <a:cxn ang="0">
                    <a:pos x="75" y="243"/>
                  </a:cxn>
                  <a:cxn ang="0">
                    <a:pos x="45" y="422"/>
                  </a:cxn>
                  <a:cxn ang="0">
                    <a:pos x="200" y="329"/>
                  </a:cxn>
                  <a:cxn ang="0">
                    <a:pos x="612" y="533"/>
                  </a:cxn>
                  <a:cxn ang="0">
                    <a:pos x="996" y="529"/>
                  </a:cxn>
                  <a:cxn ang="0">
                    <a:pos x="828" y="473"/>
                  </a:cxn>
                  <a:cxn ang="0">
                    <a:pos x="636" y="373"/>
                  </a:cxn>
                </a:cxnLst>
                <a:rect l="0" t="0" r="r" b="b"/>
                <a:pathLst>
                  <a:path w="996" h="533">
                    <a:moveTo>
                      <a:pt x="636" y="373"/>
                    </a:moveTo>
                    <a:lnTo>
                      <a:pt x="495" y="370"/>
                    </a:lnTo>
                    <a:lnTo>
                      <a:pt x="280" y="249"/>
                    </a:lnTo>
                    <a:lnTo>
                      <a:pt x="127" y="66"/>
                    </a:lnTo>
                    <a:lnTo>
                      <a:pt x="0" y="0"/>
                    </a:lnTo>
                    <a:lnTo>
                      <a:pt x="22" y="26"/>
                    </a:lnTo>
                    <a:lnTo>
                      <a:pt x="0" y="65"/>
                    </a:lnTo>
                    <a:lnTo>
                      <a:pt x="30" y="119"/>
                    </a:lnTo>
                    <a:lnTo>
                      <a:pt x="75" y="243"/>
                    </a:lnTo>
                    <a:lnTo>
                      <a:pt x="45" y="422"/>
                    </a:lnTo>
                    <a:lnTo>
                      <a:pt x="200" y="329"/>
                    </a:lnTo>
                    <a:lnTo>
                      <a:pt x="612" y="533"/>
                    </a:lnTo>
                    <a:lnTo>
                      <a:pt x="996" y="529"/>
                    </a:lnTo>
                    <a:lnTo>
                      <a:pt x="828" y="473"/>
                    </a:lnTo>
                    <a:lnTo>
                      <a:pt x="636" y="373"/>
                    </a:lnTo>
                    <a:close/>
                  </a:path>
                </a:pathLst>
              </a:custGeom>
              <a:solidFill>
                <a:schemeClr val="bg2"/>
              </a:solidFill>
              <a:ln w="9525">
                <a:noFill/>
                <a:round/>
                <a:headEnd/>
                <a:tailEnd/>
              </a:ln>
            </p:spPr>
            <p:txBody>
              <a:bodyPr/>
              <a:lstStyle/>
              <a:p>
                <a:pPr>
                  <a:defRPr/>
                </a:pPr>
                <a:endParaRPr lang="en-US" dirty="0"/>
              </a:p>
            </p:txBody>
          </p:sp>
          <p:sp>
            <p:nvSpPr>
              <p:cNvPr id="57354" name="Freeform 10"/>
              <p:cNvSpPr>
                <a:spLocks/>
              </p:cNvSpPr>
              <p:nvPr userDrawn="1"/>
            </p:nvSpPr>
            <p:spPr bwMode="ltGray">
              <a:xfrm>
                <a:off x="2677" y="3792"/>
                <a:ext cx="186" cy="395"/>
              </a:xfrm>
              <a:custGeom>
                <a:avLst/>
                <a:gdLst/>
                <a:ahLst/>
                <a:cxnLst>
                  <a:cxn ang="0">
                    <a:pos x="36" y="0"/>
                  </a:cxn>
                  <a:cxn ang="0">
                    <a:pos x="54" y="18"/>
                  </a:cxn>
                  <a:cxn ang="0">
                    <a:pos x="24" y="30"/>
                  </a:cxn>
                  <a:cxn ang="0">
                    <a:pos x="18" y="66"/>
                  </a:cxn>
                  <a:cxn ang="0">
                    <a:pos x="42" y="114"/>
                  </a:cxn>
                  <a:cxn ang="0">
                    <a:pos x="48" y="162"/>
                  </a:cxn>
                  <a:cxn ang="0">
                    <a:pos x="0" y="353"/>
                  </a:cxn>
                  <a:cxn ang="0">
                    <a:pos x="54" y="233"/>
                  </a:cxn>
                  <a:cxn ang="0">
                    <a:pos x="84" y="216"/>
                  </a:cxn>
                  <a:cxn ang="0">
                    <a:pos x="126" y="126"/>
                  </a:cxn>
                  <a:cxn ang="0">
                    <a:pos x="144" y="120"/>
                  </a:cxn>
                  <a:cxn ang="0">
                    <a:pos x="144" y="90"/>
                  </a:cxn>
                  <a:cxn ang="0">
                    <a:pos x="186" y="66"/>
                  </a:cxn>
                  <a:cxn ang="0">
                    <a:pos x="162" y="60"/>
                  </a:cxn>
                  <a:cxn ang="0">
                    <a:pos x="36" y="0"/>
                  </a:cxn>
                  <a:cxn ang="0">
                    <a:pos x="36" y="0"/>
                  </a:cxn>
                </a:cxnLst>
                <a:rect l="0" t="0" r="r" b="b"/>
                <a:pathLst>
                  <a:path w="186" h="353">
                    <a:moveTo>
                      <a:pt x="36" y="0"/>
                    </a:moveTo>
                    <a:lnTo>
                      <a:pt x="54" y="18"/>
                    </a:lnTo>
                    <a:lnTo>
                      <a:pt x="24" y="30"/>
                    </a:lnTo>
                    <a:lnTo>
                      <a:pt x="18" y="66"/>
                    </a:lnTo>
                    <a:lnTo>
                      <a:pt x="42" y="114"/>
                    </a:lnTo>
                    <a:lnTo>
                      <a:pt x="48" y="162"/>
                    </a:lnTo>
                    <a:lnTo>
                      <a:pt x="0" y="353"/>
                    </a:lnTo>
                    <a:lnTo>
                      <a:pt x="54" y="233"/>
                    </a:lnTo>
                    <a:lnTo>
                      <a:pt x="84" y="216"/>
                    </a:lnTo>
                    <a:lnTo>
                      <a:pt x="126" y="126"/>
                    </a:lnTo>
                    <a:lnTo>
                      <a:pt x="144" y="120"/>
                    </a:lnTo>
                    <a:lnTo>
                      <a:pt x="144" y="90"/>
                    </a:lnTo>
                    <a:lnTo>
                      <a:pt x="186" y="66"/>
                    </a:lnTo>
                    <a:lnTo>
                      <a:pt x="162" y="60"/>
                    </a:lnTo>
                    <a:lnTo>
                      <a:pt x="36" y="0"/>
                    </a:lnTo>
                    <a:lnTo>
                      <a:pt x="36" y="0"/>
                    </a:lnTo>
                    <a:close/>
                  </a:path>
                </a:pathLst>
              </a:custGeom>
              <a:solidFill>
                <a:schemeClr val="bg2"/>
              </a:solidFill>
              <a:ln w="9525">
                <a:noFill/>
                <a:round/>
                <a:headEnd/>
                <a:tailEnd/>
              </a:ln>
            </p:spPr>
            <p:txBody>
              <a:bodyPr/>
              <a:lstStyle/>
              <a:p>
                <a:pPr>
                  <a:defRPr/>
                </a:pPr>
                <a:endParaRPr lang="en-US" dirty="0"/>
              </a:p>
            </p:txBody>
          </p:sp>
          <p:sp>
            <p:nvSpPr>
              <p:cNvPr id="57355" name="Freeform 11"/>
              <p:cNvSpPr>
                <a:spLocks/>
              </p:cNvSpPr>
              <p:nvPr userDrawn="1"/>
            </p:nvSpPr>
            <p:spPr bwMode="ltGray">
              <a:xfrm>
                <a:off x="3030" y="3893"/>
                <a:ext cx="378" cy="271"/>
              </a:xfrm>
              <a:custGeom>
                <a:avLst/>
                <a:gdLst/>
                <a:ahLst/>
                <a:cxnLst>
                  <a:cxn ang="0">
                    <a:pos x="18" y="0"/>
                  </a:cxn>
                  <a:cxn ang="0">
                    <a:pos x="12" y="13"/>
                  </a:cxn>
                  <a:cxn ang="0">
                    <a:pos x="0" y="40"/>
                  </a:cxn>
                  <a:cxn ang="0">
                    <a:pos x="60" y="121"/>
                  </a:cxn>
                  <a:cxn ang="0">
                    <a:pos x="310" y="271"/>
                  </a:cxn>
                  <a:cxn ang="0">
                    <a:pos x="290" y="139"/>
                  </a:cxn>
                  <a:cxn ang="0">
                    <a:pos x="378" y="76"/>
                  </a:cxn>
                  <a:cxn ang="0">
                    <a:pos x="251" y="94"/>
                  </a:cxn>
                  <a:cxn ang="0">
                    <a:pos x="90" y="54"/>
                  </a:cxn>
                  <a:cxn ang="0">
                    <a:pos x="18" y="0"/>
                  </a:cxn>
                  <a:cxn ang="0">
                    <a:pos x="18" y="0"/>
                  </a:cxn>
                </a:cxnLst>
                <a:rect l="0" t="0" r="r" b="b"/>
                <a:pathLst>
                  <a:path w="378" h="271">
                    <a:moveTo>
                      <a:pt x="18" y="0"/>
                    </a:moveTo>
                    <a:lnTo>
                      <a:pt x="12" y="13"/>
                    </a:lnTo>
                    <a:lnTo>
                      <a:pt x="0" y="40"/>
                    </a:lnTo>
                    <a:lnTo>
                      <a:pt x="60" y="121"/>
                    </a:lnTo>
                    <a:lnTo>
                      <a:pt x="310" y="271"/>
                    </a:lnTo>
                    <a:lnTo>
                      <a:pt x="290" y="139"/>
                    </a:lnTo>
                    <a:lnTo>
                      <a:pt x="378" y="76"/>
                    </a:lnTo>
                    <a:lnTo>
                      <a:pt x="251" y="94"/>
                    </a:lnTo>
                    <a:lnTo>
                      <a:pt x="90" y="54"/>
                    </a:lnTo>
                    <a:lnTo>
                      <a:pt x="18" y="0"/>
                    </a:lnTo>
                    <a:lnTo>
                      <a:pt x="18" y="0"/>
                    </a:lnTo>
                    <a:close/>
                  </a:path>
                </a:pathLst>
              </a:custGeom>
              <a:solidFill>
                <a:schemeClr val="bg2"/>
              </a:solidFill>
              <a:ln w="9525">
                <a:noFill/>
                <a:round/>
                <a:headEnd/>
                <a:tailEnd/>
              </a:ln>
            </p:spPr>
            <p:txBody>
              <a:bodyPr/>
              <a:lstStyle/>
              <a:p>
                <a:pPr>
                  <a:defRPr/>
                </a:pPr>
                <a:endParaRPr lang="en-US" dirty="0"/>
              </a:p>
            </p:txBody>
          </p:sp>
          <p:sp>
            <p:nvSpPr>
              <p:cNvPr id="57356" name="Freeform 12"/>
              <p:cNvSpPr>
                <a:spLocks/>
              </p:cNvSpPr>
              <p:nvPr userDrawn="1"/>
            </p:nvSpPr>
            <p:spPr bwMode="ltGray">
              <a:xfrm>
                <a:off x="3628" y="3866"/>
                <a:ext cx="155" cy="74"/>
              </a:xfrm>
              <a:custGeom>
                <a:avLst/>
                <a:gdLst/>
                <a:ahLst/>
                <a:cxnLst>
                  <a:cxn ang="0">
                    <a:pos x="114" y="0"/>
                  </a:cxn>
                  <a:cxn ang="0">
                    <a:pos x="0" y="0"/>
                  </a:cxn>
                  <a:cxn ang="0">
                    <a:pos x="0" y="0"/>
                  </a:cxn>
                  <a:cxn ang="0">
                    <a:pos x="6" y="6"/>
                  </a:cxn>
                  <a:cxn ang="0">
                    <a:pos x="6" y="18"/>
                  </a:cxn>
                  <a:cxn ang="0">
                    <a:pos x="0" y="24"/>
                  </a:cxn>
                  <a:cxn ang="0">
                    <a:pos x="78" y="60"/>
                  </a:cxn>
                  <a:cxn ang="0">
                    <a:pos x="96" y="42"/>
                  </a:cxn>
                  <a:cxn ang="0">
                    <a:pos x="155" y="66"/>
                  </a:cxn>
                  <a:cxn ang="0">
                    <a:pos x="126" y="24"/>
                  </a:cxn>
                  <a:cxn ang="0">
                    <a:pos x="149" y="0"/>
                  </a:cxn>
                  <a:cxn ang="0">
                    <a:pos x="114" y="0"/>
                  </a:cxn>
                  <a:cxn ang="0">
                    <a:pos x="114" y="0"/>
                  </a:cxn>
                </a:cxnLst>
                <a:rect l="0" t="0" r="r" b="b"/>
                <a:pathLst>
                  <a:path w="155" h="66">
                    <a:moveTo>
                      <a:pt x="114" y="0"/>
                    </a:moveTo>
                    <a:lnTo>
                      <a:pt x="0" y="0"/>
                    </a:lnTo>
                    <a:lnTo>
                      <a:pt x="0" y="0"/>
                    </a:lnTo>
                    <a:lnTo>
                      <a:pt x="6" y="6"/>
                    </a:lnTo>
                    <a:lnTo>
                      <a:pt x="6" y="18"/>
                    </a:lnTo>
                    <a:lnTo>
                      <a:pt x="0" y="24"/>
                    </a:lnTo>
                    <a:lnTo>
                      <a:pt x="78" y="60"/>
                    </a:lnTo>
                    <a:lnTo>
                      <a:pt x="96" y="42"/>
                    </a:lnTo>
                    <a:lnTo>
                      <a:pt x="155" y="66"/>
                    </a:lnTo>
                    <a:lnTo>
                      <a:pt x="126" y="24"/>
                    </a:lnTo>
                    <a:lnTo>
                      <a:pt x="149" y="0"/>
                    </a:lnTo>
                    <a:lnTo>
                      <a:pt x="114" y="0"/>
                    </a:lnTo>
                    <a:lnTo>
                      <a:pt x="114" y="0"/>
                    </a:lnTo>
                    <a:close/>
                  </a:path>
                </a:pathLst>
              </a:custGeom>
              <a:solidFill>
                <a:schemeClr val="bg2"/>
              </a:solidFill>
              <a:ln w="9525">
                <a:noFill/>
                <a:round/>
                <a:headEnd/>
                <a:tailEnd/>
              </a:ln>
            </p:spPr>
            <p:txBody>
              <a:bodyPr/>
              <a:lstStyle/>
              <a:p>
                <a:pPr>
                  <a:defRPr/>
                </a:pPr>
                <a:endParaRPr lang="en-US" dirty="0"/>
              </a:p>
            </p:txBody>
          </p:sp>
          <p:sp>
            <p:nvSpPr>
              <p:cNvPr id="57357" name="Freeform 13"/>
              <p:cNvSpPr>
                <a:spLocks/>
              </p:cNvSpPr>
              <p:nvPr userDrawn="1"/>
            </p:nvSpPr>
            <p:spPr bwMode="ltGray">
              <a:xfrm>
                <a:off x="2486" y="3859"/>
                <a:ext cx="42" cy="81"/>
              </a:xfrm>
              <a:custGeom>
                <a:avLst/>
                <a:gdLst/>
                <a:ahLst/>
                <a:cxnLst>
                  <a:cxn ang="0">
                    <a:pos x="6" y="36"/>
                  </a:cxn>
                  <a:cxn ang="0">
                    <a:pos x="0" y="18"/>
                  </a:cxn>
                  <a:cxn ang="0">
                    <a:pos x="12" y="6"/>
                  </a:cxn>
                  <a:cxn ang="0">
                    <a:pos x="0" y="6"/>
                  </a:cxn>
                  <a:cxn ang="0">
                    <a:pos x="12" y="6"/>
                  </a:cxn>
                  <a:cxn ang="0">
                    <a:pos x="24" y="6"/>
                  </a:cxn>
                  <a:cxn ang="0">
                    <a:pos x="36" y="6"/>
                  </a:cxn>
                  <a:cxn ang="0">
                    <a:pos x="42" y="0"/>
                  </a:cxn>
                  <a:cxn ang="0">
                    <a:pos x="30" y="18"/>
                  </a:cxn>
                  <a:cxn ang="0">
                    <a:pos x="42" y="48"/>
                  </a:cxn>
                  <a:cxn ang="0">
                    <a:pos x="12" y="72"/>
                  </a:cxn>
                  <a:cxn ang="0">
                    <a:pos x="6" y="36"/>
                  </a:cxn>
                  <a:cxn ang="0">
                    <a:pos x="6" y="36"/>
                  </a:cxn>
                </a:cxnLst>
                <a:rect l="0" t="0" r="r" b="b"/>
                <a:pathLst>
                  <a:path w="42" h="72">
                    <a:moveTo>
                      <a:pt x="6" y="36"/>
                    </a:moveTo>
                    <a:lnTo>
                      <a:pt x="0" y="18"/>
                    </a:lnTo>
                    <a:lnTo>
                      <a:pt x="12" y="6"/>
                    </a:lnTo>
                    <a:lnTo>
                      <a:pt x="0" y="6"/>
                    </a:lnTo>
                    <a:lnTo>
                      <a:pt x="12" y="6"/>
                    </a:lnTo>
                    <a:lnTo>
                      <a:pt x="24" y="6"/>
                    </a:lnTo>
                    <a:lnTo>
                      <a:pt x="36" y="6"/>
                    </a:lnTo>
                    <a:lnTo>
                      <a:pt x="42" y="0"/>
                    </a:lnTo>
                    <a:lnTo>
                      <a:pt x="30" y="18"/>
                    </a:lnTo>
                    <a:lnTo>
                      <a:pt x="42" y="48"/>
                    </a:lnTo>
                    <a:lnTo>
                      <a:pt x="12" y="72"/>
                    </a:lnTo>
                    <a:lnTo>
                      <a:pt x="6" y="36"/>
                    </a:lnTo>
                    <a:lnTo>
                      <a:pt x="6" y="36"/>
                    </a:lnTo>
                    <a:close/>
                  </a:path>
                </a:pathLst>
              </a:custGeom>
              <a:solidFill>
                <a:schemeClr val="bg2"/>
              </a:solidFill>
              <a:ln w="9525">
                <a:noFill/>
                <a:round/>
                <a:headEnd/>
                <a:tailEnd/>
              </a:ln>
            </p:spPr>
            <p:txBody>
              <a:bodyPr/>
              <a:lstStyle/>
              <a:p>
                <a:pPr>
                  <a:defRPr/>
                </a:pPr>
                <a:endParaRPr lang="en-US" dirty="0"/>
              </a:p>
            </p:txBody>
          </p:sp>
        </p:grpSp>
        <p:sp>
          <p:nvSpPr>
            <p:cNvPr id="57358" name="Freeform 14"/>
            <p:cNvSpPr>
              <a:spLocks/>
            </p:cNvSpPr>
            <p:nvPr userDrawn="1"/>
          </p:nvSpPr>
          <p:spPr bwMode="ltGray">
            <a:xfrm>
              <a:off x="0" y="3792"/>
              <a:ext cx="3976" cy="535"/>
            </a:xfrm>
            <a:custGeom>
              <a:avLst/>
              <a:gdLst/>
              <a:ahLst/>
              <a:cxnLst>
                <a:cxn ang="0">
                  <a:pos x="3976" y="527"/>
                </a:cxn>
                <a:cxn ang="0">
                  <a:pos x="3970" y="527"/>
                </a:cxn>
                <a:cxn ang="0">
                  <a:pos x="3844" y="509"/>
                </a:cxn>
                <a:cxn ang="0">
                  <a:pos x="2487" y="305"/>
                </a:cxn>
                <a:cxn ang="0">
                  <a:pos x="2039" y="36"/>
                </a:cxn>
                <a:cxn ang="0">
                  <a:pos x="1907" y="24"/>
                </a:cxn>
                <a:cxn ang="0">
                  <a:pos x="1883" y="54"/>
                </a:cxn>
                <a:cxn ang="0">
                  <a:pos x="1859" y="54"/>
                </a:cxn>
                <a:cxn ang="0">
                  <a:pos x="1830" y="30"/>
                </a:cxn>
                <a:cxn ang="0">
                  <a:pos x="1704" y="102"/>
                </a:cxn>
                <a:cxn ang="0">
                  <a:pos x="1608" y="126"/>
                </a:cxn>
                <a:cxn ang="0">
                  <a:pos x="1561" y="132"/>
                </a:cxn>
                <a:cxn ang="0">
                  <a:pos x="1495" y="102"/>
                </a:cxn>
                <a:cxn ang="0">
                  <a:pos x="1357" y="126"/>
                </a:cxn>
                <a:cxn ang="0">
                  <a:pos x="1285" y="24"/>
                </a:cxn>
                <a:cxn ang="0">
                  <a:pos x="1280" y="18"/>
                </a:cxn>
                <a:cxn ang="0">
                  <a:pos x="1262" y="12"/>
                </a:cxn>
                <a:cxn ang="0">
                  <a:pos x="1238" y="6"/>
                </a:cxn>
                <a:cxn ang="0">
                  <a:pos x="1220" y="0"/>
                </a:cxn>
                <a:cxn ang="0">
                  <a:pos x="1196" y="0"/>
                </a:cxn>
                <a:cxn ang="0">
                  <a:pos x="1166" y="0"/>
                </a:cxn>
                <a:cxn ang="0">
                  <a:pos x="1142" y="0"/>
                </a:cxn>
                <a:cxn ang="0">
                  <a:pos x="1136" y="0"/>
                </a:cxn>
                <a:cxn ang="0">
                  <a:pos x="1130" y="0"/>
                </a:cxn>
                <a:cxn ang="0">
                  <a:pos x="1124" y="6"/>
                </a:cxn>
                <a:cxn ang="0">
                  <a:pos x="1118" y="12"/>
                </a:cxn>
                <a:cxn ang="0">
                  <a:pos x="1100" y="18"/>
                </a:cxn>
                <a:cxn ang="0">
                  <a:pos x="1088" y="18"/>
                </a:cxn>
                <a:cxn ang="0">
                  <a:pos x="1070" y="24"/>
                </a:cxn>
                <a:cxn ang="0">
                  <a:pos x="1052" y="30"/>
                </a:cxn>
                <a:cxn ang="0">
                  <a:pos x="1034" y="36"/>
                </a:cxn>
                <a:cxn ang="0">
                  <a:pos x="1028" y="42"/>
                </a:cxn>
                <a:cxn ang="0">
                  <a:pos x="969" y="60"/>
                </a:cxn>
                <a:cxn ang="0">
                  <a:pos x="921" y="72"/>
                </a:cxn>
                <a:cxn ang="0">
                  <a:pos x="855" y="48"/>
                </a:cxn>
                <a:cxn ang="0">
                  <a:pos x="825" y="48"/>
                </a:cxn>
                <a:cxn ang="0">
                  <a:pos x="759" y="72"/>
                </a:cxn>
                <a:cxn ang="0">
                  <a:pos x="735" y="72"/>
                </a:cxn>
                <a:cxn ang="0">
                  <a:pos x="706" y="60"/>
                </a:cxn>
                <a:cxn ang="0">
                  <a:pos x="640" y="60"/>
                </a:cxn>
                <a:cxn ang="0">
                  <a:pos x="544" y="72"/>
                </a:cxn>
                <a:cxn ang="0">
                  <a:pos x="389" y="18"/>
                </a:cxn>
                <a:cxn ang="0">
                  <a:pos x="323" y="60"/>
                </a:cxn>
                <a:cxn ang="0">
                  <a:pos x="317" y="60"/>
                </a:cxn>
                <a:cxn ang="0">
                  <a:pos x="305" y="72"/>
                </a:cxn>
                <a:cxn ang="0">
                  <a:pos x="287" y="78"/>
                </a:cxn>
                <a:cxn ang="0">
                  <a:pos x="263" y="90"/>
                </a:cxn>
                <a:cxn ang="0">
                  <a:pos x="203" y="120"/>
                </a:cxn>
                <a:cxn ang="0">
                  <a:pos x="149" y="150"/>
                </a:cxn>
                <a:cxn ang="0">
                  <a:pos x="78" y="168"/>
                </a:cxn>
                <a:cxn ang="0">
                  <a:pos x="0" y="180"/>
                </a:cxn>
                <a:cxn ang="0">
                  <a:pos x="0" y="527"/>
                </a:cxn>
                <a:cxn ang="0">
                  <a:pos x="1010" y="527"/>
                </a:cxn>
                <a:cxn ang="0">
                  <a:pos x="3725" y="527"/>
                </a:cxn>
                <a:cxn ang="0">
                  <a:pos x="3976" y="527"/>
                </a:cxn>
                <a:cxn ang="0">
                  <a:pos x="3976" y="527"/>
                </a:cxn>
              </a:cxnLst>
              <a:rect l="0" t="0" r="r" b="b"/>
              <a:pathLst>
                <a:path w="3976" h="527">
                  <a:moveTo>
                    <a:pt x="3976" y="527"/>
                  </a:moveTo>
                  <a:lnTo>
                    <a:pt x="3970" y="527"/>
                  </a:lnTo>
                  <a:lnTo>
                    <a:pt x="3844" y="509"/>
                  </a:lnTo>
                  <a:lnTo>
                    <a:pt x="2487" y="305"/>
                  </a:lnTo>
                  <a:lnTo>
                    <a:pt x="2039" y="36"/>
                  </a:lnTo>
                  <a:lnTo>
                    <a:pt x="1907" y="24"/>
                  </a:lnTo>
                  <a:lnTo>
                    <a:pt x="1883" y="54"/>
                  </a:lnTo>
                  <a:lnTo>
                    <a:pt x="1859" y="54"/>
                  </a:lnTo>
                  <a:lnTo>
                    <a:pt x="1830" y="30"/>
                  </a:lnTo>
                  <a:lnTo>
                    <a:pt x="1704" y="102"/>
                  </a:lnTo>
                  <a:lnTo>
                    <a:pt x="1608" y="126"/>
                  </a:lnTo>
                  <a:lnTo>
                    <a:pt x="1561" y="132"/>
                  </a:lnTo>
                  <a:lnTo>
                    <a:pt x="1495" y="102"/>
                  </a:lnTo>
                  <a:lnTo>
                    <a:pt x="1357" y="126"/>
                  </a:lnTo>
                  <a:lnTo>
                    <a:pt x="1285" y="24"/>
                  </a:lnTo>
                  <a:lnTo>
                    <a:pt x="1280" y="18"/>
                  </a:lnTo>
                  <a:lnTo>
                    <a:pt x="1262" y="12"/>
                  </a:lnTo>
                  <a:lnTo>
                    <a:pt x="1238" y="6"/>
                  </a:lnTo>
                  <a:lnTo>
                    <a:pt x="1220" y="0"/>
                  </a:lnTo>
                  <a:lnTo>
                    <a:pt x="1196" y="0"/>
                  </a:lnTo>
                  <a:lnTo>
                    <a:pt x="1166" y="0"/>
                  </a:lnTo>
                  <a:lnTo>
                    <a:pt x="1142" y="0"/>
                  </a:lnTo>
                  <a:lnTo>
                    <a:pt x="1136" y="0"/>
                  </a:lnTo>
                  <a:lnTo>
                    <a:pt x="1130" y="0"/>
                  </a:lnTo>
                  <a:lnTo>
                    <a:pt x="1124" y="6"/>
                  </a:lnTo>
                  <a:lnTo>
                    <a:pt x="1118" y="12"/>
                  </a:lnTo>
                  <a:lnTo>
                    <a:pt x="1100" y="18"/>
                  </a:lnTo>
                  <a:lnTo>
                    <a:pt x="1088" y="18"/>
                  </a:lnTo>
                  <a:lnTo>
                    <a:pt x="1070" y="24"/>
                  </a:lnTo>
                  <a:lnTo>
                    <a:pt x="1052" y="30"/>
                  </a:lnTo>
                  <a:lnTo>
                    <a:pt x="1034" y="36"/>
                  </a:lnTo>
                  <a:lnTo>
                    <a:pt x="1028" y="42"/>
                  </a:lnTo>
                  <a:lnTo>
                    <a:pt x="969" y="60"/>
                  </a:lnTo>
                  <a:lnTo>
                    <a:pt x="921" y="72"/>
                  </a:lnTo>
                  <a:lnTo>
                    <a:pt x="855" y="48"/>
                  </a:lnTo>
                  <a:lnTo>
                    <a:pt x="825" y="48"/>
                  </a:lnTo>
                  <a:lnTo>
                    <a:pt x="759" y="72"/>
                  </a:lnTo>
                  <a:lnTo>
                    <a:pt x="735" y="72"/>
                  </a:lnTo>
                  <a:lnTo>
                    <a:pt x="706" y="60"/>
                  </a:lnTo>
                  <a:lnTo>
                    <a:pt x="640" y="60"/>
                  </a:lnTo>
                  <a:lnTo>
                    <a:pt x="544" y="72"/>
                  </a:lnTo>
                  <a:lnTo>
                    <a:pt x="389" y="18"/>
                  </a:lnTo>
                  <a:lnTo>
                    <a:pt x="323" y="60"/>
                  </a:lnTo>
                  <a:lnTo>
                    <a:pt x="317" y="60"/>
                  </a:lnTo>
                  <a:lnTo>
                    <a:pt x="305" y="72"/>
                  </a:lnTo>
                  <a:lnTo>
                    <a:pt x="287" y="78"/>
                  </a:lnTo>
                  <a:lnTo>
                    <a:pt x="263" y="90"/>
                  </a:lnTo>
                  <a:lnTo>
                    <a:pt x="203" y="120"/>
                  </a:lnTo>
                  <a:lnTo>
                    <a:pt x="149" y="150"/>
                  </a:lnTo>
                  <a:lnTo>
                    <a:pt x="78" y="168"/>
                  </a:lnTo>
                  <a:lnTo>
                    <a:pt x="0" y="180"/>
                  </a:lnTo>
                  <a:lnTo>
                    <a:pt x="0" y="527"/>
                  </a:lnTo>
                  <a:lnTo>
                    <a:pt x="1010" y="527"/>
                  </a:lnTo>
                  <a:lnTo>
                    <a:pt x="3725" y="527"/>
                  </a:lnTo>
                  <a:lnTo>
                    <a:pt x="3976" y="527"/>
                  </a:lnTo>
                  <a:lnTo>
                    <a:pt x="3976" y="527"/>
                  </a:lnTo>
                  <a:close/>
                </a:path>
              </a:pathLst>
            </a:custGeom>
            <a:gradFill rotWithShape="0">
              <a:gsLst>
                <a:gs pos="0">
                  <a:schemeClr val="bg2">
                    <a:gamma/>
                    <a:tint val="75686"/>
                    <a:invGamma/>
                  </a:schemeClr>
                </a:gs>
                <a:gs pos="100000">
                  <a:schemeClr val="bg2"/>
                </a:gs>
              </a:gsLst>
              <a:lin ang="5400000" scaled="1"/>
            </a:gradFill>
            <a:ln w="9525">
              <a:noFill/>
              <a:round/>
              <a:headEnd/>
              <a:tailEnd/>
            </a:ln>
          </p:spPr>
          <p:txBody>
            <a:bodyPr/>
            <a:lstStyle/>
            <a:p>
              <a:pPr>
                <a:defRPr/>
              </a:pPr>
              <a:endParaRPr lang="en-US" dirty="0"/>
            </a:p>
          </p:txBody>
        </p:sp>
      </p:grpSp>
      <p:grpSp>
        <p:nvGrpSpPr>
          <p:cNvPr id="1029" name="Group 15"/>
          <p:cNvGrpSpPr>
            <a:grpSpLocks/>
          </p:cNvGrpSpPr>
          <p:nvPr/>
        </p:nvGrpSpPr>
        <p:grpSpPr bwMode="auto">
          <a:xfrm>
            <a:off x="627063" y="6021388"/>
            <a:ext cx="5684837" cy="849312"/>
            <a:chOff x="395" y="3793"/>
            <a:chExt cx="3581" cy="535"/>
          </a:xfrm>
        </p:grpSpPr>
        <p:sp>
          <p:nvSpPr>
            <p:cNvPr id="57360" name="Freeform 16"/>
            <p:cNvSpPr>
              <a:spLocks/>
            </p:cNvSpPr>
            <p:nvPr/>
          </p:nvSpPr>
          <p:spPr bwMode="auto">
            <a:xfrm>
              <a:off x="1196" y="3793"/>
              <a:ext cx="365" cy="291"/>
            </a:xfrm>
            <a:custGeom>
              <a:avLst/>
              <a:gdLst/>
              <a:ahLst/>
              <a:cxnLst>
                <a:cxn ang="0">
                  <a:pos x="24" y="24"/>
                </a:cxn>
                <a:cxn ang="0">
                  <a:pos x="0" y="60"/>
                </a:cxn>
                <a:cxn ang="0">
                  <a:pos x="66" y="108"/>
                </a:cxn>
                <a:cxn ang="0">
                  <a:pos x="143" y="180"/>
                </a:cxn>
                <a:cxn ang="0">
                  <a:pos x="191" y="168"/>
                </a:cxn>
                <a:cxn ang="0">
                  <a:pos x="341" y="287"/>
                </a:cxn>
                <a:cxn ang="0">
                  <a:pos x="305" y="174"/>
                </a:cxn>
                <a:cxn ang="0">
                  <a:pos x="365" y="132"/>
                </a:cxn>
                <a:cxn ang="0">
                  <a:pos x="359" y="126"/>
                </a:cxn>
                <a:cxn ang="0">
                  <a:pos x="335" y="114"/>
                </a:cxn>
                <a:cxn ang="0">
                  <a:pos x="299" y="90"/>
                </a:cxn>
                <a:cxn ang="0">
                  <a:pos x="257" y="72"/>
                </a:cxn>
                <a:cxn ang="0">
                  <a:pos x="215" y="54"/>
                </a:cxn>
                <a:cxn ang="0">
                  <a:pos x="173" y="36"/>
                </a:cxn>
                <a:cxn ang="0">
                  <a:pos x="143" y="24"/>
                </a:cxn>
                <a:cxn ang="0">
                  <a:pos x="131" y="18"/>
                </a:cxn>
                <a:cxn ang="0">
                  <a:pos x="107" y="18"/>
                </a:cxn>
                <a:cxn ang="0">
                  <a:pos x="95" y="18"/>
                </a:cxn>
                <a:cxn ang="0">
                  <a:pos x="72" y="12"/>
                </a:cxn>
                <a:cxn ang="0">
                  <a:pos x="66" y="12"/>
                </a:cxn>
                <a:cxn ang="0">
                  <a:pos x="54" y="6"/>
                </a:cxn>
                <a:cxn ang="0">
                  <a:pos x="42" y="0"/>
                </a:cxn>
                <a:cxn ang="0">
                  <a:pos x="30" y="0"/>
                </a:cxn>
                <a:cxn ang="0">
                  <a:pos x="24" y="24"/>
                </a:cxn>
                <a:cxn ang="0">
                  <a:pos x="24" y="24"/>
                </a:cxn>
              </a:cxnLst>
              <a:rect l="0" t="0" r="r" b="b"/>
              <a:pathLst>
                <a:path w="365" h="287">
                  <a:moveTo>
                    <a:pt x="24" y="24"/>
                  </a:moveTo>
                  <a:lnTo>
                    <a:pt x="0" y="60"/>
                  </a:lnTo>
                  <a:lnTo>
                    <a:pt x="66" y="108"/>
                  </a:lnTo>
                  <a:lnTo>
                    <a:pt x="143" y="180"/>
                  </a:lnTo>
                  <a:lnTo>
                    <a:pt x="191" y="168"/>
                  </a:lnTo>
                  <a:lnTo>
                    <a:pt x="341" y="287"/>
                  </a:lnTo>
                  <a:lnTo>
                    <a:pt x="305" y="174"/>
                  </a:lnTo>
                  <a:lnTo>
                    <a:pt x="365" y="132"/>
                  </a:lnTo>
                  <a:lnTo>
                    <a:pt x="359" y="126"/>
                  </a:lnTo>
                  <a:lnTo>
                    <a:pt x="335" y="114"/>
                  </a:lnTo>
                  <a:lnTo>
                    <a:pt x="299" y="90"/>
                  </a:lnTo>
                  <a:lnTo>
                    <a:pt x="257" y="72"/>
                  </a:lnTo>
                  <a:lnTo>
                    <a:pt x="215" y="54"/>
                  </a:lnTo>
                  <a:lnTo>
                    <a:pt x="173" y="36"/>
                  </a:lnTo>
                  <a:lnTo>
                    <a:pt x="143" y="24"/>
                  </a:lnTo>
                  <a:lnTo>
                    <a:pt x="131" y="18"/>
                  </a:lnTo>
                  <a:lnTo>
                    <a:pt x="107" y="18"/>
                  </a:lnTo>
                  <a:lnTo>
                    <a:pt x="95" y="18"/>
                  </a:lnTo>
                  <a:lnTo>
                    <a:pt x="72" y="12"/>
                  </a:lnTo>
                  <a:lnTo>
                    <a:pt x="66" y="12"/>
                  </a:lnTo>
                  <a:lnTo>
                    <a:pt x="54" y="6"/>
                  </a:lnTo>
                  <a:lnTo>
                    <a:pt x="42" y="0"/>
                  </a:lnTo>
                  <a:lnTo>
                    <a:pt x="30" y="0"/>
                  </a:lnTo>
                  <a:lnTo>
                    <a:pt x="24" y="24"/>
                  </a:lnTo>
                  <a:lnTo>
                    <a:pt x="24" y="24"/>
                  </a:lnTo>
                  <a:close/>
                </a:path>
              </a:pathLst>
            </a:custGeom>
            <a:solidFill>
              <a:schemeClr val="bg2"/>
            </a:solidFill>
            <a:ln w="9525">
              <a:noFill/>
              <a:round/>
              <a:headEnd/>
              <a:tailEnd/>
            </a:ln>
          </p:spPr>
          <p:txBody>
            <a:bodyPr/>
            <a:lstStyle/>
            <a:p>
              <a:pPr>
                <a:defRPr/>
              </a:pPr>
              <a:endParaRPr lang="en-US" dirty="0"/>
            </a:p>
          </p:txBody>
        </p:sp>
        <p:sp>
          <p:nvSpPr>
            <p:cNvPr id="57361" name="Freeform 17"/>
            <p:cNvSpPr>
              <a:spLocks/>
            </p:cNvSpPr>
            <p:nvPr/>
          </p:nvSpPr>
          <p:spPr bwMode="auto">
            <a:xfrm>
              <a:off x="1943" y="3829"/>
              <a:ext cx="2033" cy="499"/>
            </a:xfrm>
            <a:custGeom>
              <a:avLst/>
              <a:gdLst/>
              <a:ahLst/>
              <a:cxnLst>
                <a:cxn ang="0">
                  <a:pos x="186" y="18"/>
                </a:cxn>
                <a:cxn ang="0">
                  <a:pos x="138" y="6"/>
                </a:cxn>
                <a:cxn ang="0">
                  <a:pos x="96" y="0"/>
                </a:cxn>
                <a:cxn ang="0">
                  <a:pos x="36" y="0"/>
                </a:cxn>
                <a:cxn ang="0">
                  <a:pos x="12" y="25"/>
                </a:cxn>
                <a:cxn ang="0">
                  <a:pos x="0" y="128"/>
                </a:cxn>
                <a:cxn ang="0">
                  <a:pos x="60" y="104"/>
                </a:cxn>
                <a:cxn ang="0">
                  <a:pos x="90" y="134"/>
                </a:cxn>
                <a:cxn ang="0">
                  <a:pos x="150" y="153"/>
                </a:cxn>
                <a:cxn ang="0">
                  <a:pos x="209" y="273"/>
                </a:cxn>
                <a:cxn ang="0">
                  <a:pos x="401" y="359"/>
                </a:cxn>
                <a:cxn ang="0">
                  <a:pos x="777" y="359"/>
                </a:cxn>
                <a:cxn ang="0">
                  <a:pos x="2033" y="499"/>
                </a:cxn>
                <a:cxn ang="0">
                  <a:pos x="2033" y="499"/>
                </a:cxn>
                <a:cxn ang="0">
                  <a:pos x="1991" y="493"/>
                </a:cxn>
                <a:cxn ang="0">
                  <a:pos x="676" y="243"/>
                </a:cxn>
                <a:cxn ang="0">
                  <a:pos x="514" y="159"/>
                </a:cxn>
                <a:cxn ang="0">
                  <a:pos x="425" y="110"/>
                </a:cxn>
                <a:cxn ang="0">
                  <a:pos x="365" y="92"/>
                </a:cxn>
                <a:cxn ang="0">
                  <a:pos x="281" y="61"/>
                </a:cxn>
                <a:cxn ang="0">
                  <a:pos x="186" y="18"/>
                </a:cxn>
                <a:cxn ang="0">
                  <a:pos x="186" y="18"/>
                </a:cxn>
              </a:cxnLst>
              <a:rect l="0" t="0" r="r" b="b"/>
              <a:pathLst>
                <a:path w="2033" h="499">
                  <a:moveTo>
                    <a:pt x="186" y="18"/>
                  </a:moveTo>
                  <a:lnTo>
                    <a:pt x="138" y="6"/>
                  </a:lnTo>
                  <a:lnTo>
                    <a:pt x="96" y="0"/>
                  </a:lnTo>
                  <a:lnTo>
                    <a:pt x="36" y="0"/>
                  </a:lnTo>
                  <a:lnTo>
                    <a:pt x="12" y="25"/>
                  </a:lnTo>
                  <a:lnTo>
                    <a:pt x="0" y="128"/>
                  </a:lnTo>
                  <a:lnTo>
                    <a:pt x="60" y="104"/>
                  </a:lnTo>
                  <a:lnTo>
                    <a:pt x="90" y="134"/>
                  </a:lnTo>
                  <a:lnTo>
                    <a:pt x="150" y="153"/>
                  </a:lnTo>
                  <a:lnTo>
                    <a:pt x="209" y="273"/>
                  </a:lnTo>
                  <a:lnTo>
                    <a:pt x="401" y="359"/>
                  </a:lnTo>
                  <a:lnTo>
                    <a:pt x="777" y="359"/>
                  </a:lnTo>
                  <a:lnTo>
                    <a:pt x="2033" y="499"/>
                  </a:lnTo>
                  <a:lnTo>
                    <a:pt x="2033" y="499"/>
                  </a:lnTo>
                  <a:lnTo>
                    <a:pt x="1991" y="493"/>
                  </a:lnTo>
                  <a:lnTo>
                    <a:pt x="676" y="243"/>
                  </a:lnTo>
                  <a:lnTo>
                    <a:pt x="514" y="159"/>
                  </a:lnTo>
                  <a:lnTo>
                    <a:pt x="425" y="110"/>
                  </a:lnTo>
                  <a:lnTo>
                    <a:pt x="365" y="92"/>
                  </a:lnTo>
                  <a:lnTo>
                    <a:pt x="281" y="61"/>
                  </a:lnTo>
                  <a:lnTo>
                    <a:pt x="186" y="18"/>
                  </a:lnTo>
                  <a:lnTo>
                    <a:pt x="186" y="18"/>
                  </a:lnTo>
                  <a:close/>
                </a:path>
              </a:pathLst>
            </a:custGeom>
            <a:solidFill>
              <a:schemeClr val="bg2"/>
            </a:solidFill>
            <a:ln w="9525">
              <a:noFill/>
              <a:round/>
              <a:headEnd/>
              <a:tailEnd/>
            </a:ln>
          </p:spPr>
          <p:txBody>
            <a:bodyPr/>
            <a:lstStyle/>
            <a:p>
              <a:pPr>
                <a:defRPr/>
              </a:pPr>
              <a:endParaRPr lang="en-US" dirty="0"/>
            </a:p>
          </p:txBody>
        </p:sp>
        <p:sp>
          <p:nvSpPr>
            <p:cNvPr id="57362" name="Freeform 18"/>
            <p:cNvSpPr>
              <a:spLocks/>
            </p:cNvSpPr>
            <p:nvPr/>
          </p:nvSpPr>
          <p:spPr bwMode="auto">
            <a:xfrm>
              <a:off x="1830" y="3823"/>
              <a:ext cx="71" cy="61"/>
            </a:xfrm>
            <a:custGeom>
              <a:avLst/>
              <a:gdLst/>
              <a:ahLst/>
              <a:cxnLst>
                <a:cxn ang="0">
                  <a:pos x="0" y="18"/>
                </a:cxn>
                <a:cxn ang="0">
                  <a:pos x="6" y="18"/>
                </a:cxn>
                <a:cxn ang="0">
                  <a:pos x="12" y="12"/>
                </a:cxn>
                <a:cxn ang="0">
                  <a:pos x="6" y="6"/>
                </a:cxn>
                <a:cxn ang="0">
                  <a:pos x="0" y="0"/>
                </a:cxn>
                <a:cxn ang="0">
                  <a:pos x="29" y="18"/>
                </a:cxn>
                <a:cxn ang="0">
                  <a:pos x="53" y="18"/>
                </a:cxn>
                <a:cxn ang="0">
                  <a:pos x="59" y="30"/>
                </a:cxn>
                <a:cxn ang="0">
                  <a:pos x="65" y="42"/>
                </a:cxn>
                <a:cxn ang="0">
                  <a:pos x="71" y="54"/>
                </a:cxn>
                <a:cxn ang="0">
                  <a:pos x="71" y="60"/>
                </a:cxn>
                <a:cxn ang="0">
                  <a:pos x="59" y="54"/>
                </a:cxn>
                <a:cxn ang="0">
                  <a:pos x="47" y="42"/>
                </a:cxn>
                <a:cxn ang="0">
                  <a:pos x="23" y="30"/>
                </a:cxn>
                <a:cxn ang="0">
                  <a:pos x="23" y="36"/>
                </a:cxn>
                <a:cxn ang="0">
                  <a:pos x="18" y="42"/>
                </a:cxn>
                <a:cxn ang="0">
                  <a:pos x="12" y="48"/>
                </a:cxn>
                <a:cxn ang="0">
                  <a:pos x="6" y="48"/>
                </a:cxn>
                <a:cxn ang="0">
                  <a:pos x="6" y="48"/>
                </a:cxn>
                <a:cxn ang="0">
                  <a:pos x="6" y="36"/>
                </a:cxn>
                <a:cxn ang="0">
                  <a:pos x="0" y="18"/>
                </a:cxn>
                <a:cxn ang="0">
                  <a:pos x="0" y="18"/>
                </a:cxn>
              </a:cxnLst>
              <a:rect l="0" t="0" r="r" b="b"/>
              <a:pathLst>
                <a:path w="71" h="60">
                  <a:moveTo>
                    <a:pt x="0" y="18"/>
                  </a:moveTo>
                  <a:lnTo>
                    <a:pt x="6" y="18"/>
                  </a:lnTo>
                  <a:lnTo>
                    <a:pt x="12" y="12"/>
                  </a:lnTo>
                  <a:lnTo>
                    <a:pt x="6" y="6"/>
                  </a:lnTo>
                  <a:lnTo>
                    <a:pt x="0" y="0"/>
                  </a:lnTo>
                  <a:lnTo>
                    <a:pt x="29" y="18"/>
                  </a:lnTo>
                  <a:lnTo>
                    <a:pt x="53" y="18"/>
                  </a:lnTo>
                  <a:lnTo>
                    <a:pt x="59" y="30"/>
                  </a:lnTo>
                  <a:lnTo>
                    <a:pt x="65" y="42"/>
                  </a:lnTo>
                  <a:lnTo>
                    <a:pt x="71" y="54"/>
                  </a:lnTo>
                  <a:lnTo>
                    <a:pt x="71" y="60"/>
                  </a:lnTo>
                  <a:lnTo>
                    <a:pt x="59" y="54"/>
                  </a:lnTo>
                  <a:lnTo>
                    <a:pt x="47" y="42"/>
                  </a:lnTo>
                  <a:lnTo>
                    <a:pt x="23" y="30"/>
                  </a:lnTo>
                  <a:lnTo>
                    <a:pt x="23" y="36"/>
                  </a:lnTo>
                  <a:lnTo>
                    <a:pt x="18" y="42"/>
                  </a:lnTo>
                  <a:lnTo>
                    <a:pt x="12" y="48"/>
                  </a:lnTo>
                  <a:lnTo>
                    <a:pt x="6" y="48"/>
                  </a:lnTo>
                  <a:lnTo>
                    <a:pt x="6" y="48"/>
                  </a:lnTo>
                  <a:lnTo>
                    <a:pt x="6" y="36"/>
                  </a:lnTo>
                  <a:lnTo>
                    <a:pt x="0" y="18"/>
                  </a:lnTo>
                  <a:lnTo>
                    <a:pt x="0" y="18"/>
                  </a:lnTo>
                  <a:close/>
                </a:path>
              </a:pathLst>
            </a:custGeom>
            <a:solidFill>
              <a:schemeClr val="bg2"/>
            </a:solidFill>
            <a:ln w="9525">
              <a:noFill/>
              <a:round/>
              <a:headEnd/>
              <a:tailEnd/>
            </a:ln>
          </p:spPr>
          <p:txBody>
            <a:bodyPr/>
            <a:lstStyle/>
            <a:p>
              <a:pPr>
                <a:defRPr/>
              </a:pPr>
              <a:endParaRPr lang="en-US" dirty="0"/>
            </a:p>
          </p:txBody>
        </p:sp>
        <p:sp>
          <p:nvSpPr>
            <p:cNvPr id="57363" name="Freeform 19"/>
            <p:cNvSpPr>
              <a:spLocks/>
            </p:cNvSpPr>
            <p:nvPr/>
          </p:nvSpPr>
          <p:spPr bwMode="auto">
            <a:xfrm>
              <a:off x="855" y="3842"/>
              <a:ext cx="161" cy="164"/>
            </a:xfrm>
            <a:custGeom>
              <a:avLst/>
              <a:gdLst/>
              <a:ahLst/>
              <a:cxnLst>
                <a:cxn ang="0">
                  <a:pos x="30" y="0"/>
                </a:cxn>
                <a:cxn ang="0">
                  <a:pos x="48" y="6"/>
                </a:cxn>
                <a:cxn ang="0">
                  <a:pos x="72" y="6"/>
                </a:cxn>
                <a:cxn ang="0">
                  <a:pos x="114" y="12"/>
                </a:cxn>
                <a:cxn ang="0">
                  <a:pos x="96" y="54"/>
                </a:cxn>
                <a:cxn ang="0">
                  <a:pos x="96" y="60"/>
                </a:cxn>
                <a:cxn ang="0">
                  <a:pos x="102" y="72"/>
                </a:cxn>
                <a:cxn ang="0">
                  <a:pos x="108" y="84"/>
                </a:cxn>
                <a:cxn ang="0">
                  <a:pos x="120" y="96"/>
                </a:cxn>
                <a:cxn ang="0">
                  <a:pos x="143" y="114"/>
                </a:cxn>
                <a:cxn ang="0">
                  <a:pos x="155" y="138"/>
                </a:cxn>
                <a:cxn ang="0">
                  <a:pos x="161" y="156"/>
                </a:cxn>
                <a:cxn ang="0">
                  <a:pos x="161" y="162"/>
                </a:cxn>
                <a:cxn ang="0">
                  <a:pos x="96" y="102"/>
                </a:cxn>
                <a:cxn ang="0">
                  <a:pos x="30" y="54"/>
                </a:cxn>
                <a:cxn ang="0">
                  <a:pos x="0" y="0"/>
                </a:cxn>
                <a:cxn ang="0">
                  <a:pos x="30" y="0"/>
                </a:cxn>
                <a:cxn ang="0">
                  <a:pos x="30" y="0"/>
                </a:cxn>
              </a:cxnLst>
              <a:rect l="0" t="0" r="r" b="b"/>
              <a:pathLst>
                <a:path w="161" h="162">
                  <a:moveTo>
                    <a:pt x="30" y="0"/>
                  </a:moveTo>
                  <a:lnTo>
                    <a:pt x="48" y="6"/>
                  </a:lnTo>
                  <a:lnTo>
                    <a:pt x="72" y="6"/>
                  </a:lnTo>
                  <a:lnTo>
                    <a:pt x="114" y="12"/>
                  </a:lnTo>
                  <a:lnTo>
                    <a:pt x="96" y="54"/>
                  </a:lnTo>
                  <a:lnTo>
                    <a:pt x="96" y="60"/>
                  </a:lnTo>
                  <a:lnTo>
                    <a:pt x="102" y="72"/>
                  </a:lnTo>
                  <a:lnTo>
                    <a:pt x="108" y="84"/>
                  </a:lnTo>
                  <a:lnTo>
                    <a:pt x="120" y="96"/>
                  </a:lnTo>
                  <a:lnTo>
                    <a:pt x="143" y="114"/>
                  </a:lnTo>
                  <a:lnTo>
                    <a:pt x="155" y="138"/>
                  </a:lnTo>
                  <a:lnTo>
                    <a:pt x="161" y="156"/>
                  </a:lnTo>
                  <a:lnTo>
                    <a:pt x="161" y="162"/>
                  </a:lnTo>
                  <a:lnTo>
                    <a:pt x="96" y="102"/>
                  </a:lnTo>
                  <a:lnTo>
                    <a:pt x="30" y="54"/>
                  </a:lnTo>
                  <a:lnTo>
                    <a:pt x="0" y="0"/>
                  </a:lnTo>
                  <a:lnTo>
                    <a:pt x="30" y="0"/>
                  </a:lnTo>
                  <a:lnTo>
                    <a:pt x="30" y="0"/>
                  </a:lnTo>
                  <a:close/>
                </a:path>
              </a:pathLst>
            </a:custGeom>
            <a:solidFill>
              <a:schemeClr val="bg2"/>
            </a:solidFill>
            <a:ln w="9525">
              <a:noFill/>
              <a:round/>
              <a:headEnd/>
              <a:tailEnd/>
            </a:ln>
          </p:spPr>
          <p:txBody>
            <a:bodyPr/>
            <a:lstStyle/>
            <a:p>
              <a:pPr>
                <a:defRPr/>
              </a:pPr>
              <a:endParaRPr lang="en-US" dirty="0"/>
            </a:p>
          </p:txBody>
        </p:sp>
        <p:sp>
          <p:nvSpPr>
            <p:cNvPr id="57364" name="Freeform 20"/>
            <p:cNvSpPr>
              <a:spLocks/>
            </p:cNvSpPr>
            <p:nvPr/>
          </p:nvSpPr>
          <p:spPr bwMode="auto">
            <a:xfrm>
              <a:off x="706" y="3854"/>
              <a:ext cx="59" cy="61"/>
            </a:xfrm>
            <a:custGeom>
              <a:avLst/>
              <a:gdLst/>
              <a:ahLst/>
              <a:cxnLst>
                <a:cxn ang="0">
                  <a:pos x="59" y="6"/>
                </a:cxn>
                <a:cxn ang="0">
                  <a:pos x="41" y="30"/>
                </a:cxn>
                <a:cxn ang="0">
                  <a:pos x="41" y="36"/>
                </a:cxn>
                <a:cxn ang="0">
                  <a:pos x="47" y="42"/>
                </a:cxn>
                <a:cxn ang="0">
                  <a:pos x="53" y="54"/>
                </a:cxn>
                <a:cxn ang="0">
                  <a:pos x="53" y="60"/>
                </a:cxn>
                <a:cxn ang="0">
                  <a:pos x="47" y="54"/>
                </a:cxn>
                <a:cxn ang="0">
                  <a:pos x="35" y="48"/>
                </a:cxn>
                <a:cxn ang="0">
                  <a:pos x="23" y="36"/>
                </a:cxn>
                <a:cxn ang="0">
                  <a:pos x="17" y="30"/>
                </a:cxn>
                <a:cxn ang="0">
                  <a:pos x="0" y="0"/>
                </a:cxn>
                <a:cxn ang="0">
                  <a:pos x="59" y="6"/>
                </a:cxn>
                <a:cxn ang="0">
                  <a:pos x="59" y="6"/>
                </a:cxn>
              </a:cxnLst>
              <a:rect l="0" t="0" r="r" b="b"/>
              <a:pathLst>
                <a:path w="59" h="60">
                  <a:moveTo>
                    <a:pt x="59" y="6"/>
                  </a:moveTo>
                  <a:lnTo>
                    <a:pt x="41" y="30"/>
                  </a:lnTo>
                  <a:lnTo>
                    <a:pt x="41" y="36"/>
                  </a:lnTo>
                  <a:lnTo>
                    <a:pt x="47" y="42"/>
                  </a:lnTo>
                  <a:lnTo>
                    <a:pt x="53" y="54"/>
                  </a:lnTo>
                  <a:lnTo>
                    <a:pt x="53" y="60"/>
                  </a:lnTo>
                  <a:lnTo>
                    <a:pt x="47" y="54"/>
                  </a:lnTo>
                  <a:lnTo>
                    <a:pt x="35" y="48"/>
                  </a:lnTo>
                  <a:lnTo>
                    <a:pt x="23" y="36"/>
                  </a:lnTo>
                  <a:lnTo>
                    <a:pt x="17" y="30"/>
                  </a:lnTo>
                  <a:lnTo>
                    <a:pt x="0" y="0"/>
                  </a:lnTo>
                  <a:lnTo>
                    <a:pt x="59" y="6"/>
                  </a:lnTo>
                  <a:lnTo>
                    <a:pt x="59" y="6"/>
                  </a:lnTo>
                  <a:close/>
                </a:path>
              </a:pathLst>
            </a:custGeom>
            <a:solidFill>
              <a:schemeClr val="bg2"/>
            </a:solidFill>
            <a:ln w="9525">
              <a:noFill/>
              <a:round/>
              <a:headEnd/>
              <a:tailEnd/>
            </a:ln>
          </p:spPr>
          <p:txBody>
            <a:bodyPr/>
            <a:lstStyle/>
            <a:p>
              <a:pPr>
                <a:defRPr/>
              </a:pPr>
              <a:endParaRPr lang="en-US" dirty="0"/>
            </a:p>
          </p:txBody>
        </p:sp>
        <p:sp>
          <p:nvSpPr>
            <p:cNvPr id="57365" name="Freeform 21"/>
            <p:cNvSpPr>
              <a:spLocks/>
            </p:cNvSpPr>
            <p:nvPr/>
          </p:nvSpPr>
          <p:spPr bwMode="auto">
            <a:xfrm>
              <a:off x="395" y="3811"/>
              <a:ext cx="245" cy="207"/>
            </a:xfrm>
            <a:custGeom>
              <a:avLst/>
              <a:gdLst/>
              <a:ahLst/>
              <a:cxnLst>
                <a:cxn ang="0">
                  <a:pos x="233" y="36"/>
                </a:cxn>
                <a:cxn ang="0">
                  <a:pos x="245" y="42"/>
                </a:cxn>
                <a:cxn ang="0">
                  <a:pos x="209" y="84"/>
                </a:cxn>
                <a:cxn ang="0">
                  <a:pos x="143" y="132"/>
                </a:cxn>
                <a:cxn ang="0">
                  <a:pos x="167" y="156"/>
                </a:cxn>
                <a:cxn ang="0">
                  <a:pos x="179" y="204"/>
                </a:cxn>
                <a:cxn ang="0">
                  <a:pos x="77" y="132"/>
                </a:cxn>
                <a:cxn ang="0">
                  <a:pos x="47" y="84"/>
                </a:cxn>
                <a:cxn ang="0">
                  <a:pos x="89" y="66"/>
                </a:cxn>
                <a:cxn ang="0">
                  <a:pos x="59" y="36"/>
                </a:cxn>
                <a:cxn ang="0">
                  <a:pos x="0" y="12"/>
                </a:cxn>
                <a:cxn ang="0">
                  <a:pos x="0" y="0"/>
                </a:cxn>
                <a:cxn ang="0">
                  <a:pos x="6" y="0"/>
                </a:cxn>
                <a:cxn ang="0">
                  <a:pos x="12" y="0"/>
                </a:cxn>
                <a:cxn ang="0">
                  <a:pos x="47" y="6"/>
                </a:cxn>
                <a:cxn ang="0">
                  <a:pos x="77" y="6"/>
                </a:cxn>
                <a:cxn ang="0">
                  <a:pos x="83" y="6"/>
                </a:cxn>
                <a:cxn ang="0">
                  <a:pos x="89" y="6"/>
                </a:cxn>
                <a:cxn ang="0">
                  <a:pos x="101" y="12"/>
                </a:cxn>
                <a:cxn ang="0">
                  <a:pos x="125" y="12"/>
                </a:cxn>
                <a:cxn ang="0">
                  <a:pos x="143" y="18"/>
                </a:cxn>
                <a:cxn ang="0">
                  <a:pos x="149" y="18"/>
                </a:cxn>
                <a:cxn ang="0">
                  <a:pos x="149" y="18"/>
                </a:cxn>
                <a:cxn ang="0">
                  <a:pos x="203" y="24"/>
                </a:cxn>
                <a:cxn ang="0">
                  <a:pos x="233" y="36"/>
                </a:cxn>
                <a:cxn ang="0">
                  <a:pos x="233" y="36"/>
                </a:cxn>
              </a:cxnLst>
              <a:rect l="0" t="0" r="r" b="b"/>
              <a:pathLst>
                <a:path w="245" h="204">
                  <a:moveTo>
                    <a:pt x="233" y="36"/>
                  </a:moveTo>
                  <a:lnTo>
                    <a:pt x="245" y="42"/>
                  </a:lnTo>
                  <a:lnTo>
                    <a:pt x="209" y="84"/>
                  </a:lnTo>
                  <a:lnTo>
                    <a:pt x="143" y="132"/>
                  </a:lnTo>
                  <a:lnTo>
                    <a:pt x="167" y="156"/>
                  </a:lnTo>
                  <a:lnTo>
                    <a:pt x="179" y="204"/>
                  </a:lnTo>
                  <a:lnTo>
                    <a:pt x="77" y="132"/>
                  </a:lnTo>
                  <a:lnTo>
                    <a:pt x="47" y="84"/>
                  </a:lnTo>
                  <a:lnTo>
                    <a:pt x="89" y="66"/>
                  </a:lnTo>
                  <a:lnTo>
                    <a:pt x="59" y="36"/>
                  </a:lnTo>
                  <a:lnTo>
                    <a:pt x="0" y="12"/>
                  </a:lnTo>
                  <a:lnTo>
                    <a:pt x="0" y="0"/>
                  </a:lnTo>
                  <a:lnTo>
                    <a:pt x="6" y="0"/>
                  </a:lnTo>
                  <a:lnTo>
                    <a:pt x="12" y="0"/>
                  </a:lnTo>
                  <a:lnTo>
                    <a:pt x="47" y="6"/>
                  </a:lnTo>
                  <a:lnTo>
                    <a:pt x="77" y="6"/>
                  </a:lnTo>
                  <a:lnTo>
                    <a:pt x="83" y="6"/>
                  </a:lnTo>
                  <a:lnTo>
                    <a:pt x="89" y="6"/>
                  </a:lnTo>
                  <a:lnTo>
                    <a:pt x="101" y="12"/>
                  </a:lnTo>
                  <a:lnTo>
                    <a:pt x="125" y="12"/>
                  </a:lnTo>
                  <a:lnTo>
                    <a:pt x="143" y="18"/>
                  </a:lnTo>
                  <a:lnTo>
                    <a:pt x="149" y="18"/>
                  </a:lnTo>
                  <a:lnTo>
                    <a:pt x="149" y="18"/>
                  </a:lnTo>
                  <a:lnTo>
                    <a:pt x="203" y="24"/>
                  </a:lnTo>
                  <a:lnTo>
                    <a:pt x="233" y="36"/>
                  </a:lnTo>
                  <a:lnTo>
                    <a:pt x="233" y="36"/>
                  </a:lnTo>
                  <a:close/>
                </a:path>
              </a:pathLst>
            </a:custGeom>
            <a:solidFill>
              <a:schemeClr val="bg2"/>
            </a:solidFill>
            <a:ln w="9525">
              <a:noFill/>
              <a:round/>
              <a:headEnd/>
              <a:tailEnd/>
            </a:ln>
          </p:spPr>
          <p:txBody>
            <a:bodyPr/>
            <a:lstStyle/>
            <a:p>
              <a:pPr>
                <a:defRPr/>
              </a:pPr>
              <a:endParaRPr lang="en-US" dirty="0"/>
            </a:p>
          </p:txBody>
        </p:sp>
      </p:grpSp>
      <p:sp>
        <p:nvSpPr>
          <p:cNvPr id="57366" name="Rectangle 22"/>
          <p:cNvSpPr>
            <a:spLocks noGrp="1" noChangeArrowheads="1"/>
          </p:cNvSpPr>
          <p:nvPr>
            <p:ph type="title"/>
          </p:nvPr>
        </p:nvSpPr>
        <p:spPr bwMode="auto">
          <a:xfrm>
            <a:off x="457200" y="228600"/>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31" name="Rectangle 23"/>
          <p:cNvSpPr>
            <a:spLocks noGrp="1" noChangeArrowheads="1"/>
          </p:cNvSpPr>
          <p:nvPr>
            <p:ph type="body" idx="1"/>
          </p:nvPr>
        </p:nvSpPr>
        <p:spPr bwMode="auto">
          <a:xfrm>
            <a:off x="457200" y="1600200"/>
            <a:ext cx="8229600" cy="4495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7368" name="Rectangle 24"/>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effectLst>
                  <a:outerShdw blurRad="38100" dist="38100" dir="2700000" algn="tl">
                    <a:srgbClr val="000000"/>
                  </a:outerShdw>
                </a:effectLst>
                <a:latin typeface="+mn-lt"/>
              </a:defRPr>
            </a:lvl1pPr>
          </a:lstStyle>
          <a:p>
            <a:pPr>
              <a:defRPr/>
            </a:pPr>
            <a:endParaRPr lang="en-US" dirty="0"/>
          </a:p>
        </p:txBody>
      </p:sp>
      <p:sp>
        <p:nvSpPr>
          <p:cNvPr id="57369" name="Rectangle 2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smtClean="0">
                <a:effectLst>
                  <a:outerShdw blurRad="38100" dist="38100" dir="2700000" algn="tl">
                    <a:srgbClr val="000000"/>
                  </a:outerShdw>
                </a:effectLst>
                <a:latin typeface="+mn-lt"/>
              </a:defRPr>
            </a:lvl1pPr>
          </a:lstStyle>
          <a:p>
            <a:pPr>
              <a:defRPr/>
            </a:pPr>
            <a:endParaRPr lang="en-US" dirty="0"/>
          </a:p>
        </p:txBody>
      </p:sp>
      <p:sp>
        <p:nvSpPr>
          <p:cNvPr id="57370" name="Rectangle 26"/>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effectLst>
                  <a:outerShdw blurRad="38100" dist="38100" dir="2700000" algn="tl">
                    <a:srgbClr val="000000"/>
                  </a:outerShdw>
                </a:effectLst>
                <a:latin typeface="+mn-lt"/>
              </a:defRPr>
            </a:lvl1pPr>
          </a:lstStyle>
          <a:p>
            <a:pPr>
              <a:defRPr/>
            </a:pPr>
            <a:fld id="{046C1E6C-7028-4BF1-8CA4-45E388D6F3FB}" type="slidenum">
              <a:rPr lang="en-US"/>
              <a:pPr>
                <a:defRPr/>
              </a:pPr>
              <a:t>‹#›</a:t>
            </a:fld>
            <a:endParaRPr lang="en-US" dirty="0"/>
          </a:p>
        </p:txBody>
      </p:sp>
    </p:spTree>
    <p:extLst>
      <p:ext uri="{BB962C8B-B14F-4D97-AF65-F5344CB8AC3E}">
        <p14:creationId xmlns:p14="http://schemas.microsoft.com/office/powerpoint/2010/main" val="1192864865"/>
      </p:ext>
    </p:extLst>
  </p:cSld>
  <p:clrMap bg1="dk2" tx1="lt1" bg2="dk1"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charset="0"/>
          <a:cs typeface="Arial" charset="0"/>
        </a:defRPr>
      </a:lvl9pPr>
    </p:titleStyle>
    <p:bodyStyle>
      <a:lvl1pPr marL="342900" indent="-342900" algn="l" rtl="0" eaLnBrk="0" fontAlgn="base" hangingPunct="0">
        <a:spcBef>
          <a:spcPct val="20000"/>
        </a:spcBef>
        <a:spcAft>
          <a:spcPct val="0"/>
        </a:spcAft>
        <a:buClr>
          <a:schemeClr val="tx2"/>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tx2"/>
        </a:buClr>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tx2"/>
        </a:buClr>
        <a:buChar char="•"/>
        <a:defRPr sz="2000">
          <a:solidFill>
            <a:schemeClr val="tx1"/>
          </a:solidFill>
          <a:latin typeface="+mn-lt"/>
          <a:cs typeface="+mn-cs"/>
        </a:defRPr>
      </a:lvl5pPr>
      <a:lvl6pPr marL="2514600" indent="-228600" algn="l" rtl="0" fontAlgn="base">
        <a:spcBef>
          <a:spcPct val="20000"/>
        </a:spcBef>
        <a:spcAft>
          <a:spcPct val="0"/>
        </a:spcAft>
        <a:buClr>
          <a:schemeClr val="tx2"/>
        </a:buClr>
        <a:buChar char="•"/>
        <a:defRPr sz="2000">
          <a:solidFill>
            <a:schemeClr val="tx1"/>
          </a:solidFill>
          <a:latin typeface="+mn-lt"/>
          <a:cs typeface="+mn-cs"/>
        </a:defRPr>
      </a:lvl6pPr>
      <a:lvl7pPr marL="2971800" indent="-228600" algn="l" rtl="0" fontAlgn="base">
        <a:spcBef>
          <a:spcPct val="20000"/>
        </a:spcBef>
        <a:spcAft>
          <a:spcPct val="0"/>
        </a:spcAft>
        <a:buClr>
          <a:schemeClr val="tx2"/>
        </a:buClr>
        <a:buChar char="•"/>
        <a:defRPr sz="2000">
          <a:solidFill>
            <a:schemeClr val="tx1"/>
          </a:solidFill>
          <a:latin typeface="+mn-lt"/>
          <a:cs typeface="+mn-cs"/>
        </a:defRPr>
      </a:lvl7pPr>
      <a:lvl8pPr marL="3429000" indent="-228600" algn="l" rtl="0" fontAlgn="base">
        <a:spcBef>
          <a:spcPct val="20000"/>
        </a:spcBef>
        <a:spcAft>
          <a:spcPct val="0"/>
        </a:spcAft>
        <a:buClr>
          <a:schemeClr val="tx2"/>
        </a:buClr>
        <a:buChar char="•"/>
        <a:defRPr sz="2000">
          <a:solidFill>
            <a:schemeClr val="tx1"/>
          </a:solidFill>
          <a:latin typeface="+mn-lt"/>
          <a:cs typeface="+mn-cs"/>
        </a:defRPr>
      </a:lvl8pPr>
      <a:lvl9pPr marL="3886200" indent="-228600" algn="l" rtl="0" fontAlgn="base">
        <a:spcBef>
          <a:spcPct val="20000"/>
        </a:spcBef>
        <a:spcAft>
          <a:spcPct val="0"/>
        </a:spcAft>
        <a:buClr>
          <a:schemeClr val="tx2"/>
        </a:buClr>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863417"/>
          </a:xfrm>
          <a:prstGeom prst="rect">
            <a:avLst/>
          </a:prstGeom>
        </p:spPr>
        <p:txBody>
          <a:bodyPr wrap="square">
            <a:spAutoFit/>
          </a:bodyPr>
          <a:lstStyle/>
          <a:p>
            <a:pPr algn="ctr"/>
            <a:r>
              <a:rPr lang="en-US" sz="4000" dirty="0"/>
              <a:t>4 to the place of the altar which he had made there at first. And there Abram called on the name of the LORD. 5 Lot also, who went with Abram, had flocks and herds and tents. 6 Now the land was not able to support them, that they might dwell together, for their possessions were so great that they could not dwell together.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01739"/>
            <a:ext cx="8915400" cy="6863417"/>
          </a:xfrm>
          <a:prstGeom prst="rect">
            <a:avLst/>
          </a:prstGeom>
        </p:spPr>
        <p:txBody>
          <a:bodyPr wrap="square">
            <a:spAutoFit/>
          </a:bodyPr>
          <a:lstStyle/>
          <a:p>
            <a:pPr algn="ctr"/>
            <a:r>
              <a:rPr kumimoji="0" lang="en-US" sz="4000" i="0" u="sng" strike="noStrike" kern="1200" cap="none" spc="0" normalizeH="0" baseline="0" noProof="0" dirty="0">
                <a:ln>
                  <a:noFill/>
                </a:ln>
                <a:solidFill>
                  <a:prstClr val="black"/>
                </a:solidFill>
                <a:effectLst/>
                <a:uLnTx/>
                <a:uFillTx/>
                <a:latin typeface="Calibri"/>
              </a:rPr>
              <a:t> </a:t>
            </a:r>
            <a:r>
              <a:rPr lang="en-US" sz="4000" dirty="0"/>
              <a:t> 7 And there was strife between the herdsmen of Abram's livestock and the herdsmen of Lot's livestock. The Canaanites and the Perizzites then dwelt in the land. 8 So Abram said to Lot, "Please let there be no strife between you and me, and between my herdsmen and your herdsmen; for we are brethren. </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271501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6755696"/>
          </a:xfrm>
          <a:prstGeom prst="rect">
            <a:avLst/>
          </a:prstGeom>
        </p:spPr>
        <p:txBody>
          <a:bodyPr wrap="square">
            <a:spAutoFit/>
          </a:bodyPr>
          <a:lstStyle/>
          <a:p>
            <a:pPr algn="ctr"/>
            <a:r>
              <a:rPr lang="en-US" sz="3600" dirty="0"/>
              <a:t>9 Is not the whole land before you? Please separate from me. If you take the left, then I will go to the right; or, if you go to the right, then I will go to the left." 10 And Lot lifted his eyes and saw all the plain of Jordan, that it was well watered everywhere (before the LORD destroyed Sodom and Gomorrah) like the garden of the LORD, like the land of Egypt as you go toward </a:t>
            </a:r>
            <a:r>
              <a:rPr lang="en-US" sz="3600" dirty="0" err="1"/>
              <a:t>Zoar</a:t>
            </a:r>
            <a:r>
              <a:rPr lang="en-US" sz="3600" dirty="0"/>
              <a:t>. </a:t>
            </a:r>
          </a:p>
          <a:p>
            <a:pPr algn="ctr"/>
            <a:r>
              <a:rPr lang="en-US" sz="3600" dirty="0"/>
              <a:t> </a:t>
            </a:r>
          </a:p>
          <a:p>
            <a:pPr algn="ctr"/>
            <a:endParaRPr lang="en-US" sz="37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7478970"/>
          </a:xfrm>
          <a:prstGeom prst="rect">
            <a:avLst/>
          </a:prstGeom>
        </p:spPr>
        <p:txBody>
          <a:bodyPr wrap="square">
            <a:spAutoFit/>
          </a:bodyPr>
          <a:lstStyle/>
          <a:p>
            <a:pPr algn="ctr"/>
            <a:r>
              <a:rPr lang="en-US" sz="4000" dirty="0"/>
              <a:t>11 Then Lot chose for himself all the plain of Jordan, and Lot journeyed east. And they separated from each other. 12 Abram dwelt in the land of Canaan, and Lot dwelt in the cities of the plain and pitched his tent even as far as Sodom. 13 But the men of Sodom were exceedingly wicked and sinful against the LORD. </a:t>
            </a:r>
          </a:p>
          <a:p>
            <a:pPr algn="ctr"/>
            <a:r>
              <a:rPr lang="en-US" sz="4000"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b="1" u="sng" dirty="0"/>
              <a:t>Genesis 16:1-16</a:t>
            </a:r>
            <a:endParaRPr lang="en-US" sz="4000" u="sng" dirty="0"/>
          </a:p>
          <a:p>
            <a:pPr algn="ctr"/>
            <a:r>
              <a:rPr lang="en-US" sz="4000" dirty="0"/>
              <a:t>1 Now Sarai, Abram's wife, had borne him no children. And she had an Egyptian maidservant whose name was Hagar. 2 So Sarai said to Abram, "See now, the LORD has restrained me from bearing children. Please, go in to my maid; perhaps I shall obtain children by her." And Abram heeded the voice of Sarai.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dirty="0"/>
              <a:t> 3 Then Sarai, Abram's wife, took Hagar her maid, the Egyptian, and gave her to her husband Abram to be his wife, after Abram had dwelt ten years in the land of Canaan. 4 So he went in to Hagar, and she conceived. And when she saw that she had conceived, her mistress became despised in her eyes. </a:t>
            </a:r>
          </a:p>
          <a:p>
            <a:pPr algn="ctr"/>
            <a:r>
              <a:rPr lang="en-US" sz="4000" dirty="0"/>
              <a:t> </a:t>
            </a:r>
          </a:p>
          <a:p>
            <a:pPr algn="ctr"/>
            <a:endParaRPr lang="en-US" sz="4000" dirty="0"/>
          </a:p>
        </p:txBody>
      </p:sp>
    </p:spTree>
    <p:extLst>
      <p:ext uri="{BB962C8B-B14F-4D97-AF65-F5344CB8AC3E}">
        <p14:creationId xmlns:p14="http://schemas.microsoft.com/office/powerpoint/2010/main" val="1293127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13018949"/>
          </a:xfrm>
          <a:prstGeom prst="rect">
            <a:avLst/>
          </a:prstGeom>
        </p:spPr>
        <p:txBody>
          <a:bodyPr wrap="square">
            <a:spAutoFit/>
          </a:bodyPr>
          <a:lstStyle/>
          <a:p>
            <a:pPr algn="ctr"/>
            <a:r>
              <a:rPr lang="en-US" sz="4000" dirty="0"/>
              <a:t>5 Then Sarai said to Abram, "My wrong be upon you! I gave my maid into your embrace; and when she saw that she had conceived, I became despised in her eyes. The LORD judge between you and me." 6 So Abram said to Sarai, "Indeed your maid is in your hand; do to her as you please." And when Sarai dealt harshly with her, she fled from her presence.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dirty="0"/>
          </a:p>
        </p:txBody>
      </p:sp>
    </p:spTree>
    <p:extLst>
      <p:ext uri="{BB962C8B-B14F-4D97-AF65-F5344CB8AC3E}">
        <p14:creationId xmlns:p14="http://schemas.microsoft.com/office/powerpoint/2010/main" val="4053348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7478970"/>
          </a:xfrm>
          <a:prstGeom prst="rect">
            <a:avLst/>
          </a:prstGeom>
        </p:spPr>
        <p:txBody>
          <a:bodyPr wrap="square">
            <a:spAutoFit/>
          </a:bodyPr>
          <a:lstStyle/>
          <a:p>
            <a:pPr algn="ctr"/>
            <a:r>
              <a:rPr lang="en-US" sz="4000" dirty="0"/>
              <a:t>7 Now the Angel of the LORD found her by a spring of water in the wilderness, by the spring on the way to </a:t>
            </a:r>
            <a:r>
              <a:rPr lang="en-US" sz="4000" dirty="0" err="1"/>
              <a:t>Shur</a:t>
            </a:r>
            <a:r>
              <a:rPr lang="en-US" sz="4000" dirty="0"/>
              <a:t>. 8 And He said, "Hagar, Sarai's maid, where have you come from, and where are you going?" She said, "I am fleeing from the presence of my mistress Sarai." 9 The Angel of the LORD said to her, "Return to your mistress, and submit yourself under her hand."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2852777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863417"/>
          </a:xfrm>
          <a:prstGeom prst="rect">
            <a:avLst/>
          </a:prstGeom>
        </p:spPr>
        <p:txBody>
          <a:bodyPr wrap="square">
            <a:spAutoFit/>
          </a:bodyPr>
          <a:lstStyle/>
          <a:p>
            <a:pPr algn="ctr"/>
            <a:r>
              <a:rPr lang="en-US" sz="4000" dirty="0"/>
              <a:t> 10 Then the Angel of the LORD said to her, "I will multiply your descendants exceedingly, so that they shall not be counted for multitude." 11 And the Angel of the LORD said to her: "Behold, you are with child, And you shall bear a son. You shall call his name Ishmael, Because the LORD has heard your affliction. </a:t>
            </a:r>
          </a:p>
          <a:p>
            <a:pPr algn="ctr"/>
            <a:r>
              <a:rPr lang="en-US" sz="4000" dirty="0"/>
              <a:t> </a:t>
            </a:r>
          </a:p>
          <a:p>
            <a:pPr algn="ctr"/>
            <a:endParaRPr lang="en-US" sz="4000" dirty="0"/>
          </a:p>
        </p:txBody>
      </p:sp>
    </p:spTree>
    <p:extLst>
      <p:ext uri="{BB962C8B-B14F-4D97-AF65-F5344CB8AC3E}">
        <p14:creationId xmlns:p14="http://schemas.microsoft.com/office/powerpoint/2010/main" val="32104008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6247864"/>
          </a:xfrm>
          <a:prstGeom prst="rect">
            <a:avLst/>
          </a:prstGeom>
        </p:spPr>
        <p:txBody>
          <a:bodyPr wrap="square">
            <a:spAutoFit/>
          </a:bodyPr>
          <a:lstStyle/>
          <a:p>
            <a:pPr algn="ctr"/>
            <a:r>
              <a:rPr lang="en-US" sz="4000" dirty="0"/>
              <a:t>12 He shall be a wild man; His hand shall be against every man, And every man's hand against him. And he shall dwell in the presence of all his brethren." 13 Then she called the name of the LORD who spoke to her, You-Are-the-God-Who-Sees; for she said, "Have I also here seen Him who sees me?" </a:t>
            </a:r>
          </a:p>
          <a:p>
            <a:pPr algn="ctr"/>
            <a:r>
              <a:rPr lang="en-US" sz="4000" dirty="0"/>
              <a:t> </a:t>
            </a:r>
          </a:p>
        </p:txBody>
      </p:sp>
    </p:spTree>
    <p:extLst>
      <p:ext uri="{BB962C8B-B14F-4D97-AF65-F5344CB8AC3E}">
        <p14:creationId xmlns:p14="http://schemas.microsoft.com/office/powerpoint/2010/main" val="1707993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Placido Soliven\Desktop\Google Images\Turn Off Cell Phones.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6255"/>
            <a:ext cx="8915400" cy="5632311"/>
          </a:xfrm>
          <a:prstGeom prst="rect">
            <a:avLst/>
          </a:prstGeom>
        </p:spPr>
        <p:txBody>
          <a:bodyPr wrap="square">
            <a:spAutoFit/>
          </a:bodyPr>
          <a:lstStyle/>
          <a:p>
            <a:pPr algn="ctr"/>
            <a:r>
              <a:rPr lang="en-US" sz="4000" dirty="0"/>
              <a:t>14 Therefore the well was called Beer </a:t>
            </a:r>
            <a:r>
              <a:rPr lang="en-US" sz="4000" dirty="0" err="1"/>
              <a:t>Lahai</a:t>
            </a:r>
            <a:r>
              <a:rPr lang="en-US" sz="4000" dirty="0"/>
              <a:t> Roi; observe, it is between Kadesh and </a:t>
            </a:r>
            <a:r>
              <a:rPr lang="en-US" sz="4000" dirty="0" err="1"/>
              <a:t>Bered</a:t>
            </a:r>
            <a:r>
              <a:rPr lang="en-US" sz="4000" dirty="0"/>
              <a:t>. 15 So Hagar bore Abram a son; and Abram named his son, whom Hagar bore, Ishmael. 16 Abram was eighty-six years old when Hagar bore Ishmael to Abram.</a:t>
            </a:r>
          </a:p>
          <a:p>
            <a:pPr algn="ctr"/>
            <a:r>
              <a:rPr lang="en-US" sz="4000" dirty="0"/>
              <a:t> </a:t>
            </a:r>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cs typeface="Arial"/>
            </a:endParaRPr>
          </a:p>
        </p:txBody>
      </p:sp>
    </p:spTree>
    <p:extLst>
      <p:ext uri="{BB962C8B-B14F-4D97-AF65-F5344CB8AC3E}">
        <p14:creationId xmlns:p14="http://schemas.microsoft.com/office/powerpoint/2010/main" val="41308230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710077"/>
          </a:xfrm>
          <a:prstGeom prst="rect">
            <a:avLst/>
          </a:prstGeom>
        </p:spPr>
        <p:txBody>
          <a:bodyPr wrap="square">
            <a:spAutoFit/>
          </a:bodyPr>
          <a:lstStyle/>
          <a:p>
            <a:pPr algn="ctr"/>
            <a:r>
              <a:rPr lang="en-US" sz="4000" b="1" dirty="0"/>
              <a:t>There’s always danger when we are listening to the wrong voices</a:t>
            </a:r>
            <a:endParaRPr lang="en-US" sz="4000" dirty="0"/>
          </a:p>
          <a:p>
            <a:pPr algn="ctr"/>
            <a:r>
              <a:rPr lang="en-US" sz="4000" b="1" dirty="0"/>
              <a:t> </a:t>
            </a:r>
            <a:endParaRPr lang="en-US" sz="4000" dirty="0"/>
          </a:p>
          <a:p>
            <a:pPr algn="ctr"/>
            <a:r>
              <a:rPr lang="en-US" sz="4000" dirty="0"/>
              <a:t> </a:t>
            </a:r>
          </a:p>
          <a:p>
            <a:pPr lvl="0" algn="ctr">
              <a:defRPr/>
            </a:pPr>
            <a:endParaRPr lang="en-US" sz="4000" dirty="0">
              <a:solidFill>
                <a:prstClr val="black"/>
              </a:solidFill>
              <a:latin typeface="Calibri"/>
            </a:endParaRPr>
          </a:p>
          <a:p>
            <a:pPr lvl="0" algn="ctr">
              <a:defRPr/>
            </a:pPr>
            <a:r>
              <a:rPr lang="en-US" sz="4000" dirty="0">
                <a:solidFill>
                  <a:prstClr val="black"/>
                </a:solidFill>
                <a:latin typeface="Calibri"/>
              </a:rPr>
              <a:t> </a:t>
            </a:r>
          </a:p>
          <a:p>
            <a:pPr lvl="0" algn="ctr">
              <a:defRPr/>
            </a:pPr>
            <a:endParaRPr lang="en-US" sz="4000" dirty="0">
              <a:solidFill>
                <a:prstClr val="black"/>
              </a:solidFill>
              <a:latin typeface="Calibri"/>
            </a:endParaRPr>
          </a:p>
          <a:p>
            <a:pPr lvl="0" algn="ctr">
              <a:defRPr/>
            </a:pPr>
            <a:endParaRPr lang="en-US" sz="4000" dirty="0">
              <a:solidFill>
                <a:prstClr val="black"/>
              </a:solidFill>
              <a:latin typeface="Calibri"/>
            </a:endParaRPr>
          </a:p>
          <a:p>
            <a:pPr algn="ctr"/>
            <a:r>
              <a:rPr lang="en-US" sz="4000" dirty="0"/>
              <a:t> </a:t>
            </a:r>
          </a:p>
          <a:p>
            <a:pPr algn="ctr"/>
            <a:r>
              <a:rPr lang="en-US" sz="4000" b="1" dirty="0"/>
              <a:t> </a:t>
            </a:r>
            <a:endParaRPr lang="en-US" sz="4000" dirty="0"/>
          </a:p>
          <a:p>
            <a:pPr algn="ctr"/>
            <a:r>
              <a:rPr lang="en-US" sz="4000" dirty="0"/>
              <a:t> </a:t>
            </a:r>
          </a:p>
          <a:p>
            <a:pPr algn="ctr"/>
            <a:r>
              <a:rPr lang="en-US" sz="4000" dirty="0"/>
              <a:t> </a:t>
            </a:r>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5635049"/>
          </a:xfrm>
          <a:prstGeom prst="rect">
            <a:avLst/>
          </a:prstGeom>
        </p:spPr>
        <p:txBody>
          <a:bodyPr wrap="square">
            <a:spAutoFit/>
          </a:bodyPr>
          <a:lstStyle/>
          <a:p>
            <a:pPr algn="ctr"/>
            <a:r>
              <a:rPr lang="en-US" sz="3600" b="1" u="sng" dirty="0"/>
              <a:t>John 10:27-30</a:t>
            </a:r>
            <a:endParaRPr lang="en-US" sz="3600" u="sng" dirty="0"/>
          </a:p>
          <a:p>
            <a:pPr algn="ctr"/>
            <a:r>
              <a:rPr lang="en-US" sz="3600" dirty="0"/>
              <a:t>27 </a:t>
            </a:r>
            <a:r>
              <a:rPr lang="en-US" sz="3600" dirty="0">
                <a:solidFill>
                  <a:srgbClr val="FF0000"/>
                </a:solidFill>
              </a:rPr>
              <a:t>My sheep hear My voice, and I know them, and they follow Me. </a:t>
            </a:r>
            <a:r>
              <a:rPr lang="en-US" sz="3600" dirty="0"/>
              <a:t>28 </a:t>
            </a:r>
            <a:r>
              <a:rPr lang="en-US" sz="3600" dirty="0">
                <a:solidFill>
                  <a:srgbClr val="FF0000"/>
                </a:solidFill>
              </a:rPr>
              <a:t>And I give them eternal life, and they shall never perish; neither shall anyone snatch them out of My hand.</a:t>
            </a:r>
            <a:r>
              <a:rPr lang="en-US" sz="3600" dirty="0"/>
              <a:t> 29 </a:t>
            </a:r>
            <a:r>
              <a:rPr lang="en-US" sz="3600" dirty="0">
                <a:solidFill>
                  <a:srgbClr val="FF0000"/>
                </a:solidFill>
              </a:rPr>
              <a:t>My Father, who has given them to Me, is greater than all; and no one is able to snatch them out of My Father's hand.</a:t>
            </a:r>
            <a:r>
              <a:rPr lang="en-US" sz="3600" dirty="0"/>
              <a:t> 30 </a:t>
            </a:r>
            <a:r>
              <a:rPr lang="en-US" sz="3600" dirty="0">
                <a:solidFill>
                  <a:srgbClr val="FF0000"/>
                </a:solidFill>
              </a:rPr>
              <a:t>I and My Father are one." </a:t>
            </a:r>
          </a:p>
          <a:p>
            <a:pPr algn="ctr"/>
            <a:endParaRPr lang="en-US" sz="3600" b="1" dirty="0"/>
          </a:p>
          <a:p>
            <a:pPr lvl="0" algn="ctr">
              <a:defRPr/>
            </a:pPr>
            <a:endParaRPr lang="en-US" sz="3600" dirty="0">
              <a:solidFill>
                <a:prstClr val="black"/>
              </a:solidFill>
              <a:latin typeface="Calibri"/>
            </a:endParaRPr>
          </a:p>
          <a:p>
            <a:pPr algn="ctr"/>
            <a:endParaRPr lang="en-US" sz="3600" b="1" dirty="0"/>
          </a:p>
          <a:p>
            <a:pPr algn="ctr"/>
            <a:endParaRPr lang="en-US" sz="3600" b="1" dirty="0"/>
          </a:p>
          <a:p>
            <a:pPr algn="ctr"/>
            <a:endParaRPr lang="en-US" sz="3600" b="1" dirty="0"/>
          </a:p>
          <a:p>
            <a:pPr algn="ctr"/>
            <a:endParaRPr lang="en-US" sz="3600" b="1" dirty="0"/>
          </a:p>
          <a:p>
            <a:pPr algn="ctr"/>
            <a:r>
              <a:rPr lang="en-US" sz="3600" b="1" dirty="0"/>
              <a:t> </a:t>
            </a:r>
          </a:p>
          <a:p>
            <a:pPr algn="ctr"/>
            <a:endParaRPr lang="en-US" sz="3600" b="1" dirty="0"/>
          </a:p>
          <a:p>
            <a:pPr algn="ctr"/>
            <a:endParaRPr lang="en-US" sz="3600" b="1" dirty="0"/>
          </a:p>
          <a:p>
            <a:pPr algn="ctr"/>
            <a:endParaRPr lang="en-US" sz="3600" b="1" dirty="0"/>
          </a:p>
          <a:p>
            <a:pPr algn="ctr"/>
            <a:endParaRPr lang="en-US" sz="3600" b="1" dirty="0"/>
          </a:p>
          <a:p>
            <a:pPr algn="ctr"/>
            <a:endParaRPr lang="en-US" sz="3600" b="1" dirty="0"/>
          </a:p>
          <a:p>
            <a:pPr algn="ctr"/>
            <a:endParaRPr lang="en-US" sz="3600" b="1" dirty="0"/>
          </a:p>
          <a:p>
            <a:pPr algn="ctr"/>
            <a:r>
              <a:rPr lang="en-US" sz="3600" b="1" dirty="0"/>
              <a:t> </a:t>
            </a:r>
          </a:p>
          <a:p>
            <a:pPr algn="ctr"/>
            <a:endParaRPr lang="en-US" sz="3600" b="1" dirty="0"/>
          </a:p>
          <a:p>
            <a:pPr algn="ctr"/>
            <a:endParaRPr lang="en-US" sz="3600" b="1" dirty="0"/>
          </a:p>
          <a:p>
            <a:pPr algn="ctr"/>
            <a:endParaRPr lang="en-US" sz="3600" b="1" dirty="0"/>
          </a:p>
          <a:p>
            <a:pPr algn="ctr"/>
            <a:endParaRPr lang="en-US" sz="3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41017"/>
            <a:ext cx="8915400" cy="7478970"/>
          </a:xfrm>
          <a:prstGeom prst="rect">
            <a:avLst/>
          </a:prstGeom>
        </p:spPr>
        <p:txBody>
          <a:bodyPr wrap="square">
            <a:spAutoFit/>
          </a:bodyPr>
          <a:lstStyle/>
          <a:p>
            <a:pPr algn="ctr"/>
            <a:r>
              <a:rPr lang="en-US" sz="4000" b="1" u="sng" dirty="0"/>
              <a:t>Genesis 21:1-5</a:t>
            </a:r>
            <a:endParaRPr lang="en-US" sz="4000" u="sng" dirty="0"/>
          </a:p>
          <a:p>
            <a:pPr algn="ctr"/>
            <a:r>
              <a:rPr lang="en-US" sz="4000" dirty="0"/>
              <a:t>1 And the LORD visited Sarah as He had said, and the LORD did for Sarah as He had spoken. 2 For Sarah conceived and bore Abraham a son in his old age, at the set time of which God had spoken to him. 3 And Abraham called the name of his son who was born to him--whom Sarah bore to him--Isaac.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88166"/>
            <a:ext cx="8915400" cy="3416320"/>
          </a:xfrm>
          <a:prstGeom prst="rect">
            <a:avLst/>
          </a:prstGeom>
        </p:spPr>
        <p:txBody>
          <a:bodyPr wrap="square">
            <a:spAutoFit/>
          </a:bodyPr>
          <a:lstStyle/>
          <a:p>
            <a:pPr algn="ctr"/>
            <a:r>
              <a:rPr lang="en-US" sz="3600" dirty="0"/>
              <a:t>4 Then Abraham circumcised his son Isaac when he was eight days old, as God had commanded him. 5 Now Abraham was one hundred years old when his son Isaac was born to him.</a:t>
            </a:r>
          </a:p>
          <a:p>
            <a:pPr algn="ctr"/>
            <a:endParaRPr lang="en-US" sz="36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94357"/>
            <a:ext cx="8915400" cy="2554545"/>
          </a:xfrm>
          <a:prstGeom prst="rect">
            <a:avLst/>
          </a:prstGeom>
        </p:spPr>
        <p:txBody>
          <a:bodyPr wrap="square">
            <a:spAutoFit/>
          </a:bodyPr>
          <a:lstStyle/>
          <a:p>
            <a:pPr algn="ctr"/>
            <a:r>
              <a:rPr lang="en-US" sz="4000" b="1" dirty="0"/>
              <a:t>What causes us to get ahead of God?</a:t>
            </a:r>
            <a:endParaRPr lang="en-US" sz="4000" dirty="0"/>
          </a:p>
          <a:p>
            <a:pPr algn="ctr"/>
            <a:r>
              <a:rPr lang="en-US" sz="4000" dirty="0"/>
              <a:t>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1. We listen to other people instead of the Lord.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170099"/>
          </a:xfrm>
          <a:prstGeom prst="rect">
            <a:avLst/>
          </a:prstGeom>
        </p:spPr>
        <p:txBody>
          <a:bodyPr wrap="square">
            <a:spAutoFit/>
          </a:bodyPr>
          <a:lstStyle/>
          <a:p>
            <a:pPr algn="ctr"/>
            <a:r>
              <a:rPr lang="en-US" sz="4000" b="1" dirty="0"/>
              <a:t>2. We are deceived by appearances rather than making choices based on the will of God. </a:t>
            </a:r>
            <a:endParaRPr lang="en-US" sz="4000" dirty="0"/>
          </a:p>
          <a:p>
            <a:pPr algn="ctr"/>
            <a:r>
              <a:rPr lang="en-US" sz="4000" b="1" dirty="0"/>
              <a:t> </a:t>
            </a:r>
            <a:endParaRPr lang="en-US" sz="4000"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4865608"/>
          </a:xfrm>
          <a:prstGeom prst="rect">
            <a:avLst/>
          </a:prstGeom>
        </p:spPr>
        <p:txBody>
          <a:bodyPr wrap="square">
            <a:spAutoFit/>
          </a:bodyPr>
          <a:lstStyle/>
          <a:p>
            <a:pPr algn="ctr"/>
            <a:r>
              <a:rPr lang="en-US" sz="4000" b="1" dirty="0"/>
              <a:t>3. We become impatient and impose a time limit on the Lord. </a:t>
            </a:r>
            <a:endParaRPr lang="en-US" sz="4000" dirty="0"/>
          </a:p>
          <a:p>
            <a:pPr algn="ctr"/>
            <a:r>
              <a:rPr lang="en-US" sz="4000" b="1" dirty="0"/>
              <a:t> </a:t>
            </a:r>
            <a:endParaRPr lang="en-US" sz="4000" dirty="0"/>
          </a:p>
          <a:p>
            <a:pPr algn="ctr"/>
            <a:r>
              <a:rPr lang="en-US" sz="4000" b="1" dirty="0"/>
              <a:t> </a:t>
            </a:r>
          </a:p>
          <a:p>
            <a:pPr algn="ctr"/>
            <a:endParaRPr lang="en-US" sz="4000"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endParaRPr lang="en-US" sz="4000" b="1" dirty="0"/>
          </a:p>
          <a:p>
            <a:pPr algn="ctr"/>
            <a:r>
              <a:rPr lang="en-US" sz="4000" b="1" dirty="0"/>
              <a:t> </a:t>
            </a:r>
          </a:p>
          <a:p>
            <a:pPr algn="ctr"/>
            <a:r>
              <a:rPr lang="en-US" sz="4000" dirty="0"/>
              <a:t> </a:t>
            </a:r>
          </a:p>
          <a:p>
            <a:pPr algn="ctr"/>
            <a:r>
              <a:rPr lang="en-US" sz="4000" dirty="0"/>
              <a:t>  </a:t>
            </a:r>
          </a:p>
          <a:p>
            <a:pPr algn="ctr"/>
            <a:r>
              <a:rPr lang="en-US" sz="4000" dirty="0"/>
              <a:t> </a:t>
            </a:r>
          </a:p>
          <a:p>
            <a:pPr algn="ctr"/>
            <a:r>
              <a:rPr lang="en-US" sz="4000" dirty="0"/>
              <a:t> </a:t>
            </a:r>
          </a:p>
          <a:p>
            <a:pPr algn="ctr"/>
            <a:endParaRPr lang="en-US" sz="4000" b="1" dirty="0"/>
          </a:p>
          <a:p>
            <a:pPr algn="ctr"/>
            <a:r>
              <a:rPr lang="en-US" sz="4000" dirty="0"/>
              <a:t> </a:t>
            </a:r>
          </a:p>
          <a:p>
            <a:pPr algn="ctr"/>
            <a:endParaRPr lang="en-US" sz="4000" b="1" dirty="0"/>
          </a:p>
          <a:p>
            <a:pPr algn="ctr"/>
            <a:endParaRPr lang="en-US" sz="4000" b="1" dirty="0"/>
          </a:p>
          <a:p>
            <a:pPr algn="ctr"/>
            <a:endParaRPr lang="en-US" sz="4000" b="1" dirty="0"/>
          </a:p>
          <a:p>
            <a:pPr algn="ctr"/>
            <a:r>
              <a:rPr lang="en-US" sz="4000" b="1" dirty="0"/>
              <a:t> </a:t>
            </a:r>
          </a:p>
          <a:p>
            <a:pPr algn="ctr"/>
            <a:r>
              <a:rPr lang="en-US" sz="4000" dirty="0"/>
              <a: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3170099"/>
          </a:xfrm>
          <a:prstGeom prst="rect">
            <a:avLst/>
          </a:prstGeom>
        </p:spPr>
        <p:txBody>
          <a:bodyPr wrap="square">
            <a:spAutoFit/>
          </a:bodyPr>
          <a:lstStyle/>
          <a:p>
            <a:pPr algn="ctr"/>
            <a:r>
              <a:rPr lang="en-US" sz="4000" b="1" dirty="0"/>
              <a:t>4. We are afraid of failure or the possibility that we’ll miss out on something if we don’t act now.</a:t>
            </a:r>
            <a:endParaRPr lang="en-US" sz="4000" dirty="0"/>
          </a:p>
          <a:p>
            <a:pPr algn="ctr"/>
            <a:endParaRPr lang="en-US" sz="4000" b="1" dirty="0"/>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228600" y="-30480"/>
            <a:ext cx="8686800" cy="3539430"/>
          </a:xfrm>
          <a:prstGeom prst="rect">
            <a:avLst/>
          </a:prstGeom>
          <a:noFill/>
        </p:spPr>
        <p:txBody>
          <a:bodyPr wrap="square" rtlCol="0">
            <a:spAutoFit/>
          </a:bodyPr>
          <a:lstStyle/>
          <a:p>
            <a:pPr algn="ctr"/>
            <a:r>
              <a:rPr lang="en-US" sz="3200" b="1" dirty="0"/>
              <a:t>Lead Me and Teach Me Lord</a:t>
            </a:r>
            <a:endParaRPr lang="en-US" sz="3200" dirty="0"/>
          </a:p>
          <a:p>
            <a:pPr algn="ctr"/>
            <a:r>
              <a:rPr lang="en-US" sz="2800" b="1" dirty="0"/>
              <a:t>by Pastor Fee Soliven</a:t>
            </a:r>
            <a:endParaRPr lang="en-US" sz="2800" dirty="0"/>
          </a:p>
          <a:p>
            <a:pPr algn="ctr"/>
            <a:r>
              <a:rPr lang="en-US" sz="3200" b="1" dirty="0"/>
              <a:t>Psalm 25:1-5</a:t>
            </a:r>
            <a:endParaRPr lang="en-US" sz="3200" dirty="0"/>
          </a:p>
          <a:p>
            <a:pPr algn="ctr"/>
            <a:r>
              <a:rPr lang="en-US" sz="3200" b="1" dirty="0"/>
              <a:t>Sunday Morning</a:t>
            </a:r>
            <a:endParaRPr lang="en-US" sz="3200" dirty="0"/>
          </a:p>
          <a:p>
            <a:pPr algn="ctr"/>
            <a:r>
              <a:rPr lang="en-US" sz="3200" b="1" dirty="0"/>
              <a:t>July 22, 2018</a:t>
            </a:r>
            <a:endParaRPr lang="en-US" sz="3200" dirty="0"/>
          </a:p>
          <a:p>
            <a:pPr algn="ctr"/>
            <a:r>
              <a:rPr lang="en-US" sz="3200" dirty="0"/>
              <a:t> </a:t>
            </a:r>
          </a:p>
          <a:p>
            <a:pPr algn="ctr"/>
            <a:endParaRPr lang="en-US" sz="3200" b="1" dirty="0"/>
          </a:p>
        </p:txBody>
      </p:sp>
      <p:pic>
        <p:nvPicPr>
          <p:cNvPr id="3" name="Picture 2" descr="A person standing in front of a sunset&#10;&#10;Description generated with high confidence">
            <a:extLst>
              <a:ext uri="{FF2B5EF4-FFF2-40B4-BE49-F238E27FC236}">
                <a16:creationId xmlns:a16="http://schemas.microsoft.com/office/drawing/2014/main" id="{191F3808-1FA9-49FC-9606-C1786833AF9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276" y="2438400"/>
            <a:ext cx="9144000" cy="4419600"/>
          </a:xfrm>
          <a:prstGeom prst="rect">
            <a:avLst/>
          </a:prstGeom>
        </p:spPr>
      </p:pic>
      <p:pic>
        <p:nvPicPr>
          <p:cNvPr id="9" name="Picture 8" descr="AGCF highest resolution.jpg"/>
          <p:cNvPicPr>
            <a:picLocks noChangeAspect="1"/>
          </p:cNvPicPr>
          <p:nvPr/>
        </p:nvPicPr>
        <p:blipFill>
          <a:blip r:embed="rId4" cstate="print"/>
          <a:stretch>
            <a:fillRect/>
          </a:stretch>
        </p:blipFill>
        <p:spPr>
          <a:xfrm>
            <a:off x="0" y="6036815"/>
            <a:ext cx="1094913" cy="821185"/>
          </a:xfrm>
          <a:prstGeom prst="rect">
            <a:avLst/>
          </a:prstGeom>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6247864"/>
          </a:xfrm>
          <a:prstGeom prst="rect">
            <a:avLst/>
          </a:prstGeom>
        </p:spPr>
        <p:txBody>
          <a:bodyPr wrap="square">
            <a:spAutoFit/>
          </a:bodyPr>
          <a:lstStyle/>
          <a:p>
            <a:pPr algn="ctr"/>
            <a:r>
              <a:rPr lang="en-US" sz="4000" dirty="0"/>
              <a:t> </a:t>
            </a:r>
            <a:r>
              <a:rPr lang="en-US" sz="4000" b="1" u="sng" dirty="0"/>
              <a:t>1 Samuel 15:22-23   </a:t>
            </a:r>
          </a:p>
          <a:p>
            <a:pPr algn="ctr"/>
            <a:r>
              <a:rPr lang="en-US" sz="4000" b="1" dirty="0"/>
              <a:t>(The Living Bible Translation)</a:t>
            </a:r>
            <a:endParaRPr lang="en-US" sz="4000" dirty="0"/>
          </a:p>
          <a:p>
            <a:pPr algn="ctr"/>
            <a:r>
              <a:rPr lang="en-US" sz="4000" dirty="0"/>
              <a:t>22 Samuel replied, "Has the Lord as much pleasure in your burnt offerings and sacrifices as in your obedience? Obedience is far better than sacrifice. He is much more interested in your listening to him than in your offering the fat of rams to him.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4401205"/>
          </a:xfrm>
          <a:prstGeom prst="rect">
            <a:avLst/>
          </a:prstGeom>
        </p:spPr>
        <p:txBody>
          <a:bodyPr wrap="square">
            <a:spAutoFit/>
          </a:bodyPr>
          <a:lstStyle/>
          <a:p>
            <a:pPr algn="ctr"/>
            <a:r>
              <a:rPr lang="en-US" sz="4000" dirty="0"/>
              <a:t>23 For rebellion is as bad as the sin of witchcraft, and stubbornness is as bad as worshiping idols. And now because you have rejected the word of Jehovah, he has rejected you from being king." </a:t>
            </a:r>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dirty="0"/>
              <a:t> </a:t>
            </a:r>
            <a:r>
              <a:rPr lang="en-US" sz="4000" b="1" dirty="0"/>
              <a:t>5. The problem could be unbelief</a:t>
            </a:r>
            <a:endParaRPr lang="en-US" sz="4000" dirty="0"/>
          </a:p>
          <a:p>
            <a:pPr algn="ctr"/>
            <a:endParaRPr lang="en-US" sz="4000" dirty="0"/>
          </a:p>
        </p:txBody>
      </p:sp>
    </p:spTree>
    <p:extLst>
      <p:ext uri="{BB962C8B-B14F-4D97-AF65-F5344CB8AC3E}">
        <p14:creationId xmlns:p14="http://schemas.microsoft.com/office/powerpoint/2010/main" val="3963039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5016758"/>
          </a:xfrm>
          <a:prstGeom prst="rect">
            <a:avLst/>
          </a:prstGeom>
        </p:spPr>
        <p:txBody>
          <a:bodyPr wrap="square">
            <a:spAutoFit/>
          </a:bodyPr>
          <a:lstStyle/>
          <a:p>
            <a:pPr algn="ctr"/>
            <a:r>
              <a:rPr lang="en-US" sz="4000" b="1" u="sng" dirty="0"/>
              <a:t>Hebrews 11:6</a:t>
            </a:r>
            <a:endParaRPr lang="en-US" sz="4000" u="sng" dirty="0"/>
          </a:p>
          <a:p>
            <a:pPr algn="ctr"/>
            <a:r>
              <a:rPr lang="en-US" sz="4000" dirty="0"/>
              <a:t>“But without faith it is impossible to please Him, for he who comes to God must believe that He is, and that He is a rewarder of those who diligently seek Him”</a:t>
            </a:r>
          </a:p>
          <a:p>
            <a:pPr algn="ctr"/>
            <a:r>
              <a:rPr lang="en-US" sz="4000" b="1" dirty="0"/>
              <a:t> </a:t>
            </a:r>
            <a:endParaRPr lang="en-US" sz="4000" dirty="0"/>
          </a:p>
          <a:p>
            <a:pPr algn="ctr"/>
            <a:endParaRPr lang="en-US" sz="4000" dirty="0"/>
          </a:p>
        </p:txBody>
      </p:sp>
    </p:spTree>
    <p:extLst>
      <p:ext uri="{BB962C8B-B14F-4D97-AF65-F5344CB8AC3E}">
        <p14:creationId xmlns:p14="http://schemas.microsoft.com/office/powerpoint/2010/main" val="271524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42208"/>
            <a:ext cx="9144000" cy="2554545"/>
          </a:xfrm>
          <a:prstGeom prst="rect">
            <a:avLst/>
          </a:prstGeom>
        </p:spPr>
        <p:txBody>
          <a:bodyPr wrap="square">
            <a:spAutoFit/>
          </a:bodyPr>
          <a:lstStyle/>
          <a:p>
            <a:pPr algn="ctr"/>
            <a:r>
              <a:rPr lang="en-US" sz="4000" b="1" dirty="0"/>
              <a:t>What is the penalty for not waiting for God?</a:t>
            </a:r>
            <a:endParaRPr lang="en-US" sz="4000" dirty="0"/>
          </a:p>
          <a:p>
            <a:pPr algn="ctr"/>
            <a:r>
              <a:rPr lang="en-US" sz="4000" dirty="0"/>
              <a:t> </a:t>
            </a:r>
          </a:p>
          <a:p>
            <a:pPr algn="ctr"/>
            <a:endParaRPr kumimoji="0" lang="en-US" sz="4000" b="0" i="0" strike="noStrike" kern="1200" cap="none" spc="0" normalizeH="0" baseline="0" noProof="0" dirty="0">
              <a:ln>
                <a:noFill/>
              </a:ln>
              <a:solidFill>
                <a:prstClr val="black"/>
              </a:solidFill>
              <a:effectLst/>
              <a:uLnTx/>
              <a:uFillTx/>
              <a:latin typeface="Calibri"/>
            </a:endParaRPr>
          </a:p>
        </p:txBody>
      </p:sp>
    </p:spTree>
    <p:extLst>
      <p:ext uri="{BB962C8B-B14F-4D97-AF65-F5344CB8AC3E}">
        <p14:creationId xmlns:p14="http://schemas.microsoft.com/office/powerpoint/2010/main" val="724311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1. We deny ourselves His best</a:t>
            </a:r>
            <a:endParaRPr lang="en-US" sz="4000" dirty="0"/>
          </a:p>
          <a:p>
            <a:pPr algn="ct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457529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2. We delay God’s purpose in our life</a:t>
            </a:r>
            <a:r>
              <a:rPr lang="en-US" sz="4000" dirty="0"/>
              <a:t> </a:t>
            </a:r>
          </a:p>
          <a:p>
            <a:pPr algn="ctr"/>
            <a:r>
              <a:rPr lang="en-US" sz="4000" dirty="0"/>
              <a:t> </a:t>
            </a:r>
          </a:p>
        </p:txBody>
      </p:sp>
    </p:spTree>
    <p:extLst>
      <p:ext uri="{BB962C8B-B14F-4D97-AF65-F5344CB8AC3E}">
        <p14:creationId xmlns:p14="http://schemas.microsoft.com/office/powerpoint/2010/main" val="8189612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938992"/>
          </a:xfrm>
          <a:prstGeom prst="rect">
            <a:avLst/>
          </a:prstGeom>
        </p:spPr>
        <p:txBody>
          <a:bodyPr wrap="square">
            <a:spAutoFit/>
          </a:bodyPr>
          <a:lstStyle/>
          <a:p>
            <a:pPr algn="ctr"/>
            <a:r>
              <a:rPr lang="en-US" sz="4000" b="1" dirty="0"/>
              <a:t>3. We experience disharmony</a:t>
            </a:r>
            <a:endParaRPr lang="en-US" sz="4000" dirty="0"/>
          </a:p>
          <a:p>
            <a:pPr algn="ctr"/>
            <a:r>
              <a:rPr lang="en-US" sz="4000" dirty="0"/>
              <a:t> </a:t>
            </a:r>
          </a:p>
          <a:p>
            <a:pPr algn="ctr"/>
            <a:endParaRPr lang="en-US" sz="4000" dirty="0"/>
          </a:p>
        </p:txBody>
      </p:sp>
    </p:spTree>
    <p:extLst>
      <p:ext uri="{BB962C8B-B14F-4D97-AF65-F5344CB8AC3E}">
        <p14:creationId xmlns:p14="http://schemas.microsoft.com/office/powerpoint/2010/main" val="3654019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323439"/>
          </a:xfrm>
          <a:prstGeom prst="rect">
            <a:avLst/>
          </a:prstGeom>
        </p:spPr>
        <p:txBody>
          <a:bodyPr wrap="square">
            <a:spAutoFit/>
          </a:bodyPr>
          <a:lstStyle/>
          <a:p>
            <a:pPr algn="ctr"/>
            <a:r>
              <a:rPr lang="en-US" sz="4000" b="1" dirty="0"/>
              <a:t>5. We suffer great disappointments</a:t>
            </a:r>
            <a:endParaRPr lang="en-US" sz="4000" dirty="0"/>
          </a:p>
          <a:p>
            <a:pPr algn="ctr"/>
            <a:endParaRPr lang="en-US" sz="4000" dirty="0"/>
          </a:p>
        </p:txBody>
      </p:sp>
    </p:spTree>
    <p:extLst>
      <p:ext uri="{BB962C8B-B14F-4D97-AF65-F5344CB8AC3E}">
        <p14:creationId xmlns:p14="http://schemas.microsoft.com/office/powerpoint/2010/main" val="8100281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6. Somewhere along the way we can expect defeat and possibly destruction</a:t>
            </a:r>
            <a:endParaRPr lang="en-US" sz="4000" dirty="0"/>
          </a:p>
          <a:p>
            <a:pPr algn="ctr"/>
            <a:endParaRPr lang="en-US" sz="4000" dirty="0"/>
          </a:p>
        </p:txBody>
      </p:sp>
    </p:spTree>
    <p:extLst>
      <p:ext uri="{BB962C8B-B14F-4D97-AF65-F5344CB8AC3E}">
        <p14:creationId xmlns:p14="http://schemas.microsoft.com/office/powerpoint/2010/main" val="17288127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3800" b="1" u="sng" dirty="0"/>
              <a:t>Psalm 25:1-5</a:t>
            </a:r>
            <a:endParaRPr lang="en-US" sz="3800" u="sng" dirty="0"/>
          </a:p>
          <a:p>
            <a:pPr algn="ctr"/>
            <a:r>
              <a:rPr lang="en-US" sz="3800" dirty="0"/>
              <a:t>1 To You, O LORD, I lift up my soul. 2 O my God, I trust in You; Let me not be ashamed; Let not my enemies triumph over me. 3 Indeed, let no one who waits on You be ashamed; Let those be ashamed who deal treacherously without cause. 4 Show me Your ways, O LORD; Teach me Your paths. 5 Lead me in Your truth and teach me, For You are the God of my salvation; On You I wait all the day. </a:t>
            </a:r>
          </a:p>
          <a:p>
            <a:pPr algn="ctr"/>
            <a:endParaRPr kumimoji="0" lang="en-US" sz="38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169198162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046988"/>
          </a:xfrm>
          <a:prstGeom prst="rect">
            <a:avLst/>
          </a:prstGeom>
        </p:spPr>
        <p:txBody>
          <a:bodyPr wrap="square">
            <a:spAutoFit/>
          </a:bodyPr>
          <a:lstStyle/>
          <a:p>
            <a:pPr algn="ctr"/>
            <a:r>
              <a:rPr lang="en-US" sz="4800" b="1" dirty="0"/>
              <a:t>1. Have you ever jumped ahead of God? </a:t>
            </a:r>
            <a:endParaRPr lang="en-US" sz="4800" dirty="0"/>
          </a:p>
          <a:p>
            <a:pPr algn="ctr"/>
            <a:r>
              <a:rPr lang="en-US" sz="4800" b="1" dirty="0"/>
              <a:t> </a:t>
            </a:r>
            <a:endParaRPr lang="en-US" sz="4800" dirty="0"/>
          </a:p>
          <a:p>
            <a:pPr algn="ctr"/>
            <a:endParaRPr lang="en-US" sz="4800" dirty="0"/>
          </a:p>
        </p:txBody>
      </p:sp>
    </p:spTree>
    <p:extLst>
      <p:ext uri="{BB962C8B-B14F-4D97-AF65-F5344CB8AC3E}">
        <p14:creationId xmlns:p14="http://schemas.microsoft.com/office/powerpoint/2010/main" val="127928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554545"/>
          </a:xfrm>
          <a:prstGeom prst="rect">
            <a:avLst/>
          </a:prstGeom>
        </p:spPr>
        <p:txBody>
          <a:bodyPr wrap="square">
            <a:spAutoFit/>
          </a:bodyPr>
          <a:lstStyle/>
          <a:p>
            <a:pPr algn="ctr"/>
            <a:r>
              <a:rPr lang="en-US" sz="4000" b="1" dirty="0"/>
              <a:t>2. If so, what caused you to become impatient? </a:t>
            </a:r>
            <a:endParaRPr lang="en-US" sz="4000" dirty="0"/>
          </a:p>
          <a:p>
            <a:pPr algn="ctr"/>
            <a:r>
              <a:rPr lang="en-US" sz="4000" b="1" dirty="0"/>
              <a:t> </a:t>
            </a:r>
            <a:endParaRPr lang="en-US" sz="40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40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10797844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1785104"/>
          </a:xfrm>
          <a:prstGeom prst="rect">
            <a:avLst/>
          </a:prstGeom>
        </p:spPr>
        <p:txBody>
          <a:bodyPr wrap="square">
            <a:spAutoFit/>
          </a:bodyPr>
          <a:lstStyle/>
          <a:p>
            <a:pPr algn="ctr"/>
            <a:r>
              <a:rPr lang="en-US" sz="3600" b="1" dirty="0"/>
              <a:t>3. What happened as a result? </a:t>
            </a:r>
            <a:endParaRPr lang="en-US" sz="3600" dirty="0"/>
          </a:p>
          <a:p>
            <a:pPr algn="ctr"/>
            <a:r>
              <a:rPr lang="en-US" sz="3600" b="1" dirty="0"/>
              <a:t> </a:t>
            </a:r>
            <a:endParaRPr lang="en-US" sz="3600" dirty="0"/>
          </a:p>
          <a:p>
            <a:pPr algn="ctr"/>
            <a:endParaRPr lang="en-US" sz="3800" dirty="0"/>
          </a:p>
        </p:txBody>
      </p:sp>
    </p:spTree>
    <p:extLst>
      <p:ext uri="{BB962C8B-B14F-4D97-AF65-F5344CB8AC3E}">
        <p14:creationId xmlns:p14="http://schemas.microsoft.com/office/powerpoint/2010/main" val="102894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3431709"/>
          </a:xfrm>
          <a:prstGeom prst="rect">
            <a:avLst/>
          </a:prstGeom>
        </p:spPr>
        <p:txBody>
          <a:bodyPr wrap="square">
            <a:spAutoFit/>
          </a:bodyPr>
          <a:lstStyle/>
          <a:p>
            <a:pPr algn="ctr"/>
            <a:r>
              <a:rPr lang="en-US" sz="3600" b="1" dirty="0"/>
              <a:t>4. What have you learned about God’s timing both from His Word and through your experiences of either obedience or impatience? </a:t>
            </a:r>
            <a:endParaRPr lang="en-US" sz="3600" dirty="0"/>
          </a:p>
          <a:p>
            <a:pPr algn="ctr"/>
            <a:r>
              <a:rPr lang="en-US" sz="3600" b="1" dirty="0"/>
              <a:t> </a:t>
            </a:r>
            <a:endParaRPr lang="en-US" sz="3600" dirty="0"/>
          </a:p>
          <a:p>
            <a:pPr algn="ctr"/>
            <a:endParaRPr lang="en-US" sz="3700" dirty="0"/>
          </a:p>
        </p:txBody>
      </p:sp>
    </p:spTree>
    <p:extLst>
      <p:ext uri="{BB962C8B-B14F-4D97-AF65-F5344CB8AC3E}">
        <p14:creationId xmlns:p14="http://schemas.microsoft.com/office/powerpoint/2010/main" val="1995941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2893100"/>
          </a:xfrm>
          <a:prstGeom prst="rect">
            <a:avLst/>
          </a:prstGeom>
        </p:spPr>
        <p:txBody>
          <a:bodyPr wrap="square">
            <a:spAutoFit/>
          </a:bodyPr>
          <a:lstStyle/>
          <a:p>
            <a:pPr algn="ctr"/>
            <a:r>
              <a:rPr lang="en-US" sz="3600" b="1" dirty="0"/>
              <a:t>5. How will these lessons guard you against getting ahead of Him in the future?</a:t>
            </a:r>
            <a:endParaRPr lang="en-US" sz="3600" dirty="0"/>
          </a:p>
          <a:p>
            <a:pPr algn="ctr"/>
            <a:r>
              <a:rPr lang="en-US" sz="3600" b="1" dirty="0"/>
              <a:t> </a:t>
            </a:r>
            <a:endParaRPr lang="en-US" sz="3600" dirty="0"/>
          </a:p>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3800" b="0" i="0" u="none" strike="noStrike" kern="1200" cap="none" spc="0" normalizeH="0" baseline="0" noProof="0" dirty="0">
              <a:ln>
                <a:noFill/>
              </a:ln>
              <a:solidFill>
                <a:srgbClr val="FFFFFF"/>
              </a:solidFill>
              <a:effectLst/>
              <a:uLnTx/>
              <a:uFillTx/>
              <a:latin typeface="Arial"/>
              <a:ea typeface="+mn-ea"/>
              <a:cs typeface="Arial"/>
            </a:endParaRPr>
          </a:p>
        </p:txBody>
      </p:sp>
    </p:spTree>
    <p:extLst>
      <p:ext uri="{BB962C8B-B14F-4D97-AF65-F5344CB8AC3E}">
        <p14:creationId xmlns:p14="http://schemas.microsoft.com/office/powerpoint/2010/main" val="20035159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AGCF highest resolution.jpg"/>
          <p:cNvPicPr>
            <a:picLocks noChangeAspect="1"/>
          </p:cNvPicPr>
          <p:nvPr/>
        </p:nvPicPr>
        <p:blipFill>
          <a:blip r:embed="rId2" cstate="print"/>
          <a:stretch>
            <a:fillRect/>
          </a:stretch>
        </p:blipFill>
        <p:spPr>
          <a:xfrm>
            <a:off x="0" y="0"/>
            <a:ext cx="9144000" cy="6858000"/>
          </a:xfrm>
          <a:prstGeom prst="rect">
            <a:avLst/>
          </a:prstGeom>
        </p:spPr>
      </p:pic>
    </p:spTree>
    <p:extLst>
      <p:ext uri="{BB962C8B-B14F-4D97-AF65-F5344CB8AC3E}">
        <p14:creationId xmlns:p14="http://schemas.microsoft.com/office/powerpoint/2010/main" val="12128573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p:cNvSpPr txBox="1">
            <a:spLocks noChangeArrowheads="1"/>
          </p:cNvSpPr>
          <p:nvPr/>
        </p:nvSpPr>
        <p:spPr>
          <a:xfrm>
            <a:off x="0" y="0"/>
            <a:ext cx="9144000" cy="5029200"/>
          </a:xfrm>
          <a:prstGeom prst="rect">
            <a:avLst/>
          </a:prstGeom>
        </p:spPr>
        <p:txBody>
          <a:bodyPr/>
          <a:lstStyle/>
          <a:p>
            <a:pPr algn="ctr"/>
            <a:r>
              <a:rPr lang="en-US" sz="4000" dirty="0"/>
              <a:t> </a:t>
            </a:r>
            <a:r>
              <a:rPr lang="en-US" sz="4000" b="1" dirty="0"/>
              <a:t> Learning to listen to the Lord is an important lesson for all of us!</a:t>
            </a:r>
            <a:endParaRPr lang="en-US" sz="4000" dirty="0"/>
          </a:p>
          <a:p>
            <a:pPr algn="ctr"/>
            <a:endParaRPr lang="en-US" sz="4000" dirty="0"/>
          </a:p>
          <a:p>
            <a:pPr algn="ctr"/>
            <a:r>
              <a:rPr lang="en-US" sz="4000" dirty="0"/>
              <a:t> </a:t>
            </a:r>
          </a:p>
          <a:p>
            <a:pPr lvl="0" algn="ctr" fontAlgn="base">
              <a:spcBef>
                <a:spcPct val="0"/>
              </a:spcBef>
              <a:spcAft>
                <a:spcPct val="0"/>
              </a:spcAft>
              <a:defRPr/>
            </a:pPr>
            <a:endParaRPr kumimoji="0" lang="en-US" sz="4000" b="0" i="0" u="none" strike="noStrike" kern="1200" cap="none" spc="0" normalizeH="0" baseline="0" noProof="0" dirty="0">
              <a:ln>
                <a:noFill/>
              </a:ln>
              <a:solidFill>
                <a:srgbClr val="FFFFFF"/>
              </a:solidFill>
              <a:effectLst/>
              <a:uLnTx/>
              <a:uFillTx/>
              <a:latin typeface="Verdana" pitchFamily="34" charset="0"/>
              <a:ea typeface="+mn-ea"/>
              <a:cs typeface="Arial" charset="0"/>
            </a:endParaRPr>
          </a:p>
        </p:txBody>
      </p:sp>
    </p:spTree>
    <p:extLst>
      <p:ext uri="{BB962C8B-B14F-4D97-AF65-F5344CB8AC3E}">
        <p14:creationId xmlns:p14="http://schemas.microsoft.com/office/powerpoint/2010/main" val="314869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76200"/>
            <a:ext cx="8915400" cy="6247864"/>
          </a:xfrm>
          <a:prstGeom prst="rect">
            <a:avLst/>
          </a:prstGeom>
        </p:spPr>
        <p:txBody>
          <a:bodyPr wrap="square">
            <a:spAutoFit/>
          </a:bodyPr>
          <a:lstStyle/>
          <a:p>
            <a:pPr algn="ctr"/>
            <a:r>
              <a:rPr lang="en-US" sz="4000" b="1" u="sng" dirty="0"/>
              <a:t>Jeremiah 29:11-13</a:t>
            </a:r>
            <a:endParaRPr lang="en-US" sz="4000" u="sng" dirty="0"/>
          </a:p>
          <a:p>
            <a:pPr algn="ctr"/>
            <a:r>
              <a:rPr lang="en-US" sz="4000" dirty="0"/>
              <a:t>11 For I know the thoughts that I think toward you, says the LORD, thoughts of peace and not of evil, to give you a future and a hope. 12 Then you will call upon Me and go and pray to Me, and I will listen to you. 13 And you will seek Me and find Me, when you search for Me with all your heart. </a:t>
            </a:r>
          </a:p>
          <a:p>
            <a:pPr algn="ctr"/>
            <a:endParaRPr lang="en-US" sz="4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0"/>
            <a:ext cx="8915400" cy="8094524"/>
          </a:xfrm>
          <a:prstGeom prst="rect">
            <a:avLst/>
          </a:prstGeom>
        </p:spPr>
        <p:txBody>
          <a:bodyPr wrap="square">
            <a:spAutoFit/>
          </a:bodyPr>
          <a:lstStyle/>
          <a:p>
            <a:pPr algn="ctr"/>
            <a:r>
              <a:rPr lang="en-US" sz="4000" b="1" u="sng" dirty="0"/>
              <a:t>Genesis 12:1-3</a:t>
            </a:r>
            <a:endParaRPr lang="en-US" sz="4000" u="sng" dirty="0"/>
          </a:p>
          <a:p>
            <a:pPr algn="ctr"/>
            <a:r>
              <a:rPr lang="en-US" sz="4000" dirty="0"/>
              <a:t>“Go forth from your country, and from your relatives and from your father’s house, to the land which I will show you; and I will make you a great nation, and I will bless you, and make your name great; and so you shall be a blessing; and I will bless those who bless you, and the one who curses you I will curse, and in you all the families of the earth shall be blessed.”</a:t>
            </a:r>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8408"/>
            <a:ext cx="8915400" cy="3170099"/>
          </a:xfrm>
          <a:prstGeom prst="rect">
            <a:avLst/>
          </a:prstGeom>
        </p:spPr>
        <p:txBody>
          <a:bodyPr wrap="square">
            <a:spAutoFit/>
          </a:bodyPr>
          <a:lstStyle/>
          <a:p>
            <a:pPr algn="ctr"/>
            <a:r>
              <a:rPr lang="en-US" sz="4000" b="1" dirty="0"/>
              <a:t>God’s directions were very clear, but Abraham didn’t follow them fully.</a:t>
            </a:r>
            <a:endParaRPr lang="en-US" sz="4000" dirty="0"/>
          </a:p>
          <a:p>
            <a:pPr algn="ctr"/>
            <a:r>
              <a:rPr lang="en-US" sz="4000" b="1" dirty="0"/>
              <a:t> </a:t>
            </a:r>
            <a:endParaRPr lang="en-US" sz="4000" dirty="0"/>
          </a:p>
          <a:p>
            <a:pPr algn="ctr"/>
            <a:endParaRPr lang="en-US" sz="4000" b="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112455"/>
            <a:ext cx="8915400" cy="1323439"/>
          </a:xfrm>
          <a:prstGeom prst="rect">
            <a:avLst/>
          </a:prstGeom>
        </p:spPr>
        <p:txBody>
          <a:bodyPr wrap="square">
            <a:spAutoFit/>
          </a:bodyPr>
          <a:lstStyle/>
          <a:p>
            <a:pPr algn="ctr"/>
            <a:endParaRPr lang="en-US" sz="4000" dirty="0"/>
          </a:p>
          <a:p>
            <a:pPr algn="ctr"/>
            <a:r>
              <a:rPr lang="en-US" sz="4000" b="1" dirty="0"/>
              <a:t> </a:t>
            </a:r>
            <a:endParaRPr lang="en-US" sz="4000" dirty="0"/>
          </a:p>
        </p:txBody>
      </p:sp>
      <p:sp>
        <p:nvSpPr>
          <p:cNvPr id="4" name="Rectangle 3"/>
          <p:cNvSpPr/>
          <p:nvPr/>
        </p:nvSpPr>
        <p:spPr>
          <a:xfrm>
            <a:off x="76200" y="76200"/>
            <a:ext cx="8915400" cy="6863417"/>
          </a:xfrm>
          <a:prstGeom prst="rect">
            <a:avLst/>
          </a:prstGeom>
        </p:spPr>
        <p:txBody>
          <a:bodyPr wrap="square">
            <a:spAutoFit/>
          </a:bodyPr>
          <a:lstStyle/>
          <a:p>
            <a:pPr algn="ctr"/>
            <a:r>
              <a:rPr lang="en-US" sz="4000" b="1" u="sng" dirty="0"/>
              <a:t>Genesis 13:1-13</a:t>
            </a:r>
            <a:endParaRPr lang="en-US" sz="4000" u="sng" dirty="0"/>
          </a:p>
          <a:p>
            <a:pPr algn="ctr"/>
            <a:r>
              <a:rPr lang="en-US" sz="4000" dirty="0"/>
              <a:t>1 Then Abram went up from Egypt, he and his wife and all that he had, and Lot with him, to the South. 2 Abram was very rich in livestock, in silver, and in gold. 3 And he went on his journey from the South as far as Bethel, to the place where his tent had been at the beginning, between Bethel and Ai, </a:t>
            </a:r>
          </a:p>
          <a:p>
            <a:pPr algn="ctr"/>
            <a:r>
              <a:rPr lang="en-US" sz="4000" dirty="0"/>
              <a:t> </a:t>
            </a:r>
          </a:p>
          <a:p>
            <a:pPr algn="ctr"/>
            <a:endParaRPr lang="en-US" sz="4000" b="1" dirty="0">
              <a:solidFill>
                <a:prstClr val="black"/>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theme/theme1.xml><?xml version="1.0" encoding="utf-8"?>
<a:theme xmlns:a="http://schemas.openxmlformats.org/drawingml/2006/main" name="1_Mountain Top">
  <a:themeElements>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fontScheme name="1_Mountain To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Mountain Top 1">
        <a:dk1>
          <a:srgbClr val="4C3A1C"/>
        </a:dk1>
        <a:lt1>
          <a:srgbClr val="FFFFFF"/>
        </a:lt1>
        <a:dk2>
          <a:srgbClr val="993300"/>
        </a:dk2>
        <a:lt2>
          <a:srgbClr val="CCAA00"/>
        </a:lt2>
        <a:accent1>
          <a:srgbClr val="FF3300"/>
        </a:accent1>
        <a:accent2>
          <a:srgbClr val="9E6600"/>
        </a:accent2>
        <a:accent3>
          <a:srgbClr val="CAADAA"/>
        </a:accent3>
        <a:accent4>
          <a:srgbClr val="DADADA"/>
        </a:accent4>
        <a:accent5>
          <a:srgbClr val="FFADAA"/>
        </a:accent5>
        <a:accent6>
          <a:srgbClr val="8F5C00"/>
        </a:accent6>
        <a:hlink>
          <a:srgbClr val="FFCC00"/>
        </a:hlink>
        <a:folHlink>
          <a:srgbClr val="F7DC97"/>
        </a:folHlink>
      </a:clrScheme>
      <a:clrMap bg1="dk2" tx1="lt1" bg2="dk1" tx2="lt2" accent1="accent1" accent2="accent2" accent3="accent3" accent4="accent4" accent5="accent5" accent6="accent6" hlink="hlink" folHlink="folHlink"/>
    </a:extraClrScheme>
    <a:extraClrScheme>
      <a:clrScheme name="1_Mountain Top 2">
        <a:dk1>
          <a:srgbClr val="3D0058"/>
        </a:dk1>
        <a:lt1>
          <a:srgbClr val="FFFFFF"/>
        </a:lt1>
        <a:dk2>
          <a:srgbClr val="9188B0"/>
        </a:dk2>
        <a:lt2>
          <a:srgbClr val="DDE0DC"/>
        </a:lt2>
        <a:accent1>
          <a:srgbClr val="FFCC00"/>
        </a:accent1>
        <a:accent2>
          <a:srgbClr val="4C3D78"/>
        </a:accent2>
        <a:accent3>
          <a:srgbClr val="C7C3D4"/>
        </a:accent3>
        <a:accent4>
          <a:srgbClr val="DADADA"/>
        </a:accent4>
        <a:accent5>
          <a:srgbClr val="FFE2AA"/>
        </a:accent5>
        <a:accent6>
          <a:srgbClr val="44366C"/>
        </a:accent6>
        <a:hlink>
          <a:srgbClr val="743D78"/>
        </a:hlink>
        <a:folHlink>
          <a:srgbClr val="CC9900"/>
        </a:folHlink>
      </a:clrScheme>
      <a:clrMap bg1="dk2" tx1="lt1" bg2="dk1" tx2="lt2" accent1="accent1" accent2="accent2" accent3="accent3" accent4="accent4" accent5="accent5" accent6="accent6" hlink="hlink" folHlink="folHlink"/>
    </a:extraClrScheme>
    <a:extraClrScheme>
      <a:clrScheme name="1_Mountain Top 3">
        <a:dk1>
          <a:srgbClr val="10104C"/>
        </a:dk1>
        <a:lt1>
          <a:srgbClr val="FFFFFF"/>
        </a:lt1>
        <a:dk2>
          <a:srgbClr val="003366"/>
        </a:dk2>
        <a:lt2>
          <a:srgbClr val="C6CCD4"/>
        </a:lt2>
        <a:accent1>
          <a:srgbClr val="33CCFF"/>
        </a:accent1>
        <a:accent2>
          <a:srgbClr val="5B5B8D"/>
        </a:accent2>
        <a:accent3>
          <a:srgbClr val="AAADB8"/>
        </a:accent3>
        <a:accent4>
          <a:srgbClr val="DADADA"/>
        </a:accent4>
        <a:accent5>
          <a:srgbClr val="ADE2FF"/>
        </a:accent5>
        <a:accent6>
          <a:srgbClr val="52527F"/>
        </a:accent6>
        <a:hlink>
          <a:srgbClr val="4529AB"/>
        </a:hlink>
        <a:folHlink>
          <a:srgbClr val="00CC99"/>
        </a:folHlink>
      </a:clrScheme>
      <a:clrMap bg1="dk2" tx1="lt1" bg2="dk1" tx2="lt2" accent1="accent1" accent2="accent2" accent3="accent3" accent4="accent4" accent5="accent5" accent6="accent6" hlink="hlink" folHlink="folHlink"/>
    </a:extraClrScheme>
    <a:extraClrScheme>
      <a:clrScheme name="1_Mountain Top 4">
        <a:dk1>
          <a:srgbClr val="B0C8CA"/>
        </a:dk1>
        <a:lt1>
          <a:srgbClr val="FFFFFF"/>
        </a:lt1>
        <a:dk2>
          <a:srgbClr val="000099"/>
        </a:dk2>
        <a:lt2>
          <a:srgbClr val="FFFFFF"/>
        </a:lt2>
        <a:accent1>
          <a:srgbClr val="89C4FF"/>
        </a:accent1>
        <a:accent2>
          <a:srgbClr val="00008C"/>
        </a:accent2>
        <a:accent3>
          <a:srgbClr val="AAAACA"/>
        </a:accent3>
        <a:accent4>
          <a:srgbClr val="DADADA"/>
        </a:accent4>
        <a:accent5>
          <a:srgbClr val="C4DEFF"/>
        </a:accent5>
        <a:accent6>
          <a:srgbClr val="00007E"/>
        </a:accent6>
        <a:hlink>
          <a:srgbClr val="6666FF"/>
        </a:hlink>
        <a:folHlink>
          <a:srgbClr val="C0C0C0"/>
        </a:folHlink>
      </a:clrScheme>
      <a:clrMap bg1="dk2" tx1="lt1" bg2="dk1" tx2="lt2" accent1="accent1" accent2="accent2" accent3="accent3" accent4="accent4" accent5="accent5" accent6="accent6" hlink="hlink" folHlink="folHlink"/>
    </a:extraClrScheme>
    <a:extraClrScheme>
      <a:clrScheme name="1_Mountain Top 5">
        <a:dk1>
          <a:srgbClr val="463416"/>
        </a:dk1>
        <a:lt1>
          <a:srgbClr val="FFFFFF"/>
        </a:lt1>
        <a:dk2>
          <a:srgbClr val="003399"/>
        </a:dk2>
        <a:lt2>
          <a:srgbClr val="E3E3FF"/>
        </a:lt2>
        <a:accent1>
          <a:srgbClr val="3399FF"/>
        </a:accent1>
        <a:accent2>
          <a:srgbClr val="33CCCC"/>
        </a:accent2>
        <a:accent3>
          <a:srgbClr val="AAADCA"/>
        </a:accent3>
        <a:accent4>
          <a:srgbClr val="DADADA"/>
        </a:accent4>
        <a:accent5>
          <a:srgbClr val="ADCAFF"/>
        </a:accent5>
        <a:accent6>
          <a:srgbClr val="2DB9B9"/>
        </a:accent6>
        <a:hlink>
          <a:srgbClr val="00FFCC"/>
        </a:hlink>
        <a:folHlink>
          <a:srgbClr val="808000"/>
        </a:folHlink>
      </a:clrScheme>
      <a:clrMap bg1="dk2" tx1="lt1" bg2="dk1" tx2="lt2" accent1="accent1" accent2="accent2" accent3="accent3" accent4="accent4" accent5="accent5" accent6="accent6" hlink="hlink" folHlink="folHlink"/>
    </a:extraClrScheme>
    <a:extraClrScheme>
      <a:clrScheme name="1_Mountain Top 6">
        <a:dk1>
          <a:srgbClr val="809296"/>
        </a:dk1>
        <a:lt1>
          <a:srgbClr val="FFFFFF"/>
        </a:lt1>
        <a:dk2>
          <a:srgbClr val="6699FF"/>
        </a:dk2>
        <a:lt2>
          <a:srgbClr val="B3EDFF"/>
        </a:lt2>
        <a:accent1>
          <a:srgbClr val="FF9933"/>
        </a:accent1>
        <a:accent2>
          <a:srgbClr val="FFAA99"/>
        </a:accent2>
        <a:accent3>
          <a:srgbClr val="B8CAFF"/>
        </a:accent3>
        <a:accent4>
          <a:srgbClr val="DADADA"/>
        </a:accent4>
        <a:accent5>
          <a:srgbClr val="FFCAAD"/>
        </a:accent5>
        <a:accent6>
          <a:srgbClr val="E79A8A"/>
        </a:accent6>
        <a:hlink>
          <a:srgbClr val="FFCFAB"/>
        </a:hlink>
        <a:folHlink>
          <a:srgbClr val="CC9900"/>
        </a:folHlink>
      </a:clrScheme>
      <a:clrMap bg1="dk2" tx1="lt1" bg2="dk1" tx2="lt2" accent1="accent1" accent2="accent2" accent3="accent3" accent4="accent4" accent5="accent5" accent6="accent6" hlink="hlink" folHlink="folHlink"/>
    </a:extraClrScheme>
    <a:extraClrScheme>
      <a:clrScheme name="1_Mountain Top 7">
        <a:dk1>
          <a:srgbClr val="006666"/>
        </a:dk1>
        <a:lt1>
          <a:srgbClr val="FFFFFF"/>
        </a:lt1>
        <a:dk2>
          <a:srgbClr val="85D1E3"/>
        </a:dk2>
        <a:lt2>
          <a:srgbClr val="CCFFFF"/>
        </a:lt2>
        <a:accent1>
          <a:srgbClr val="FFCC00"/>
        </a:accent1>
        <a:accent2>
          <a:srgbClr val="00CC99"/>
        </a:accent2>
        <a:accent3>
          <a:srgbClr val="C2E5EF"/>
        </a:accent3>
        <a:accent4>
          <a:srgbClr val="DADADA"/>
        </a:accent4>
        <a:accent5>
          <a:srgbClr val="FFE2AA"/>
        </a:accent5>
        <a:accent6>
          <a:srgbClr val="00B98A"/>
        </a:accent6>
        <a:hlink>
          <a:srgbClr val="0099FF"/>
        </a:hlink>
        <a:folHlink>
          <a:srgbClr val="6600CC"/>
        </a:folHlink>
      </a:clrScheme>
      <a:clrMap bg1="dk2" tx1="lt1" bg2="dk1" tx2="lt2" accent1="accent1" accent2="accent2" accent3="accent3" accent4="accent4" accent5="accent5" accent6="accent6" hlink="hlink" folHlink="folHlink"/>
    </a:extraClrScheme>
    <a:extraClrScheme>
      <a:clrScheme name="1_Mountain Top 8">
        <a:dk1>
          <a:srgbClr val="404B3D"/>
        </a:dk1>
        <a:lt1>
          <a:srgbClr val="FFFFFF"/>
        </a:lt1>
        <a:dk2>
          <a:srgbClr val="A7A491"/>
        </a:dk2>
        <a:lt2>
          <a:srgbClr val="CCD0CA"/>
        </a:lt2>
        <a:accent1>
          <a:srgbClr val="33CCCC"/>
        </a:accent1>
        <a:accent2>
          <a:srgbClr val="004E4C"/>
        </a:accent2>
        <a:accent3>
          <a:srgbClr val="D0CFC7"/>
        </a:accent3>
        <a:accent4>
          <a:srgbClr val="DADADA"/>
        </a:accent4>
        <a:accent5>
          <a:srgbClr val="ADE2E2"/>
        </a:accent5>
        <a:accent6>
          <a:srgbClr val="004644"/>
        </a:accent6>
        <a:hlink>
          <a:srgbClr val="477781"/>
        </a:hlink>
        <a:folHlink>
          <a:srgbClr val="85CC74"/>
        </a:folHlink>
      </a:clrScheme>
      <a:clrMap bg1="dk2" tx1="lt1" bg2="dk1" tx2="lt2" accent1="accent1" accent2="accent2" accent3="accent3" accent4="accent4" accent5="accent5" accent6="accent6" hlink="hlink" folHlink="folHlink"/>
    </a:extraClrScheme>
    <a:extraClrScheme>
      <a:clrScheme name="1_Mountain Top 9">
        <a:dk1>
          <a:srgbClr val="000000"/>
        </a:dk1>
        <a:lt1>
          <a:srgbClr val="FFFFFF"/>
        </a:lt1>
        <a:dk2>
          <a:srgbClr val="FFFFAF"/>
        </a:dk2>
        <a:lt2>
          <a:srgbClr val="676597"/>
        </a:lt2>
        <a:accent1>
          <a:srgbClr val="66CCFF"/>
        </a:accent1>
        <a:accent2>
          <a:srgbClr val="CCECFF"/>
        </a:accent2>
        <a:accent3>
          <a:srgbClr val="FFFFFF"/>
        </a:accent3>
        <a:accent4>
          <a:srgbClr val="000000"/>
        </a:accent4>
        <a:accent5>
          <a:srgbClr val="B8E2FF"/>
        </a:accent5>
        <a:accent6>
          <a:srgbClr val="B9D6E7"/>
        </a:accent6>
        <a:hlink>
          <a:srgbClr val="6600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19942</TotalTime>
  <Words>1442</Words>
  <Application>Microsoft Office PowerPoint</Application>
  <PresentationFormat>On-screen Show (4:3)</PresentationFormat>
  <Paragraphs>148</Paragraphs>
  <Slides>45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45</vt:i4>
      </vt:variant>
    </vt:vector>
  </HeadingPairs>
  <TitlesOfParts>
    <vt:vector size="49" baseType="lpstr">
      <vt:lpstr>Arial</vt:lpstr>
      <vt:lpstr>Calibri</vt:lpstr>
      <vt:lpstr>Verdana</vt:lpstr>
      <vt:lpstr>1_Mountain Top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Placido Soliven</dc:creator>
  <cp:lastModifiedBy>Placido soliven</cp:lastModifiedBy>
  <cp:revision>1308</cp:revision>
  <dcterms:created xsi:type="dcterms:W3CDTF">2013-06-05T21:04:28Z</dcterms:created>
  <dcterms:modified xsi:type="dcterms:W3CDTF">2018-07-22T21:04:15Z</dcterms:modified>
</cp:coreProperties>
</file>