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7"/>
  </p:notesMasterIdLst>
  <p:sldIdLst>
    <p:sldId id="866" r:id="rId4"/>
    <p:sldId id="698" r:id="rId5"/>
    <p:sldId id="258" r:id="rId6"/>
    <p:sldId id="259" r:id="rId7"/>
    <p:sldId id="617" r:id="rId8"/>
    <p:sldId id="838" r:id="rId9"/>
    <p:sldId id="839" r:id="rId10"/>
    <p:sldId id="840" r:id="rId11"/>
    <p:sldId id="841" r:id="rId12"/>
    <p:sldId id="842" r:id="rId13"/>
    <p:sldId id="843" r:id="rId14"/>
    <p:sldId id="848" r:id="rId15"/>
    <p:sldId id="844" r:id="rId16"/>
    <p:sldId id="845" r:id="rId17"/>
    <p:sldId id="846" r:id="rId18"/>
    <p:sldId id="847" r:id="rId19"/>
    <p:sldId id="738" r:id="rId20"/>
    <p:sldId id="615" r:id="rId21"/>
    <p:sldId id="616" r:id="rId22"/>
    <p:sldId id="806" r:id="rId23"/>
    <p:sldId id="807" r:id="rId24"/>
    <p:sldId id="260" r:id="rId25"/>
    <p:sldId id="799" r:id="rId26"/>
    <p:sldId id="704" r:id="rId27"/>
    <p:sldId id="706" r:id="rId28"/>
    <p:sldId id="707" r:id="rId29"/>
    <p:sldId id="709" r:id="rId30"/>
    <p:sldId id="520" r:id="rId31"/>
    <p:sldId id="522" r:id="rId32"/>
    <p:sldId id="825" r:id="rId33"/>
    <p:sldId id="523" r:id="rId34"/>
    <p:sldId id="808" r:id="rId35"/>
    <p:sldId id="2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8/9/2018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8/9/2018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8/9/2018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8/9/2018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8/9/2018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8/9/2018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024186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30 But Simon's wife's mother lay sick with a fever, and they told Him about her at once. 31 So He came and took her by the hand and lifted her up, and immediately the fever left her. And she served them.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23 Now there was a man in their synagogue with an unclean spirit. And he cried out, 24 saying, "Let us alone! What have we to do with You, Jesus of Nazareth? Did You come to destroy us? I know who You are--the Holy One of God!"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Isaiah 14:12-17</a:t>
            </a:r>
            <a:endParaRPr lang="en-US" sz="4000" u="sng" dirty="0"/>
          </a:p>
          <a:p>
            <a:pPr algn="ctr"/>
            <a:r>
              <a:rPr lang="en-US" sz="4000" dirty="0"/>
              <a:t>12 How you are fallen from heaven, O Lucifer, son of the morning! How you are cut down to the ground-mighty though you were against the nations of the world. 13 For you said to yourself, "I will ascend to heaven and rule the angels. I will take the highest throne. I will preside on the Mount of Assembly far away in the north.  14 I will climb to the highest heavens and be like the Most High."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15 But instead, you will be brought down to the pit of hell, down to its lowest depths. 16 Everyone there will stare at you and ask, "Can this be the one who shook the earth and the kingdoms of the world? 17 Can this be the one who destroyed the world and made it into a shambles, who demolished its greatest cities and had no mercy on his prisoners?"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Revelation 12:7-9</a:t>
            </a:r>
            <a:endParaRPr lang="en-US" sz="4000" u="sng" dirty="0"/>
          </a:p>
          <a:p>
            <a:pPr algn="ctr"/>
            <a:r>
              <a:rPr lang="en-US" sz="4000" dirty="0"/>
              <a:t>7 And war broke out in heaven: Michael and his angels fought with the dragon; and the dragon and his angels fought, 8 but they did not prevail, nor was a place found for them in heaven any longer. 9 So the great dragon was cast out, that serpent of old, called the Devil and Satan, who deceives the whole world; he was cast to the earth, and his angels were cast out with him.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65746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25 But Jesus rebuked him, saying, "Be quiet, and come out of him!"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1. Jesus wanted to contain the enthusiasm for a political messiah. He did not wish to be the people’s king in the way they desired, nor did he want to be a military leader</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b="1" dirty="0"/>
              <a:t>2. To confess Jesus’ deity without a proper understanding of his mission is partial and invalid. He did not want people to wildly proclaim him to be God’s Son unless they understood the meaning of his death for them on the cross. This would explain why even his disciples lacked understanding until his resurrection.</a:t>
            </a:r>
            <a:endParaRPr lang="en-US" sz="4000" dirty="0"/>
          </a:p>
          <a:p>
            <a:pPr lvl="0" algn="ctr">
              <a:defRPr/>
            </a:pPr>
            <a:r>
              <a:rPr lang="en-US" sz="4000" dirty="0">
                <a:solidFill>
                  <a:prstClr val="black"/>
                </a:solidFill>
              </a:rPr>
              <a:t> </a:t>
            </a:r>
          </a:p>
          <a:p>
            <a:pPr lvl="0" algn="ctr">
              <a:defRPr/>
            </a:pPr>
            <a:r>
              <a:rPr lang="en-US" sz="4000" dirty="0">
                <a:solidFill>
                  <a:prstClr val="black"/>
                </a:solidFill>
              </a:rPr>
              <a:t> </a:t>
            </a:r>
          </a:p>
          <a:p>
            <a:pPr lvl="0" algn="ctr">
              <a:defRPr/>
            </a:pPr>
            <a:r>
              <a:rPr lang="en-US" sz="4000" dirty="0">
                <a:solidFill>
                  <a:prstClr val="black"/>
                </a:solidFill>
              </a:rPr>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785652"/>
          </a:xfrm>
          <a:prstGeom prst="rect">
            <a:avLst/>
          </a:prstGeom>
        </p:spPr>
        <p:txBody>
          <a:bodyPr wrap="square">
            <a:spAutoFit/>
          </a:bodyPr>
          <a:lstStyle/>
          <a:p>
            <a:pPr algn="ctr"/>
            <a:r>
              <a:rPr lang="en-US" sz="4000" b="1" u="sng" dirty="0"/>
              <a:t>Matthew 28:18</a:t>
            </a:r>
            <a:endParaRPr lang="en-US" sz="4000" u="sng" dirty="0"/>
          </a:p>
          <a:p>
            <a:pPr algn="ctr"/>
            <a:r>
              <a:rPr lang="en-US" sz="4000" dirty="0"/>
              <a:t>“And Jesus came and spoke to them, saying, </a:t>
            </a:r>
            <a:r>
              <a:rPr lang="en-US" sz="4000" dirty="0">
                <a:solidFill>
                  <a:srgbClr val="FF0000"/>
                </a:solidFill>
              </a:rPr>
              <a:t>"All authority has been given to Me in heaven and on earth”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170099"/>
          </a:xfrm>
          <a:prstGeom prst="rect">
            <a:avLst/>
          </a:prstGeom>
        </p:spPr>
        <p:txBody>
          <a:bodyPr wrap="square">
            <a:spAutoFit/>
          </a:bodyPr>
          <a:lstStyle/>
          <a:p>
            <a:pPr algn="ctr"/>
            <a:r>
              <a:rPr lang="en-US" sz="4000" b="1" dirty="0"/>
              <a:t>26 And when the unclean spirit had convulsed him and cried out with a loud voice, he came out of him.</a:t>
            </a:r>
            <a:endParaRPr lang="en-US" sz="4000" dirty="0"/>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14250055"/>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 Jesus’ power over demons reveals his absolute power over Satan, even in a world that seems to be in Satan’s control. Satan is presently under God’s authority; when God chooses to command, Satan must obey.</a:t>
            </a: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8094524"/>
          </a:xfrm>
          <a:prstGeom prst="rect">
            <a:avLst/>
          </a:prstGeom>
        </p:spPr>
        <p:txBody>
          <a:bodyPr wrap="square">
            <a:spAutoFit/>
          </a:bodyPr>
          <a:lstStyle/>
          <a:p>
            <a:pPr algn="ctr"/>
            <a:r>
              <a:rPr lang="en-US" sz="4000" b="1" u="sng" dirty="0"/>
              <a:t>Revelation 20:10</a:t>
            </a:r>
            <a:endParaRPr lang="en-US" sz="4000" u="sng" dirty="0"/>
          </a:p>
          <a:p>
            <a:pPr algn="ctr"/>
            <a:r>
              <a:rPr lang="en-US" sz="4000" dirty="0"/>
              <a:t>“The devil, who deceived them, was cast into the lake of fire and brimstone where the beast and the false prophet are. And they will be tormented day and night forever and ever”</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5794414"/>
          </a:xfrm>
          <a:prstGeom prst="rect">
            <a:avLst/>
          </a:prstGeom>
        </p:spPr>
        <p:txBody>
          <a:bodyPr wrap="square">
            <a:spAutoFit/>
          </a:bodyPr>
          <a:lstStyle/>
          <a:p>
            <a:pPr algn="ctr"/>
            <a:r>
              <a:rPr lang="en-US" sz="4000" b="1" dirty="0"/>
              <a:t>27 Then they were all amazed, so that they questioned among themselves, saying, "What is this? What new doctrine is this? For with authority He commands even the unclean spirits, and they obey Him." </a:t>
            </a:r>
            <a:endParaRPr lang="en-US" sz="4000" dirty="0"/>
          </a:p>
          <a:p>
            <a:pPr algn="ctr"/>
            <a:endParaRPr lang="en-US" sz="4000" b="1" dirty="0"/>
          </a:p>
          <a:p>
            <a:pPr algn="ctr"/>
            <a:endParaRPr lang="en-US" sz="4000" dirty="0"/>
          </a:p>
          <a:p>
            <a:pPr algn="ctr"/>
            <a:endParaRPr lang="en-US" sz="4000"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dirty="0"/>
              <a:t> </a:t>
            </a:r>
          </a:p>
          <a:p>
            <a:pPr algn="ctr"/>
            <a:endParaRPr lang="en-US" sz="4000" b="1" dirty="0"/>
          </a:p>
          <a:p>
            <a:pPr algn="ctr"/>
            <a:endParaRPr lang="en-US" sz="4000" b="1"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John 8:36</a:t>
            </a:r>
            <a:endParaRPr lang="en-US" sz="4000" u="sng" dirty="0"/>
          </a:p>
          <a:p>
            <a:pPr algn="ctr"/>
            <a:r>
              <a:rPr lang="en-US" sz="4000" dirty="0">
                <a:solidFill>
                  <a:srgbClr val="FF0000"/>
                </a:solidFill>
              </a:rPr>
              <a:t>“Therefore if the Son makes you free, you shall be free indeed”</a:t>
            </a:r>
          </a:p>
          <a:p>
            <a:pPr algn="ctr"/>
            <a:r>
              <a:rPr lang="en-US" sz="4000" b="1" dirty="0">
                <a:solidFill>
                  <a:srgbClr val="FF0000"/>
                </a:solidFill>
              </a:rPr>
              <a:t> </a:t>
            </a:r>
            <a:endParaRPr lang="en-US" sz="4000" dirty="0">
              <a:solidFill>
                <a:srgbClr val="FF0000"/>
              </a:solidFill>
            </a:endParaRPr>
          </a:p>
          <a:p>
            <a:pPr algn="ctr"/>
            <a:r>
              <a:rPr lang="en-US" sz="4000" b="1" dirty="0"/>
              <a:t> </a:t>
            </a:r>
            <a:endParaRPr lang="en-US" sz="4000" dirty="0"/>
          </a:p>
          <a:p>
            <a:pPr algn="ctr"/>
            <a:r>
              <a:rPr lang="en-US" sz="4000" dirty="0"/>
              <a:t> </a:t>
            </a:r>
          </a:p>
          <a:p>
            <a:pPr algn="ctr"/>
            <a:endParaRPr lang="en-US" sz="4000" b="1" dirty="0"/>
          </a:p>
          <a:p>
            <a:pPr algn="ctr"/>
            <a:r>
              <a:rPr lang="en-US" sz="4000" b="1" dirty="0"/>
              <a:t> </a:t>
            </a:r>
          </a:p>
          <a:p>
            <a:pPr algn="ctr"/>
            <a:endParaRPr lang="en-US" sz="4000" b="1" dirty="0"/>
          </a:p>
          <a:p>
            <a:pPr algn="ctr"/>
            <a:endParaRPr lang="en-US" sz="4000" dirty="0"/>
          </a:p>
        </p:txBody>
      </p:sp>
    </p:spTree>
    <p:extLst>
      <p:ext uri="{BB962C8B-B14F-4D97-AF65-F5344CB8AC3E}">
        <p14:creationId xmlns:p14="http://schemas.microsoft.com/office/powerpoint/2010/main" val="360790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0556736"/>
          </a:xfrm>
          <a:prstGeom prst="rect">
            <a:avLst/>
          </a:prstGeom>
        </p:spPr>
        <p:txBody>
          <a:bodyPr wrap="square">
            <a:spAutoFit/>
          </a:bodyPr>
          <a:lstStyle/>
          <a:p>
            <a:pPr algn="ctr"/>
            <a:r>
              <a:rPr lang="en-US" sz="4000" b="1" dirty="0"/>
              <a:t>28 And immediately His fame spread throughout all the region around Galilee.</a:t>
            </a:r>
            <a:endParaRPr lang="en-US" sz="4000" dirty="0"/>
          </a:p>
          <a:p>
            <a:pPr algn="ctr"/>
            <a:r>
              <a:rPr lang="en-US" sz="4000" dirty="0"/>
              <a:t> </a:t>
            </a:r>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Matthew 9:26-31</a:t>
            </a:r>
            <a:endParaRPr lang="en-US" sz="4000" u="sng" dirty="0"/>
          </a:p>
          <a:p>
            <a:pPr algn="ctr"/>
            <a:r>
              <a:rPr lang="en-US" sz="4000" dirty="0"/>
              <a:t>26 And the report of this went out into all that land. 27 When Jesus departed from there, two blind men followed Him, crying out and saying, "Son of David, have mercy on us!" 28 And when He had come into the house, the blind men came to Him. And Jesus said to them, </a:t>
            </a:r>
            <a:r>
              <a:rPr lang="en-US" sz="4000" dirty="0">
                <a:solidFill>
                  <a:srgbClr val="FF0000"/>
                </a:solidFill>
              </a:rPr>
              <a:t>"Do you believe that I am able to do this?" </a:t>
            </a:r>
            <a:r>
              <a:rPr lang="en-US" sz="4000" dirty="0"/>
              <a:t>They said to Him, "Yes, Lord."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5632311"/>
          </a:xfrm>
          <a:prstGeom prst="rect">
            <a:avLst/>
          </a:prstGeom>
        </p:spPr>
        <p:txBody>
          <a:bodyPr wrap="square">
            <a:spAutoFit/>
          </a:bodyPr>
          <a:lstStyle/>
          <a:p>
            <a:pPr algn="ctr"/>
            <a:r>
              <a:rPr lang="en-US" sz="4000" dirty="0"/>
              <a:t>29 Then He touched their eyes, saying, </a:t>
            </a:r>
            <a:r>
              <a:rPr lang="en-US" sz="4000" dirty="0">
                <a:solidFill>
                  <a:srgbClr val="FF0000"/>
                </a:solidFill>
              </a:rPr>
              <a:t>"According to your faith let it be to you." </a:t>
            </a:r>
            <a:r>
              <a:rPr lang="en-US" sz="4000" dirty="0"/>
              <a:t>30 And their eyes were opened. And Jesus sternly warned them, saying, </a:t>
            </a:r>
            <a:r>
              <a:rPr lang="en-US" sz="4000" dirty="0">
                <a:solidFill>
                  <a:srgbClr val="FF0000"/>
                </a:solidFill>
              </a:rPr>
              <a:t>"See that no one knows it."</a:t>
            </a:r>
            <a:r>
              <a:rPr lang="en-US" sz="4000" dirty="0"/>
              <a:t> 31 But when they had departed, they spread the news about Him in all that country.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29 Now as soon as they had come out of the synagogue, they entered the house of Simon and Andrew, with James and John.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4401205"/>
          </a:xfrm>
          <a:prstGeom prst="rect">
            <a:avLst/>
          </a:prstGeom>
        </p:spPr>
        <p:txBody>
          <a:bodyPr wrap="square">
            <a:spAutoFit/>
          </a:bodyPr>
          <a:lstStyle/>
          <a:p>
            <a:pPr algn="ctr"/>
            <a:r>
              <a:rPr lang="en-US" sz="4000" b="1" dirty="0"/>
              <a:t>30 But Simon's wife's mother lay sick with a fever, and they told Him about her at once. 31 So He came and took her by the hand and lifted her up, and immediately the fever left her. And she served them.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863417"/>
          </a:xfrm>
          <a:prstGeom prst="rect">
            <a:avLst/>
          </a:prstGeom>
        </p:spPr>
        <p:txBody>
          <a:bodyPr wrap="square">
            <a:spAutoFit/>
          </a:bodyPr>
          <a:lstStyle/>
          <a:p>
            <a:pPr algn="ctr"/>
            <a:r>
              <a:rPr lang="en-US" sz="4000" b="1" u="sng" dirty="0"/>
              <a:t>Luke 4:38-39</a:t>
            </a:r>
            <a:endParaRPr lang="en-US" sz="4000" u="sng" dirty="0"/>
          </a:p>
          <a:p>
            <a:pPr algn="ctr"/>
            <a:r>
              <a:rPr lang="en-US" sz="4000" dirty="0"/>
              <a:t>38 Now He arose from the synagogue and entered Simon's house. But Simon's wife's mother was sick with a high fever, and they made request of Him concerning her. 39 So He stood over her and rebuked the fever, and it left her. And immediately she arose and served them. </a:t>
            </a:r>
          </a:p>
          <a:p>
            <a:pPr algn="ct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539430"/>
          </a:xfrm>
          <a:prstGeom prst="rect">
            <a:avLst/>
          </a:prstGeom>
          <a:noFill/>
        </p:spPr>
        <p:txBody>
          <a:bodyPr wrap="square" rtlCol="0">
            <a:spAutoFit/>
          </a:bodyPr>
          <a:lstStyle/>
          <a:p>
            <a:pPr algn="ctr"/>
            <a:r>
              <a:rPr lang="en-US" sz="3200" b="1" dirty="0"/>
              <a:t>Jesus Rebuked the Demons</a:t>
            </a:r>
            <a:endParaRPr lang="en-US" sz="3200" dirty="0"/>
          </a:p>
          <a:p>
            <a:pPr algn="ctr"/>
            <a:r>
              <a:rPr lang="en-US" sz="2800" b="1" dirty="0"/>
              <a:t>By Pastor Fee Soliven</a:t>
            </a:r>
            <a:endParaRPr lang="en-US" sz="2800" dirty="0"/>
          </a:p>
          <a:p>
            <a:pPr algn="ctr"/>
            <a:r>
              <a:rPr lang="en-US" sz="3200" b="1" dirty="0"/>
              <a:t>Mark 1:23-31</a:t>
            </a:r>
            <a:endParaRPr lang="en-US" sz="3200" dirty="0"/>
          </a:p>
          <a:p>
            <a:pPr algn="ctr"/>
            <a:r>
              <a:rPr lang="en-US" sz="3200" b="1" dirty="0"/>
              <a:t>Wednesday Evening</a:t>
            </a:r>
            <a:endParaRPr lang="en-US" sz="3200" dirty="0"/>
          </a:p>
          <a:p>
            <a:pPr algn="ctr"/>
            <a:r>
              <a:rPr lang="en-US" sz="3200" b="1" dirty="0"/>
              <a:t>August 8, 2018</a:t>
            </a:r>
            <a:endParaRPr lang="en-US" sz="3200" dirty="0"/>
          </a:p>
          <a:p>
            <a:pPr algn="ctr"/>
            <a:r>
              <a:rPr lang="en-US" sz="3200" dirty="0"/>
              <a:t> </a:t>
            </a:r>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Colossians 4:14</a:t>
            </a:r>
            <a:endParaRPr lang="en-US" sz="4000" u="sng" dirty="0"/>
          </a:p>
          <a:p>
            <a:pPr algn="ctr"/>
            <a:r>
              <a:rPr lang="en-US" sz="4000" dirty="0"/>
              <a:t>“Luke the beloved physician and Demas greet you”</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3999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Matthew 8:14-17</a:t>
            </a:r>
            <a:endParaRPr lang="en-US" sz="4000" u="sng" dirty="0"/>
          </a:p>
          <a:p>
            <a:pPr algn="ctr"/>
            <a:r>
              <a:rPr lang="en-US" sz="4000" dirty="0"/>
              <a:t>14 Now when Jesus had come into Peter's house, He saw his wife's mother lying sick with a fever. 15 So He touched her hand, and the fever left her. And she arose and served them.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8094524"/>
          </a:xfrm>
          <a:prstGeom prst="rect">
            <a:avLst/>
          </a:prstGeom>
        </p:spPr>
        <p:txBody>
          <a:bodyPr wrap="square">
            <a:spAutoFit/>
          </a:bodyPr>
          <a:lstStyle/>
          <a:p>
            <a:pPr algn="ctr"/>
            <a:r>
              <a:rPr lang="en-US" sz="4000" dirty="0"/>
              <a:t>16 When evening had come, they brought to Him many who were demon-possessed. And He cast out the spirits with a word, and healed all who were sick, 17 that it might be fulfilled which was spoken by Isaiah the prophet, saying: "He Himself took our infirmities And bore our sicknesses."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12350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dirty="0"/>
              <a:t> </a:t>
            </a:r>
            <a:r>
              <a:rPr lang="en-US" sz="4000" b="1" dirty="0"/>
              <a:t> </a:t>
            </a:r>
            <a:r>
              <a:rPr lang="en-US" sz="4000" dirty="0"/>
              <a:t> </a:t>
            </a:r>
            <a:r>
              <a:rPr lang="en-US" sz="4000" b="1" dirty="0"/>
              <a:t> 23 Now there was a man in their synagogue with an unclean spirit. And he cried out, 24 saying, "Let us alone! What have we to do with You, Jesus of Nazareth? Did You come to destroy us? I know who You are--the Holy One of God!" </a:t>
            </a:r>
            <a:endParaRPr lang="en-US" sz="4000" dirty="0"/>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 </a:t>
            </a:r>
            <a:r>
              <a:rPr lang="en-US" sz="4000" dirty="0"/>
              <a:t> </a:t>
            </a:r>
            <a:r>
              <a:rPr lang="en-US" sz="4000" b="1" dirty="0"/>
              <a:t>25 But Jesus rebuked him, saying, "Be quiet, and come out of him!" </a:t>
            </a:r>
            <a:endParaRPr lang="en-US" sz="4000" dirty="0"/>
          </a:p>
          <a:p>
            <a:pPr algn="ctr"/>
            <a:endParaRPr lang="en-US" sz="4000" dirty="0">
              <a:solidFill>
                <a:srgbClr val="FF0000"/>
              </a:solidFill>
            </a:endParaRP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26 And when the unclean spirit had convulsed him and cried out with a loud voice, he came out of him.</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27 Then they were all amazed, so that they questioned among themselves, saying, "What is this? What new doctrine is this? For with authority He commands even the unclean spirits, and they obey Him."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28 And immediately His fame spread throughout all the region around Galilee.</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29 Now as soon as they had come out of the synagogue, they entered the house of Simon and Andrew, with James and John. </a:t>
            </a:r>
            <a:endParaRPr lang="en-US" sz="4000" dirty="0"/>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21608</TotalTime>
  <Words>1052</Words>
  <Application>Microsoft Office PowerPoint</Application>
  <PresentationFormat>On-screen Show (4:3)</PresentationFormat>
  <Paragraphs>161</Paragraphs>
  <Slides>33</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33</vt:i4>
      </vt:variant>
    </vt:vector>
  </HeadingPairs>
  <TitlesOfParts>
    <vt:vector size="40"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1360</cp:revision>
  <dcterms:created xsi:type="dcterms:W3CDTF">2013-06-05T21:04:28Z</dcterms:created>
  <dcterms:modified xsi:type="dcterms:W3CDTF">2018-08-09T07:14:23Z</dcterms:modified>
</cp:coreProperties>
</file>