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48"/>
  </p:notesMasterIdLst>
  <p:sldIdLst>
    <p:sldId id="868" r:id="rId4"/>
    <p:sldId id="698" r:id="rId5"/>
    <p:sldId id="258" r:id="rId6"/>
    <p:sldId id="259" r:id="rId7"/>
    <p:sldId id="617" r:id="rId8"/>
    <p:sldId id="838" r:id="rId9"/>
    <p:sldId id="839" r:id="rId10"/>
    <p:sldId id="840" r:id="rId11"/>
    <p:sldId id="841" r:id="rId12"/>
    <p:sldId id="842" r:id="rId13"/>
    <p:sldId id="843" r:id="rId14"/>
    <p:sldId id="848" r:id="rId15"/>
    <p:sldId id="844" r:id="rId16"/>
    <p:sldId id="845" r:id="rId17"/>
    <p:sldId id="846" r:id="rId18"/>
    <p:sldId id="847" r:id="rId19"/>
    <p:sldId id="738" r:id="rId20"/>
    <p:sldId id="615" r:id="rId21"/>
    <p:sldId id="616" r:id="rId22"/>
    <p:sldId id="806" r:id="rId23"/>
    <p:sldId id="807" r:id="rId24"/>
    <p:sldId id="260" r:id="rId25"/>
    <p:sldId id="799" r:id="rId26"/>
    <p:sldId id="704" r:id="rId27"/>
    <p:sldId id="706" r:id="rId28"/>
    <p:sldId id="707" r:id="rId29"/>
    <p:sldId id="709" r:id="rId30"/>
    <p:sldId id="520" r:id="rId31"/>
    <p:sldId id="522" r:id="rId32"/>
    <p:sldId id="825" r:id="rId33"/>
    <p:sldId id="523" r:id="rId34"/>
    <p:sldId id="808" r:id="rId35"/>
    <p:sldId id="869" r:id="rId36"/>
    <p:sldId id="870" r:id="rId37"/>
    <p:sldId id="871" r:id="rId38"/>
    <p:sldId id="872" r:id="rId39"/>
    <p:sldId id="873" r:id="rId40"/>
    <p:sldId id="874" r:id="rId41"/>
    <p:sldId id="875" r:id="rId42"/>
    <p:sldId id="876" r:id="rId43"/>
    <p:sldId id="877" r:id="rId44"/>
    <p:sldId id="878" r:id="rId45"/>
    <p:sldId id="879" r:id="rId46"/>
    <p:sldId id="298"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35" autoAdjust="0"/>
    <p:restoredTop sz="94660"/>
  </p:normalViewPr>
  <p:slideViewPr>
    <p:cSldViewPr>
      <p:cViewPr varScale="1">
        <p:scale>
          <a:sx n="108" d="100"/>
          <a:sy n="108" d="100"/>
        </p:scale>
        <p:origin x="168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8/15/2018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17</a:t>
            </a:fld>
            <a:endParaRPr lang="en-US"/>
          </a:p>
        </p:txBody>
      </p:sp>
    </p:spTree>
    <p:extLst>
      <p:ext uri="{BB962C8B-B14F-4D97-AF65-F5344CB8AC3E}">
        <p14:creationId xmlns:p14="http://schemas.microsoft.com/office/powerpoint/2010/main" val="15368376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8/15/2018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8/15/2018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6B80C8-9C17-4C8D-80FA-039A6827A3A1}" type="datetimeFigureOut">
              <a:rPr lang="en-US" smtClean="0">
                <a:solidFill>
                  <a:prstClr val="black">
                    <a:tint val="75000"/>
                  </a:prstClr>
                </a:solidFill>
              </a:rPr>
              <a:pPr/>
              <a:t>8/15/2018</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426CE2-90E3-4B1E-80FF-F519754C6738}" type="slidenum">
              <a:rPr lang="en-US" smtClean="0">
                <a:solidFill>
                  <a:prstClr val="black">
                    <a:tint val="75000"/>
                  </a:prstClr>
                </a:solidFill>
              </a:rPr>
              <a:p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A6B80C8-9C17-4C8D-80FA-039A6827A3A1}" type="datetimeFigureOut">
              <a:rPr lang="en-US" smtClean="0">
                <a:solidFill>
                  <a:srgbClr val="04617B">
                    <a:shade val="90000"/>
                  </a:srgbClr>
                </a:solidFill>
              </a:rPr>
              <a:pPr/>
              <a:t>8/15/2018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8.xml"/><Relationship Id="rId5" Type="http://schemas.openxmlformats.org/officeDocument/2006/relationships/image" Target="../media/image10.jpe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32390135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41 And Jesus, moved with compassion, put out His hand and touched him, and said to him, "I am willing; be cleansed."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566596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42 As soon as He had spoken, immediately the leprosy left him, and he was cleansed.</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0195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43 And He strictly warned him and sent him away at once, 44 and said to him, "See that you say nothing to anyone; but go your way, show yourself to the priest, and offer for your cleansing those things which Moses commanded, as a testimony to them."</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037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45 But he went out and began to proclaim it freely, and to spread the matter, so that Jesus could no longer openly enter the city, but was outside in deserted places; and they came to Him from every quarter.</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57011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dirty="0"/>
              <a:t> 32 Now at evening, when the sun had set, they brought to Him all who were sick and those who were demon-possessed. 33 And the whole city was gathered together at the door. </a:t>
            </a:r>
            <a:endParaRPr lang="en-US" sz="4000" dirty="0"/>
          </a:p>
          <a:p>
            <a:pPr algn="ctr"/>
            <a:r>
              <a:rPr lang="en-US" sz="4000" b="1" dirty="0"/>
              <a:t>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65746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34 Then He healed many who were sick with various diseases, and cast out many demons; and He did not allow the demons to speak, because they knew Him.</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169266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Luke 8:26-33</a:t>
            </a:r>
            <a:endParaRPr lang="en-US" sz="4000" u="sng" dirty="0"/>
          </a:p>
          <a:p>
            <a:pPr algn="ctr"/>
            <a:r>
              <a:rPr lang="en-US" sz="4000" dirty="0"/>
              <a:t>26 Then they sailed to the country of the Gadarenes, which is opposite Galilee. 27 And when He stepped out on the land, there met Him a certain man from the city who had demons for a long time. And he wore no clothes, nor did he live in a house but in the tombs.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388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8094524"/>
          </a:xfrm>
          <a:prstGeom prst="rect">
            <a:avLst/>
          </a:prstGeom>
        </p:spPr>
        <p:txBody>
          <a:bodyPr wrap="square">
            <a:spAutoFit/>
          </a:bodyPr>
          <a:lstStyle/>
          <a:p>
            <a:pPr algn="ctr"/>
            <a:r>
              <a:rPr lang="en-US" sz="4000" dirty="0"/>
              <a:t>28 When he saw Jesus, he cried out, fell down before Him, and with a loud voice said, "What have I to do with You, Jesus, Son of the Most High God? I beg You, do not torment me!" 29 For He had commanded the unclean spirit to come out of the man. For it had often seized him, and he was kept under guard, bound with chains and shackles; and he broke the bonds and was driven by the demon into the wilderness.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60422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8408"/>
            <a:ext cx="8915400" cy="7879080"/>
          </a:xfrm>
          <a:prstGeom prst="rect">
            <a:avLst/>
          </a:prstGeom>
        </p:spPr>
        <p:txBody>
          <a:bodyPr wrap="square">
            <a:spAutoFit/>
          </a:bodyPr>
          <a:lstStyle/>
          <a:p>
            <a:pPr algn="ctr"/>
            <a:r>
              <a:rPr lang="en-US" sz="3700" dirty="0"/>
              <a:t> </a:t>
            </a:r>
            <a:r>
              <a:rPr lang="en-US" sz="3600" dirty="0"/>
              <a:t> 30 Jesus asked him, saying, "What is your name?" And he said, "Legion," because many demons had entered him. 31 And they begged Him that He would not command them to go out into the abyss. 32 Now a herd of many swine was feeding there on the mountain. And they begged Him that He would permit them to enter them. And He permitted them. 33 Then the demons went out of the man and entered the swine, and the herd ran violently down the steep place into the lake and drowned.</a:t>
            </a:r>
          </a:p>
          <a:p>
            <a:pPr algn="ctr"/>
            <a:r>
              <a:rPr lang="en-US" sz="3600" b="1" dirty="0"/>
              <a:t> </a:t>
            </a:r>
            <a:endParaRPr lang="en-US" sz="3600" dirty="0"/>
          </a:p>
          <a:p>
            <a:pPr algn="ctr"/>
            <a:endParaRPr lang="en-US" sz="3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4401205"/>
          </a:xfrm>
          <a:prstGeom prst="rect">
            <a:avLst/>
          </a:prstGeom>
        </p:spPr>
        <p:txBody>
          <a:bodyPr wrap="square">
            <a:spAutoFit/>
          </a:bodyPr>
          <a:lstStyle/>
          <a:p>
            <a:pPr algn="ctr"/>
            <a:r>
              <a:rPr lang="en-US" sz="4000" b="1" dirty="0"/>
              <a:t> 35 Now in the morning, having risen a long while before daylight, He went out and departed to a solitary place; and there He prayed. </a:t>
            </a:r>
            <a:endParaRPr lang="en-US" sz="4000" dirty="0"/>
          </a:p>
          <a:p>
            <a:pPr algn="ctr"/>
            <a:r>
              <a:rPr lang="en-US" sz="4000" dirty="0"/>
              <a:t> </a:t>
            </a:r>
          </a:p>
          <a:p>
            <a:pPr algn="ctr"/>
            <a:r>
              <a:rPr lang="en-US" sz="4000" dirty="0"/>
              <a:t> </a:t>
            </a:r>
          </a:p>
          <a:p>
            <a:pPr algn="ctr"/>
            <a:endParaRPr lang="en-US" sz="4000" b="1" dirty="0">
              <a:solidFill>
                <a:prstClr val="black"/>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15481161"/>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 1. After the successful ministry in Capernaum with the healing of many sick and demon-possessed people; </a:t>
            </a:r>
            <a:endParaRPr lang="en-US" sz="4000" dirty="0"/>
          </a:p>
          <a:p>
            <a:pPr algn="ctr"/>
            <a:r>
              <a:rPr lang="en-US" sz="4000" b="1" dirty="0"/>
              <a:t> </a:t>
            </a:r>
            <a:endParaRPr lang="en-US" sz="4000" dirty="0"/>
          </a:p>
          <a:p>
            <a:pPr algn="ctr"/>
            <a:r>
              <a:rPr lang="en-US" sz="4000" b="1" dirty="0"/>
              <a:t>2. After the miracle of feeding more than five thousand people </a:t>
            </a:r>
            <a:endParaRPr lang="en-US" sz="4000" dirty="0"/>
          </a:p>
          <a:p>
            <a:pPr algn="ctr"/>
            <a:r>
              <a:rPr lang="en-US" sz="4000" b="1" dirty="0"/>
              <a:t> </a:t>
            </a:r>
            <a:endParaRPr lang="en-US" sz="4000" dirty="0"/>
          </a:p>
          <a:p>
            <a:pPr algn="ctr"/>
            <a:r>
              <a:rPr lang="en-US" sz="4000" b="1" dirty="0"/>
              <a:t>3. In Gethsemane, just prior to his arrest, trial, and crucifixion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4596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
        <p:nvSpPr>
          <p:cNvPr id="4" name="Rectangle 3"/>
          <p:cNvSpPr/>
          <p:nvPr/>
        </p:nvSpPr>
        <p:spPr>
          <a:xfrm>
            <a:off x="76200" y="76200"/>
            <a:ext cx="8915400" cy="6863417"/>
          </a:xfrm>
          <a:prstGeom prst="rect">
            <a:avLst/>
          </a:prstGeom>
        </p:spPr>
        <p:txBody>
          <a:bodyPr wrap="square">
            <a:spAutoFit/>
          </a:bodyPr>
          <a:lstStyle/>
          <a:p>
            <a:pPr algn="ctr"/>
            <a:r>
              <a:rPr lang="en-US" sz="4000" b="1" dirty="0"/>
              <a:t>36 And Simon and those who were with Him searched for Him. 37 When they found Him, they said to Him, "Everyone is looking for You." 38 But He said to them, "Let us go into the next towns, that I may preach there also, because for this purpose I have come forth."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293872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7792224"/>
          </a:xfrm>
          <a:prstGeom prst="rect">
            <a:avLst/>
          </a:prstGeom>
        </p:spPr>
        <p:txBody>
          <a:bodyPr wrap="square">
            <a:spAutoFit/>
          </a:bodyPr>
          <a:lstStyle/>
          <a:p>
            <a:pPr algn="ctr"/>
            <a:r>
              <a:rPr lang="en-US" sz="4000" b="1" u="sng" dirty="0"/>
              <a:t>Romans 10:14-15</a:t>
            </a:r>
            <a:endParaRPr lang="en-US" sz="4000" u="sng" dirty="0"/>
          </a:p>
          <a:p>
            <a:pPr algn="ctr"/>
            <a:r>
              <a:rPr lang="en-US" sz="4000" dirty="0"/>
              <a:t>14 How then shall they call on Him in whom they have not believed? And how shall they believe in Him of whom they have not heard? And how shall they hear without a preacher? 15 And how shall they preach unless they are sent? As it is written: "How beautiful are the feet of those who preach the gospel of peace, Who bring glad tidings of good things!"  </a:t>
            </a:r>
          </a:p>
          <a:p>
            <a:pPr lvl="0" algn="ctr">
              <a:defRPr/>
            </a:pPr>
            <a:r>
              <a:rPr lang="en-US" sz="4000" b="1"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dirty="0"/>
              <a:t> </a:t>
            </a:r>
          </a:p>
          <a:p>
            <a:pPr algn="ctr"/>
            <a:endParaRPr lang="en-US" sz="4000" b="1" dirty="0"/>
          </a:p>
          <a:p>
            <a:pPr algn="ctr"/>
            <a:endParaRPr lang="en-US" sz="4000" b="1" dirty="0"/>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6096714"/>
          </a:xfrm>
          <a:prstGeom prst="rect">
            <a:avLst/>
          </a:prstGeom>
        </p:spPr>
        <p:txBody>
          <a:bodyPr wrap="square">
            <a:spAutoFit/>
          </a:bodyPr>
          <a:lstStyle/>
          <a:p>
            <a:pPr algn="ctr"/>
            <a:r>
              <a:rPr lang="en-US" sz="4000" b="1" dirty="0"/>
              <a:t>39 And He was preaching in their synagogues throughout all Galilee, and casting out demons. </a:t>
            </a:r>
            <a:endParaRPr lang="en-US" sz="4000" dirty="0"/>
          </a:p>
          <a:p>
            <a:pPr algn="ctr"/>
            <a:endParaRPr lang="en-US" sz="4000" b="1" dirty="0"/>
          </a:p>
          <a:p>
            <a:pPr algn="ctr"/>
            <a:endParaRPr lang="en-US" sz="4000" dirty="0"/>
          </a:p>
          <a:p>
            <a:pPr algn="ctr"/>
            <a:endParaRPr lang="en-US" sz="4000" dirty="0"/>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r>
              <a:rPr lang="en-US" sz="4000" b="1" dirty="0">
                <a:solidFill>
                  <a:prstClr val="black"/>
                </a:solidFill>
              </a:rPr>
              <a:t> </a:t>
            </a: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lvl="0" algn="ctr">
              <a:defRPr/>
            </a:pPr>
            <a:endParaRPr lang="en-US" sz="4000" b="1" dirty="0">
              <a:solidFill>
                <a:prstClr val="black"/>
              </a:solidFill>
            </a:endParaRPr>
          </a:p>
          <a:p>
            <a:pPr algn="ctr"/>
            <a:r>
              <a:rPr lang="en-US" sz="4000" b="1" dirty="0"/>
              <a:t> </a:t>
            </a:r>
            <a:endParaRPr lang="en-US" sz="4000" dirty="0"/>
          </a:p>
          <a:p>
            <a:pPr algn="ctr"/>
            <a:r>
              <a:rPr lang="en-US" sz="4000" dirty="0"/>
              <a:t> </a:t>
            </a:r>
          </a:p>
          <a:p>
            <a:pPr algn="ctr"/>
            <a:endParaRPr lang="en-US" sz="4000" b="1" dirty="0"/>
          </a:p>
          <a:p>
            <a:pPr algn="ctr"/>
            <a:r>
              <a:rPr lang="en-US" sz="4000" b="1" dirty="0"/>
              <a:t> </a:t>
            </a:r>
          </a:p>
          <a:p>
            <a:pPr algn="ctr"/>
            <a:endParaRPr lang="en-US" sz="4000" b="1" dirty="0"/>
          </a:p>
          <a:p>
            <a:pPr algn="ctr"/>
            <a:endParaRPr lang="en-US" sz="4000" dirty="0"/>
          </a:p>
        </p:txBody>
      </p:sp>
    </p:spTree>
    <p:extLst>
      <p:ext uri="{BB962C8B-B14F-4D97-AF65-F5344CB8AC3E}">
        <p14:creationId xmlns:p14="http://schemas.microsoft.com/office/powerpoint/2010/main" val="3607905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9325630"/>
          </a:xfrm>
          <a:prstGeom prst="rect">
            <a:avLst/>
          </a:prstGeom>
        </p:spPr>
        <p:txBody>
          <a:bodyPr wrap="square">
            <a:spAutoFit/>
          </a:bodyPr>
          <a:lstStyle/>
          <a:p>
            <a:pPr algn="ctr"/>
            <a:r>
              <a:rPr lang="en-US" sz="4000" b="1" dirty="0"/>
              <a:t>Galilee, Samaria, and Judea</a:t>
            </a:r>
            <a:endParaRPr lang="en-US" sz="4000" dirty="0"/>
          </a:p>
          <a:p>
            <a:pPr algn="ctr"/>
            <a:r>
              <a:rPr lang="en-US" sz="4000" b="1" dirty="0"/>
              <a:t> </a:t>
            </a:r>
            <a:endParaRPr lang="en-US" sz="4000" dirty="0"/>
          </a:p>
          <a:p>
            <a:pPr algn="ctr"/>
            <a:endParaRPr lang="en-US" sz="4000" b="1" dirty="0"/>
          </a:p>
          <a:p>
            <a:pPr algn="ctr"/>
            <a:endParaRPr lang="en-US" sz="4000" b="1" dirty="0"/>
          </a:p>
          <a:p>
            <a:pPr algn="ctr"/>
            <a:endParaRPr lang="en-US" sz="4000" b="1" dirty="0"/>
          </a:p>
          <a:p>
            <a:pPr algn="ctr"/>
            <a:endParaRPr lang="en-US" sz="4000" b="1" dirty="0"/>
          </a:p>
          <a:p>
            <a:pPr algn="ctr"/>
            <a:r>
              <a:rPr lang="en-US" sz="4000" b="1" dirty="0"/>
              <a:t> </a:t>
            </a:r>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b="1"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7478970"/>
          </a:xfrm>
          <a:prstGeom prst="rect">
            <a:avLst/>
          </a:prstGeom>
        </p:spPr>
        <p:txBody>
          <a:bodyPr wrap="square">
            <a:spAutoFit/>
          </a:bodyPr>
          <a:lstStyle/>
          <a:p>
            <a:pPr algn="ctr"/>
            <a:r>
              <a:rPr lang="en-US" sz="4000" b="1" u="sng" dirty="0"/>
              <a:t>Romans 10:14-15</a:t>
            </a:r>
            <a:endParaRPr lang="en-US" sz="4000" u="sng" dirty="0"/>
          </a:p>
          <a:p>
            <a:pPr algn="ctr"/>
            <a:r>
              <a:rPr lang="en-US" sz="4000" dirty="0"/>
              <a:t>14 How then shall they call on Him in whom they have not believed? And how shall they believe in Him of whom they have not heard? And how shall they hear without a preacher? 15 And how shall they preach unless they are sent? As it is written: "How beautiful are the feet of those who preach the gospel of peace, Who bring glad tidings of good things!"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03524"/>
            <a:ext cx="8915400" cy="1938992"/>
          </a:xfrm>
          <a:prstGeom prst="rect">
            <a:avLst/>
          </a:prstGeom>
        </p:spPr>
        <p:txBody>
          <a:bodyPr wrap="square">
            <a:spAutoFit/>
          </a:bodyPr>
          <a:lstStyle/>
          <a:p>
            <a:pPr algn="ctr"/>
            <a:r>
              <a:rPr lang="en-US" sz="4000" b="1" dirty="0"/>
              <a:t>Can a Christian be demon-possessed? </a:t>
            </a:r>
            <a:endParaRPr lang="en-US" sz="4000" dirty="0"/>
          </a:p>
          <a:p>
            <a:pPr algn="ctr"/>
            <a:r>
              <a:rPr lang="en-US" sz="4000" dirty="0"/>
              <a:t> </a:t>
            </a:r>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u="sng" dirty="0"/>
              <a:t> 1 Samuel 16:14</a:t>
            </a:r>
            <a:endParaRPr lang="en-US" sz="4000" u="sng" dirty="0"/>
          </a:p>
          <a:p>
            <a:pPr algn="ctr"/>
            <a:r>
              <a:rPr lang="en-US" sz="4000" dirty="0"/>
              <a:t>"The Spirit of the Lord had departed from Saul, and an evil spirit tormented him…”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88166"/>
            <a:ext cx="8915400" cy="6863417"/>
          </a:xfrm>
          <a:prstGeom prst="rect">
            <a:avLst/>
          </a:prstGeom>
        </p:spPr>
        <p:txBody>
          <a:bodyPr wrap="square">
            <a:spAutoFit/>
          </a:bodyPr>
          <a:lstStyle/>
          <a:p>
            <a:pPr algn="ctr"/>
            <a:r>
              <a:rPr lang="en-US" sz="4000" b="1" u="sng" dirty="0"/>
              <a:t>Luke 22:3-6</a:t>
            </a:r>
            <a:endParaRPr lang="en-US" sz="4000" u="sng" dirty="0"/>
          </a:p>
          <a:p>
            <a:pPr algn="ctr"/>
            <a:r>
              <a:rPr lang="en-US" sz="4000" dirty="0"/>
              <a:t>3 Then Satan entered Judas, surnamed Iscariot, who was numbered among the twelve. 4 So he went his way and conferred with the chief priests and captains, how he might betray Him to them. 5 And they were glad, and agreed to give him money. 6 So he promised and sought opportunity to betray Him to them in the absence of the multitude.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7478970"/>
          </a:xfrm>
          <a:prstGeom prst="rect">
            <a:avLst/>
          </a:prstGeom>
        </p:spPr>
        <p:txBody>
          <a:bodyPr wrap="square">
            <a:spAutoFit/>
          </a:bodyPr>
          <a:lstStyle/>
          <a:p>
            <a:pPr algn="ctr"/>
            <a:r>
              <a:rPr lang="en-US" sz="4000" b="1" u="sng" dirty="0"/>
              <a:t>Acts 5:1-5</a:t>
            </a:r>
            <a:endParaRPr lang="en-US" sz="4000" u="sng" dirty="0"/>
          </a:p>
          <a:p>
            <a:pPr algn="ctr"/>
            <a:r>
              <a:rPr lang="en-US" sz="4000" dirty="0"/>
              <a:t>1 But a certain man named Ananias, with Sapphira his wife, sold a possession. 2 And he kept back part of the proceeds, his wife also being aware of it, and brought a certain part and laid it at the apostles' feet. 3 But Peter said, "Ananias, why has Satan filled your heart to lie to the Holy Spirit and keep back part of the price of the land for yourself?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246355" y="0"/>
            <a:ext cx="8686800" cy="3539430"/>
          </a:xfrm>
          <a:prstGeom prst="rect">
            <a:avLst/>
          </a:prstGeom>
          <a:noFill/>
        </p:spPr>
        <p:txBody>
          <a:bodyPr wrap="square" rtlCol="0">
            <a:spAutoFit/>
          </a:bodyPr>
          <a:lstStyle/>
          <a:p>
            <a:pPr algn="ctr"/>
            <a:r>
              <a:rPr lang="en-US" sz="3200" b="1" dirty="0"/>
              <a:t>Jesus is Willing to Heal You</a:t>
            </a:r>
            <a:endParaRPr lang="en-US" sz="3200" dirty="0"/>
          </a:p>
          <a:p>
            <a:pPr algn="ctr"/>
            <a:r>
              <a:rPr lang="en-US" sz="2800" b="1" dirty="0"/>
              <a:t>by Pastor Fee Soliven</a:t>
            </a:r>
            <a:endParaRPr lang="en-US" sz="2800" dirty="0"/>
          </a:p>
          <a:p>
            <a:pPr algn="ctr"/>
            <a:r>
              <a:rPr lang="en-US" sz="3200" b="1" dirty="0"/>
              <a:t>Mark 1:32-45</a:t>
            </a:r>
            <a:endParaRPr lang="en-US" sz="3200" dirty="0"/>
          </a:p>
          <a:p>
            <a:pPr algn="ctr"/>
            <a:r>
              <a:rPr lang="en-US" sz="3200" b="1" dirty="0"/>
              <a:t>Wednesday Evening</a:t>
            </a:r>
            <a:endParaRPr lang="en-US" sz="3200" dirty="0"/>
          </a:p>
          <a:p>
            <a:pPr algn="ctr"/>
            <a:r>
              <a:rPr lang="en-US" sz="3200" b="1" dirty="0"/>
              <a:t>August 15, 2018</a:t>
            </a:r>
            <a:endParaRPr lang="en-US" sz="3200" dirty="0"/>
          </a:p>
          <a:p>
            <a:pPr algn="ctr"/>
            <a:r>
              <a:rPr lang="en-US" sz="3200" dirty="0"/>
              <a:t> </a:t>
            </a:r>
          </a:p>
          <a:p>
            <a:pPr algn="ctr"/>
            <a:endParaRPr lang="en-US" sz="3200" dirty="0"/>
          </a:p>
        </p:txBody>
      </p:sp>
      <p:pic>
        <p:nvPicPr>
          <p:cNvPr id="5" name="Picture 4" descr="C:\Users\Placido Soliven\Desktop\AllAboutJesus-Image1.jpg"/>
          <p:cNvPicPr>
            <a:picLocks noChangeAspect="1" noChangeArrowheads="1"/>
          </p:cNvPicPr>
          <p:nvPr/>
        </p:nvPicPr>
        <p:blipFill>
          <a:blip r:embed="rId3" cstate="print"/>
          <a:srcRect/>
          <a:stretch>
            <a:fillRect/>
          </a:stretch>
        </p:blipFill>
        <p:spPr bwMode="auto">
          <a:xfrm>
            <a:off x="0" y="2428043"/>
            <a:ext cx="9161755" cy="4419600"/>
          </a:xfrm>
          <a:prstGeom prst="rect">
            <a:avLst/>
          </a:prstGeom>
          <a:noFill/>
        </p:spPr>
      </p:pic>
      <p:pic>
        <p:nvPicPr>
          <p:cNvPr id="9" name="Picture 8" descr="AGCF highest resolution.jpg"/>
          <p:cNvPicPr>
            <a:picLocks noChangeAspect="1"/>
          </p:cNvPicPr>
          <p:nvPr/>
        </p:nvPicPr>
        <p:blipFill>
          <a:blip r:embed="rId4" cstate="print"/>
          <a:stretch>
            <a:fillRect/>
          </a:stretch>
        </p:blipFill>
        <p:spPr>
          <a:xfrm>
            <a:off x="-12577" y="5829300"/>
            <a:ext cx="1371600" cy="102870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dirty="0"/>
              <a:t>4 While it remained, was it not your own? And after it was sold, was it not in your own control? Why have you conceived this thing in your heart? You have not lied to men but to God." 5 Then Ananias, hearing these words, fell down and breathed his last. So great fear came upon all those who heard these things.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739993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Colossians 1:12-14</a:t>
            </a:r>
            <a:endParaRPr lang="en-US" sz="4000" u="sng" dirty="0"/>
          </a:p>
          <a:p>
            <a:pPr algn="ctr"/>
            <a:r>
              <a:rPr lang="en-US" sz="4000" dirty="0"/>
              <a:t>13 He has delivered us from the power of darkness and conveyed us into the kingdom of the Son of His love, 14 in whom we have redemption through His blood, the forgiveness of sins.</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7478970"/>
          </a:xfrm>
          <a:prstGeom prst="rect">
            <a:avLst/>
          </a:prstGeom>
        </p:spPr>
        <p:txBody>
          <a:bodyPr wrap="square">
            <a:spAutoFit/>
          </a:bodyPr>
          <a:lstStyle/>
          <a:p>
            <a:pPr algn="ctr"/>
            <a:r>
              <a:rPr lang="en-US" sz="4000" b="1" u="sng" dirty="0"/>
              <a:t>1 John 4:4-6</a:t>
            </a:r>
            <a:endParaRPr lang="en-US" sz="4000" u="sng" dirty="0"/>
          </a:p>
          <a:p>
            <a:pPr algn="ctr"/>
            <a:r>
              <a:rPr lang="en-US" sz="4000" dirty="0"/>
              <a:t>4 You are of God, little children, and have overcome them, because He who is in you is greater than he who is in the world. 5 They are of the world. Therefore they speak as of the world, and the world hears them. 6 We are of God. He who knows God hears us; he who is not of God does not hear us. By this we know the spirit of truth and the spirit of error. </a:t>
            </a:r>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1235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sng" strike="noStrike" kern="1200" cap="none" spc="0" normalizeH="0" baseline="0" noProof="0" dirty="0">
                <a:ln>
                  <a:noFill/>
                </a:ln>
                <a:solidFill>
                  <a:prstClr val="black"/>
                </a:solidFill>
                <a:effectLst/>
                <a:uLnTx/>
                <a:uFillTx/>
                <a:latin typeface="Calibri"/>
              </a:rPr>
              <a:t> </a:t>
            </a:r>
            <a:r>
              <a:rPr lang="en-US" sz="4000" b="1" u="sng" dirty="0"/>
              <a:t>Romans 8:38-39</a:t>
            </a:r>
            <a:endParaRPr lang="en-US" sz="4000" u="sng" dirty="0"/>
          </a:p>
          <a:p>
            <a:pPr algn="ctr"/>
            <a:r>
              <a:rPr lang="en-US" sz="4000" dirty="0"/>
              <a:t>"For I am convinced that neither death nor life, neither angels nor demons, neither the present nor the future, nor any powers, neither height nor depth, nor anything else in all creation, will be able to separate us from the love of God that is in Christ Jesus our Lord"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27953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lang="en-US" sz="4000" b="1" dirty="0"/>
              <a:t>40 Then a leper came to Him, imploring Him, kneeling down to Him and saying to Him, "If You are willing, You can make me clean."</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41669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a:t>
            </a:r>
            <a:r>
              <a:rPr kumimoji="0" lang="en-US" sz="4000" b="0" i="0" u="none" strike="noStrike" kern="1200" cap="none" spc="0" normalizeH="0" baseline="0" noProof="0" dirty="0">
                <a:ln>
                  <a:noFill/>
                </a:ln>
                <a:solidFill>
                  <a:prstClr val="black"/>
                </a:solidFill>
                <a:effectLst/>
                <a:uLnTx/>
                <a:uFillTx/>
                <a:latin typeface="Calibri"/>
                <a:ea typeface="+mn-ea"/>
                <a:cs typeface="+mn-cs"/>
              </a:rPr>
              <a:t> </a:t>
            </a:r>
            <a:r>
              <a:rPr kumimoji="0" lang="en-US" sz="4000" b="1" i="0" u="none" strike="noStrike" kern="1200" cap="none" spc="0" normalizeH="0" baseline="0" noProof="0" dirty="0">
                <a:ln>
                  <a:noFill/>
                </a:ln>
                <a:solidFill>
                  <a:prstClr val="black"/>
                </a:solidFill>
                <a:effectLst/>
                <a:uLnTx/>
                <a:uFillTx/>
                <a:latin typeface="Calibri"/>
                <a:ea typeface="+mn-ea"/>
                <a:cs typeface="+mn-cs"/>
              </a:rPr>
              <a:t> 32 Now at evening, when the sun had set, they brought to Him all who were sick and those who were demon-possessed. 33 And the whole city was gathered together at the door.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ea typeface="+mn-ea"/>
                <a:cs typeface="+mn-cs"/>
              </a:rPr>
              <a:t> </a:t>
            </a: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4" name="Picture 3" descr="A close up of a person&#10;&#10;Description generated with very high confidence">
            <a:extLst>
              <a:ext uri="{FF2B5EF4-FFF2-40B4-BE49-F238E27FC236}">
                <a16:creationId xmlns:a16="http://schemas.microsoft.com/office/drawing/2014/main" id="{88AF5A67-3D7D-440F-88EA-43B0CF4A12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445000" cy="3810000"/>
          </a:xfrm>
          <a:prstGeom prst="rect">
            <a:avLst/>
          </a:prstGeom>
        </p:spPr>
      </p:pic>
      <p:pic>
        <p:nvPicPr>
          <p:cNvPr id="6" name="Picture 5" descr="A picture containing person, building, ground, outdoor&#10;&#10;Description generated with very high confidence">
            <a:extLst>
              <a:ext uri="{FF2B5EF4-FFF2-40B4-BE49-F238E27FC236}">
                <a16:creationId xmlns:a16="http://schemas.microsoft.com/office/drawing/2014/main" id="{C0AE1F4E-104C-4BD0-B32B-5AED8D59B5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5000" y="1"/>
            <a:ext cx="4699000" cy="3826041"/>
          </a:xfrm>
          <a:prstGeom prst="rect">
            <a:avLst/>
          </a:prstGeom>
        </p:spPr>
      </p:pic>
      <p:pic>
        <p:nvPicPr>
          <p:cNvPr id="8" name="Picture 7" descr="A piece of pizza&#10;&#10;Description generated with very high confidence">
            <a:extLst>
              <a:ext uri="{FF2B5EF4-FFF2-40B4-BE49-F238E27FC236}">
                <a16:creationId xmlns:a16="http://schemas.microsoft.com/office/drawing/2014/main" id="{2B385A3A-6216-4601-9A0C-9EFAE4CDA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17" y="3810000"/>
            <a:ext cx="4458317" cy="3048000"/>
          </a:xfrm>
          <a:prstGeom prst="rect">
            <a:avLst/>
          </a:prstGeom>
        </p:spPr>
      </p:pic>
      <p:pic>
        <p:nvPicPr>
          <p:cNvPr id="10" name="Picture 9" descr="A picture containing indoor, photo&#10;&#10;Description generated with high confidence">
            <a:extLst>
              <a:ext uri="{FF2B5EF4-FFF2-40B4-BE49-F238E27FC236}">
                <a16:creationId xmlns:a16="http://schemas.microsoft.com/office/drawing/2014/main" id="{828479C2-7EC5-407C-AF78-6BA4950F415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45000" y="3826042"/>
            <a:ext cx="4699000" cy="3031958"/>
          </a:xfrm>
          <a:prstGeom prst="rect">
            <a:avLst/>
          </a:prstGeom>
        </p:spPr>
      </p:pic>
    </p:spTree>
    <p:extLst>
      <p:ext uri="{BB962C8B-B14F-4D97-AF65-F5344CB8AC3E}">
        <p14:creationId xmlns:p14="http://schemas.microsoft.com/office/powerpoint/2010/main" val="2950334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dirty="0"/>
              <a:t>41 And Jesus, moved with compassion, put out His hand and touched him, and said to him, "I am willing; be cleansed."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98125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dirty="0"/>
              <a:t>42 As soon as He had spoken, immediately the leprosy left him, and he was cleansed.</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42639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u="sng" dirty="0"/>
              <a:t>Leviticus 5:3</a:t>
            </a:r>
            <a:endParaRPr lang="en-US" sz="4000" u="sng" dirty="0"/>
          </a:p>
          <a:p>
            <a:pPr algn="ctr"/>
            <a:r>
              <a:rPr lang="en-US" sz="4000" dirty="0"/>
              <a:t>“Or if he touches human uncleanness-- whatever uncleanness with which a man may be defiled, and he is unaware of it-- when he realizes it, then he shall be guilty”</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648766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863417"/>
          </a:xfrm>
          <a:prstGeom prst="rect">
            <a:avLst/>
          </a:prstGeom>
        </p:spPr>
        <p:txBody>
          <a:bodyPr wrap="square">
            <a:spAutoFit/>
          </a:bodyPr>
          <a:lstStyle/>
          <a:p>
            <a:pPr algn="ctr"/>
            <a:r>
              <a:rPr kumimoji="0" lang="en-US" sz="4000" b="0" i="0" strike="noStrike" kern="1200" cap="none" spc="0" normalizeH="0" baseline="0" noProof="0" dirty="0">
                <a:ln>
                  <a:noFill/>
                </a:ln>
                <a:solidFill>
                  <a:prstClr val="black"/>
                </a:solidFill>
                <a:effectLst/>
                <a:uLnTx/>
                <a:uFillTx/>
                <a:latin typeface="Calibri"/>
              </a:rPr>
              <a:t> </a:t>
            </a:r>
            <a:r>
              <a:rPr kumimoji="0" lang="en-US" sz="4000" b="1" i="0" strike="noStrike" kern="1200" cap="none" spc="0" normalizeH="0" baseline="0" noProof="0" dirty="0">
                <a:ln>
                  <a:noFill/>
                </a:ln>
                <a:solidFill>
                  <a:prstClr val="black"/>
                </a:solidFill>
                <a:effectLst/>
                <a:uLnTx/>
                <a:uFillTx/>
                <a:latin typeface="Calibri"/>
              </a:rPr>
              <a:t> </a:t>
            </a:r>
            <a:r>
              <a:rPr kumimoji="0" lang="en-US" sz="4000" b="0" i="0" strike="noStrike" kern="1200" cap="none" spc="0" normalizeH="0" baseline="0" noProof="0" dirty="0">
                <a:ln>
                  <a:noFill/>
                </a:ln>
                <a:solidFill>
                  <a:prstClr val="black"/>
                </a:solidFill>
                <a:effectLst/>
                <a:uLnTx/>
                <a:uFillTx/>
                <a:latin typeface="Calibri"/>
              </a:rPr>
              <a:t> </a:t>
            </a:r>
            <a:r>
              <a:rPr kumimoji="0" lang="en-US" sz="4000" b="1" i="0" strike="noStrike" kern="1200" cap="none" spc="0" normalizeH="0" baseline="0" noProof="0" dirty="0">
                <a:ln>
                  <a:noFill/>
                </a:ln>
                <a:solidFill>
                  <a:prstClr val="black"/>
                </a:solidFill>
                <a:effectLst/>
                <a:uLnTx/>
                <a:uFillTx/>
                <a:latin typeface="Calibri"/>
              </a:rPr>
              <a:t> </a:t>
            </a:r>
            <a:r>
              <a:rPr lang="en-US" sz="4000" b="1" u="sng" dirty="0"/>
              <a:t>Numbers 5:1-3</a:t>
            </a:r>
            <a:endParaRPr lang="en-US" sz="4000" u="sng" dirty="0"/>
          </a:p>
          <a:p>
            <a:pPr algn="ctr"/>
            <a:r>
              <a:rPr lang="en-US" sz="4000" dirty="0"/>
              <a:t>1 And the LORD spoke to Moses, saying: 2 "Command the children of Israel that they put out of the camp every leper, everyone who has a discharge, and whoever becomes defiled by a corpse. 3 You shall put out both male and female; you shall put them outside the camp, that they may not defile their camps in the midst of which I dwell."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1429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4401205"/>
          </a:xfrm>
          <a:prstGeom prst="rect">
            <a:avLst/>
          </a:prstGeom>
        </p:spPr>
        <p:txBody>
          <a:bodyPr wrap="square">
            <a:spAutoFit/>
          </a:bodyPr>
          <a:lstStyle/>
          <a:p>
            <a:pPr algn="ctr"/>
            <a:r>
              <a:rPr lang="en-US" sz="4000" dirty="0"/>
              <a:t> </a:t>
            </a:r>
            <a:r>
              <a:rPr lang="en-US" sz="4000" b="1" dirty="0"/>
              <a:t> </a:t>
            </a:r>
            <a:r>
              <a:rPr lang="en-US" sz="4000" dirty="0"/>
              <a:t> </a:t>
            </a:r>
            <a:r>
              <a:rPr lang="en-US" sz="4000" b="1" dirty="0"/>
              <a:t> 32 Now at evening, when the sun had set, they brought to Him all who were sick and those who were demon-possessed. 33 And the whole city was gathered together at the door. </a:t>
            </a:r>
            <a:endParaRPr lang="en-US" sz="4000" dirty="0"/>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dirty="0"/>
              <a:t>43 And He strictly warned him and sent him away at once, 44 and said to him, "See that you say nothing to anyone; but go your way, show yourself to the priest, and offer for your cleansing those things which Moses commanded, as a testimony to them."</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065769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dirty="0"/>
              <a:t>“Don’t talk to anyone along the way.”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879675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lang="en-US" sz="4000" b="1" u="sng" dirty="0"/>
              <a:t>John 2:24-25</a:t>
            </a:r>
            <a:endParaRPr lang="en-US" sz="4000" u="sng" dirty="0"/>
          </a:p>
          <a:p>
            <a:pPr algn="ctr"/>
            <a:r>
              <a:rPr lang="en-US" sz="4000" dirty="0"/>
              <a:t>24 But Jesus did not commit Himself to them, because He knew all men, 25 and had no need that anyone should testify of man, for He knew what was in man.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843544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5016758"/>
          </a:xfrm>
          <a:prstGeom prst="rect">
            <a:avLst/>
          </a:prstGeom>
        </p:spPr>
        <p:txBody>
          <a:bodyPr wrap="square">
            <a:spAutoFit/>
          </a:bodyPr>
          <a:lstStyle/>
          <a:p>
            <a:pPr algn="ctr"/>
            <a:r>
              <a:rPr kumimoji="0" lang="en-US" sz="4000" b="0" i="0" u="none" strike="noStrike" kern="1200" cap="none" spc="0" normalizeH="0" baseline="0" noProof="0" dirty="0">
                <a:ln>
                  <a:noFill/>
                </a:ln>
                <a:solidFill>
                  <a:prstClr val="black"/>
                </a:solidFill>
                <a:effectLst/>
                <a:uLnTx/>
                <a:uFillTx/>
                <a:latin typeface="Calibri"/>
              </a:rPr>
              <a:t> </a:t>
            </a: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45 But he went out and began to proclaim it freely, and to spread the matter, so that Jesus could no longer openly enter the city, but was outside in deserted places; and they came to Him from every quarter.</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a:rPr>
              <a:t> </a:t>
            </a:r>
            <a:endParaRPr kumimoji="0" lang="en-US" sz="4000" b="0" i="0" u="none" strike="noStrike" kern="1200" cap="none" spc="0" normalizeH="0" baseline="0" noProof="0" dirty="0">
              <a:ln>
                <a:noFill/>
              </a:ln>
              <a:solidFill>
                <a:prstClr val="black"/>
              </a:solidFill>
              <a:effectLst/>
              <a:uLnTx/>
              <a:uFillTx/>
              <a:latin typeface="Calibri"/>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53423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4401205"/>
          </a:xfrm>
          <a:prstGeom prst="rect">
            <a:avLst/>
          </a:prstGeom>
        </p:spPr>
        <p:txBody>
          <a:bodyPr wrap="square">
            <a:spAutoFit/>
          </a:bodyPr>
          <a:lstStyle/>
          <a:p>
            <a:pPr algn="ctr"/>
            <a:r>
              <a:rPr lang="en-US" sz="4000" b="1" dirty="0"/>
              <a:t> </a:t>
            </a:r>
            <a:r>
              <a:rPr lang="en-US" sz="4000" dirty="0"/>
              <a:t> </a:t>
            </a:r>
            <a:r>
              <a:rPr lang="en-US" sz="4000" b="1" dirty="0"/>
              <a:t>34 Then He healed many who were sick with various diseases, and cast out many demons; and He did not allow the demons to speak, because they knew Him.</a:t>
            </a:r>
            <a:endParaRPr lang="en-US" sz="4000" dirty="0"/>
          </a:p>
          <a:p>
            <a:pPr algn="ctr"/>
            <a:r>
              <a:rPr lang="en-US" sz="4000" b="1" dirty="0"/>
              <a:t>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35 Now in the morning, having risen a long while before daylight, He went out and departed to a solitary place; and there He prayed.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154038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36 And Simon and those who were with Him searched for Him. 37 When they found Him, they said to Him, "Everyone is looking for You." 38 But He said to them, "Let us go into the next towns, that I may preach there also, because for this purpose I have come forth."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92263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kumimoji="0" lang="en-US" sz="4000" b="0" i="0" u="none" strike="noStrike" kern="1200" cap="none" spc="0" normalizeH="0" baseline="0" noProof="0" dirty="0">
                <a:ln>
                  <a:noFill/>
                </a:ln>
                <a:solidFill>
                  <a:prstClr val="black"/>
                </a:solidFill>
                <a:effectLst/>
                <a:uLnTx/>
                <a:uFillTx/>
                <a:latin typeface="Calibri"/>
              </a:rPr>
              <a:t> </a:t>
            </a:r>
            <a:r>
              <a:rPr lang="en-US" sz="4000" b="1" dirty="0"/>
              <a:t>39 And He was preaching in their synagogues throughout all Galilee, and casting out demons.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329848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kumimoji="0" lang="en-US" sz="4000" b="1" i="0" u="none" strike="noStrike" kern="1200" cap="none" spc="0" normalizeH="0" baseline="0" noProof="0" dirty="0">
                <a:ln>
                  <a:noFill/>
                </a:ln>
                <a:solidFill>
                  <a:prstClr val="black"/>
                </a:solidFill>
                <a:effectLst/>
                <a:uLnTx/>
                <a:uFillTx/>
                <a:latin typeface="Calibri"/>
              </a:rPr>
              <a:t> </a:t>
            </a:r>
            <a:r>
              <a:rPr lang="en-US" sz="4000" b="1" dirty="0"/>
              <a:t>40 Then a leper came to Him, imploring Him, kneeling down to Him and saying to Him, "If You are willing, You can make me clean."</a:t>
            </a:r>
            <a:endParaRPr lang="en-US" sz="4000" dirty="0"/>
          </a:p>
          <a:p>
            <a:pPr algn="ct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476606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21664</TotalTime>
  <Words>976</Words>
  <Application>Microsoft Office PowerPoint</Application>
  <PresentationFormat>On-screen Show (4:3)</PresentationFormat>
  <Paragraphs>179</Paragraphs>
  <Slides>44</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44</vt:i4>
      </vt:variant>
    </vt:vector>
  </HeadingPairs>
  <TitlesOfParts>
    <vt:vector size="51" baseType="lpstr">
      <vt:lpstr>Arial</vt:lpstr>
      <vt:lpstr>Calibri</vt:lpstr>
      <vt:lpstr>Constantia</vt:lpstr>
      <vt:lpstr>Wingdings 2</vt:lpstr>
      <vt:lpstr>Flow</vt:lpstr>
      <vt:lpstr>1_Office Theme</vt:lpstr>
      <vt:lpstr>1_Flow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1366</cp:revision>
  <dcterms:created xsi:type="dcterms:W3CDTF">2013-06-05T21:04:28Z</dcterms:created>
  <dcterms:modified xsi:type="dcterms:W3CDTF">2018-08-16T05:45:01Z</dcterms:modified>
</cp:coreProperties>
</file>