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5"/>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15" r:id="rId42"/>
    <p:sldId id="936" r:id="rId43"/>
    <p:sldId id="97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1. It Deceives</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2554545"/>
          </a:xfrm>
          <a:prstGeom prst="rect">
            <a:avLst/>
          </a:prstGeom>
        </p:spPr>
        <p:txBody>
          <a:bodyPr wrap="square">
            <a:spAutoFit/>
          </a:bodyPr>
          <a:lstStyle/>
          <a:p>
            <a:pPr algn="ctr"/>
            <a:r>
              <a:rPr lang="en-US" sz="4000" b="1" dirty="0"/>
              <a:t>2. It Disappoints</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It Disables</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It’s a Depressor</a:t>
            </a:r>
            <a:endParaRPr lang="en-US" sz="4000" dirty="0"/>
          </a:p>
          <a:p>
            <a:pPr algn="ctr"/>
            <a:r>
              <a:rPr lang="en-US" sz="4000" dirty="0"/>
              <a:t> </a:t>
            </a: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5. It’s Demonic</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dirty="0"/>
              <a:t>6. It’s Destructive</a:t>
            </a:r>
            <a:endParaRPr lang="en-US" sz="4000" dirty="0"/>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7. It Brings Death</a:t>
            </a:r>
            <a:endParaRPr lang="en-US" sz="4000" dirty="0"/>
          </a:p>
          <a:p>
            <a:pPr algn="ctr"/>
            <a:r>
              <a:rPr lang="en-US" sz="4000" dirty="0"/>
              <a:t> </a:t>
            </a:r>
          </a:p>
          <a:p>
            <a:pPr algn="ctr"/>
            <a:endParaRPr lang="en-US" sz="4000" b="1"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Ezekiel 18:4</a:t>
            </a:r>
            <a:endParaRPr lang="en-US" sz="4000" u="sng" dirty="0"/>
          </a:p>
          <a:p>
            <a:pPr algn="ctr"/>
            <a:r>
              <a:rPr lang="en-US" sz="4000" dirty="0"/>
              <a:t>"Behold, all souls are Mine; The soul of the father As well as the soul of the son is Mine; The soul who sins shall die.” </a:t>
            </a:r>
          </a:p>
          <a:p>
            <a:pPr algn="ctr"/>
            <a:r>
              <a:rPr lang="en-US" sz="4000" dirty="0"/>
              <a:t>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Romans 6:23</a:t>
            </a:r>
            <a:endParaRPr lang="en-US" sz="4000" u="sng" dirty="0"/>
          </a:p>
          <a:p>
            <a:pPr algn="ctr"/>
            <a:r>
              <a:rPr lang="en-US" sz="4000" dirty="0"/>
              <a:t>“For the wages of sin is death, but the gift of God is eternal life in Christ Jesus our Lord”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What is the Saving Power that brings Forgiveness of Sins? </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431709"/>
          </a:xfrm>
          <a:prstGeom prst="rect">
            <a:avLst/>
          </a:prstGeom>
        </p:spPr>
        <p:txBody>
          <a:bodyPr wrap="square">
            <a:spAutoFit/>
          </a:bodyPr>
          <a:lstStyle/>
          <a:p>
            <a:pPr algn="ctr"/>
            <a:r>
              <a:rPr lang="en-US" sz="3600" b="1" u="sng" dirty="0"/>
              <a:t>Genesis 3:21</a:t>
            </a:r>
            <a:endParaRPr lang="en-US" sz="3600" u="sng" dirty="0"/>
          </a:p>
          <a:p>
            <a:pPr algn="ctr"/>
            <a:r>
              <a:rPr lang="en-US" sz="3600" dirty="0"/>
              <a:t>“Also for Adam and his wife the LORD God made tunics of skin, and clothed them” </a:t>
            </a:r>
          </a:p>
          <a:p>
            <a:pPr algn="ctr"/>
            <a:r>
              <a:rPr lang="en-US" sz="3600" dirty="0"/>
              <a:t>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 </a:t>
            </a:r>
            <a:r>
              <a:rPr lang="en-US" sz="4000" b="1" u="sng" dirty="0"/>
              <a:t>Leviticus 17:11</a:t>
            </a:r>
            <a:endParaRPr lang="en-US" sz="4000" u="sng" dirty="0"/>
          </a:p>
          <a:p>
            <a:pPr algn="ctr"/>
            <a:r>
              <a:rPr lang="en-US" sz="4000" dirty="0"/>
              <a:t>“For the life of the flesh is in the blood, and I have given it to you upon the altar to make atonement for your souls; for it is the blood that makes atonement for the soul.” </a:t>
            </a:r>
          </a:p>
          <a:p>
            <a:pPr algn="ctr"/>
            <a:r>
              <a:rPr lang="en-US"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Hebrews 9:10-12   </a:t>
            </a:r>
          </a:p>
          <a:p>
            <a:pPr algn="ctr"/>
            <a:r>
              <a:rPr lang="en-US" sz="4000" b="1" dirty="0"/>
              <a:t>(Living Bible Version)</a:t>
            </a:r>
            <a:endParaRPr lang="en-US" sz="4000" dirty="0"/>
          </a:p>
          <a:p>
            <a:pPr algn="ctr"/>
            <a:r>
              <a:rPr lang="en-US" sz="4000" dirty="0"/>
              <a:t>10 For the old system dealt only with certain rituals-what foods to eat and drink, rules for washing themselves, and rules about this and that. The people had to keep these rules to tide them over until Jesus Christ came with God's new and better way.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494359"/>
          </a:xfrm>
          <a:prstGeom prst="rect">
            <a:avLst/>
          </a:prstGeom>
        </p:spPr>
        <p:txBody>
          <a:bodyPr wrap="square">
            <a:spAutoFit/>
          </a:bodyPr>
          <a:lstStyle/>
          <a:p>
            <a:pPr algn="ctr"/>
            <a:r>
              <a:rPr lang="en-US" sz="3700" dirty="0"/>
              <a:t>11 Jesus Christ came as High Priest of this better system that we now have. He went into that greater, perfect tabernacle in heaven, not made by men nor part of this world, 12 and once for all took blood into that inner room, the Holy of Holies, and sprinkled it on the mercy seat; but it was not the blood of goats and calves. No, he took his own blood, and with it he, by himself, made sure of our eternal salvation. </a:t>
            </a:r>
          </a:p>
          <a:p>
            <a:pPr algn="ctr"/>
            <a:r>
              <a:rPr lang="en-US" sz="37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6863417"/>
          </a:xfrm>
          <a:prstGeom prst="rect">
            <a:avLst/>
          </a:prstGeom>
        </p:spPr>
        <p:txBody>
          <a:bodyPr wrap="square">
            <a:spAutoFit/>
          </a:bodyPr>
          <a:lstStyle/>
          <a:p>
            <a:pPr algn="ctr"/>
            <a:r>
              <a:rPr lang="en-US" sz="4000" b="1" u="sng" dirty="0"/>
              <a:t>Acts 2:38-39</a:t>
            </a:r>
            <a:endParaRPr lang="en-US" sz="4000" u="sng" dirty="0"/>
          </a:p>
          <a:p>
            <a:pPr algn="ctr"/>
            <a:r>
              <a:rPr lang="en-US" sz="4000" dirty="0"/>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3634502"/>
          </a:xfrm>
          <a:prstGeom prst="rect">
            <a:avLst/>
          </a:prstGeom>
        </p:spPr>
        <p:txBody>
          <a:bodyPr wrap="square">
            <a:spAutoFit/>
          </a:bodyPr>
          <a:lstStyle/>
          <a:p>
            <a:pPr algn="ctr"/>
            <a:r>
              <a:rPr lang="en-US" sz="4000" b="1" u="sng" dirty="0"/>
              <a:t>Acts 4:12</a:t>
            </a:r>
            <a:endParaRPr lang="en-US" sz="4000" u="sng" dirty="0"/>
          </a:p>
          <a:p>
            <a:pPr algn="ctr"/>
            <a:r>
              <a:rPr lang="en-US" sz="4000" dirty="0"/>
              <a:t>“Nor is there salvation in any other, for there is no other name under heaven given among men by which we must be saved." </a:t>
            </a:r>
            <a:endParaRPr lang="en-US" sz="4000" b="1" dirty="0"/>
          </a:p>
          <a:p>
            <a:pPr algn="ctr"/>
            <a:endParaRPr lang="en-US" sz="4000" b="1"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There are four words that describe the work of Christ’s Blood in God’s Plan of Salvation</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1. Redemption</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63089"/>
          </a:xfrm>
          <a:prstGeom prst="rect">
            <a:avLst/>
          </a:prstGeom>
        </p:spPr>
        <p:txBody>
          <a:bodyPr wrap="square">
            <a:spAutoFit/>
          </a:bodyPr>
          <a:lstStyle/>
          <a:p>
            <a:pPr algn="ctr"/>
            <a:r>
              <a:rPr lang="en-US" sz="3600" b="1" u="sng" dirty="0"/>
              <a:t>1 Peter 1:18-19</a:t>
            </a:r>
            <a:endParaRPr lang="en-US" sz="3600" u="sng" dirty="0"/>
          </a:p>
          <a:p>
            <a:pPr algn="ctr"/>
            <a:r>
              <a:rPr lang="en-US" sz="3600" dirty="0"/>
              <a:t>18 knowing that you were not redeemed with corruptible things, like silver or gold, from your aimless conduct received by tradition from your fathers, 19 but with the precious blood of Christ, as of a lamb without blemish and without spot.</a:t>
            </a:r>
          </a:p>
          <a:p>
            <a:pPr algn="ctr"/>
            <a:r>
              <a:rPr lang="en-US" sz="3600" dirty="0"/>
              <a:t> </a:t>
            </a:r>
          </a:p>
          <a:p>
            <a:pPr algn="ctr"/>
            <a:endParaRPr lang="en-US" sz="3600" dirty="0"/>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785104"/>
          </a:xfrm>
          <a:prstGeom prst="rect">
            <a:avLst/>
          </a:prstGeom>
        </p:spPr>
        <p:txBody>
          <a:bodyPr wrap="square">
            <a:spAutoFit/>
          </a:bodyPr>
          <a:lstStyle/>
          <a:p>
            <a:pPr algn="ctr"/>
            <a:r>
              <a:rPr lang="en-US" sz="3700" dirty="0"/>
              <a:t> </a:t>
            </a:r>
            <a:r>
              <a:rPr lang="en-US" sz="3600" b="1" dirty="0"/>
              <a:t>2. Reconciliation</a:t>
            </a:r>
            <a:endParaRPr lang="en-US" sz="3600" dirty="0"/>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Cleansed by The Blood</a:t>
            </a:r>
            <a:endParaRPr lang="en-US" sz="3200" dirty="0"/>
          </a:p>
          <a:p>
            <a:pPr algn="ctr"/>
            <a:r>
              <a:rPr lang="en-US" sz="2800" b="1" dirty="0"/>
              <a:t>by Pastor Fee Soliven</a:t>
            </a:r>
            <a:endParaRPr lang="en-US" sz="2800" dirty="0"/>
          </a:p>
          <a:p>
            <a:pPr algn="ctr"/>
            <a:r>
              <a:rPr lang="en-US" sz="3200" b="1" dirty="0"/>
              <a:t>1 Peter 1:17-21</a:t>
            </a:r>
            <a:endParaRPr lang="en-US" sz="3200" dirty="0"/>
          </a:p>
          <a:p>
            <a:pPr algn="ctr"/>
            <a:r>
              <a:rPr lang="en-US" sz="3200" b="1" dirty="0"/>
              <a:t>Sunday Morning</a:t>
            </a:r>
            <a:endParaRPr lang="en-US" sz="3200" dirty="0"/>
          </a:p>
          <a:p>
            <a:pPr algn="ctr"/>
            <a:r>
              <a:rPr lang="en-US" sz="3200" b="1" dirty="0"/>
              <a:t>September 2, 2018</a:t>
            </a:r>
            <a:endParaRPr lang="en-US" sz="3200" dirty="0"/>
          </a:p>
          <a:p>
            <a:pPr algn="ctr"/>
            <a:r>
              <a:rPr lang="en-US" sz="3200" dirty="0"/>
              <a:t> </a:t>
            </a:r>
          </a:p>
          <a:p>
            <a:pPr algn="ctr"/>
            <a:endParaRPr lang="en-US" sz="3200" dirty="0"/>
          </a:p>
        </p:txBody>
      </p:sp>
      <p:pic>
        <p:nvPicPr>
          <p:cNvPr id="10" name="Picture 9" descr="A close up of text on a white background&#10;&#10;Description generated with high confidence">
            <a:extLst>
              <a:ext uri="{FF2B5EF4-FFF2-40B4-BE49-F238E27FC236}">
                <a16:creationId xmlns:a16="http://schemas.microsoft.com/office/drawing/2014/main" id="{871BF171-18DA-4000-87CD-77E8C55810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438400"/>
            <a:ext cx="9144000" cy="4472274"/>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89489"/>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7327820"/>
          </a:xfrm>
          <a:prstGeom prst="rect">
            <a:avLst/>
          </a:prstGeom>
        </p:spPr>
        <p:txBody>
          <a:bodyPr wrap="square">
            <a:spAutoFit/>
          </a:bodyPr>
          <a:lstStyle/>
          <a:p>
            <a:pPr algn="ctr"/>
            <a:r>
              <a:rPr lang="en-US" sz="3500" b="1" u="sng" dirty="0"/>
              <a:t>Colossians 1:19-22</a:t>
            </a:r>
            <a:endParaRPr lang="en-US" sz="3500" u="sng" dirty="0"/>
          </a:p>
          <a:p>
            <a:pPr algn="ctr"/>
            <a:r>
              <a:rPr lang="en-US" sz="3500" dirty="0"/>
              <a:t>19 For it pleased the Father that in Him all the fullness should dwell, 20 and by Him to reconcile all things to Himself, by Him, whether things on earth or things in heaven, having made peace through the blood of His cross. 21 And you, who once were alienated and enemies in your mind by wicked works, yet now He has reconciled 22 in the body of His flesh through death, to present you holy, and blameless, and above reproach in His sight</a:t>
            </a:r>
          </a:p>
          <a:p>
            <a:pPr algn="ctr"/>
            <a:r>
              <a:rPr lang="en-US" sz="3500" dirty="0"/>
              <a:t> </a:t>
            </a:r>
          </a:p>
          <a:p>
            <a:pPr algn="ctr"/>
            <a:r>
              <a:rPr lang="en-US" sz="3500" dirty="0"/>
              <a:t> </a:t>
            </a:r>
          </a:p>
          <a:p>
            <a:pPr algn="ctr"/>
            <a:r>
              <a:rPr lang="en-US" sz="3500" dirty="0"/>
              <a:t> </a:t>
            </a:r>
          </a:p>
          <a:p>
            <a:pPr algn="ctr"/>
            <a:endParaRPr lang="en-US" sz="3500" b="1" dirty="0"/>
          </a:p>
          <a:p>
            <a:pPr algn="ctr"/>
            <a:endParaRPr lang="en-US" sz="3500" b="1" dirty="0"/>
          </a:p>
          <a:p>
            <a:pPr algn="ctr"/>
            <a:r>
              <a:rPr lang="en-US" sz="3500" b="1" dirty="0"/>
              <a:t> </a:t>
            </a:r>
          </a:p>
          <a:p>
            <a:pPr algn="ctr"/>
            <a:endParaRPr lang="en-US" sz="3500" b="1" dirty="0"/>
          </a:p>
          <a:p>
            <a:pPr algn="ctr"/>
            <a:endParaRPr lang="en-US" sz="3500" b="1" dirty="0"/>
          </a:p>
          <a:p>
            <a:pPr algn="ctr"/>
            <a:endParaRPr lang="en-US" sz="3500" b="1" dirty="0"/>
          </a:p>
          <a:p>
            <a:pPr algn="ctr"/>
            <a:endParaRPr lang="en-US" sz="3500" b="1" dirty="0"/>
          </a:p>
          <a:p>
            <a:pPr algn="ctr"/>
            <a:endParaRPr lang="en-US" sz="3500" b="1" dirty="0"/>
          </a:p>
          <a:p>
            <a:pPr algn="ctr"/>
            <a:endParaRPr lang="en-US" sz="3500" b="1" dirty="0"/>
          </a:p>
          <a:p>
            <a:pPr algn="ctr"/>
            <a:r>
              <a:rPr lang="en-US" sz="3500" b="1" dirty="0"/>
              <a:t> </a:t>
            </a:r>
          </a:p>
          <a:p>
            <a:pPr algn="ctr"/>
            <a:r>
              <a:rPr lang="en-US" sz="3500" dirty="0"/>
              <a:t> </a:t>
            </a:r>
          </a:p>
          <a:p>
            <a:pPr lvl="0" algn="ctr">
              <a:defRPr/>
            </a:pPr>
            <a:r>
              <a:rPr lang="en-US" sz="3500" dirty="0">
                <a:solidFill>
                  <a:srgbClr val="FFFFFF"/>
                </a:solidFill>
              </a:rPr>
              <a:t> </a:t>
            </a:r>
          </a:p>
          <a:p>
            <a:pPr algn="ctr"/>
            <a:r>
              <a:rPr lang="en-US" sz="3500" dirty="0"/>
              <a:t> </a:t>
            </a:r>
          </a:p>
          <a:p>
            <a:pPr lvl="0" algn="ctr">
              <a:defRPr/>
            </a:pPr>
            <a:endParaRPr lang="en-US" sz="3500" dirty="0">
              <a:solidFill>
                <a:prstClr val="black"/>
              </a:solidFill>
              <a:latin typeface="Calibri"/>
            </a:endParaRPr>
          </a:p>
          <a:p>
            <a:pPr algn="ctr"/>
            <a:r>
              <a:rPr lang="en-US" sz="3500" dirty="0"/>
              <a:t> </a:t>
            </a:r>
          </a:p>
          <a:p>
            <a:pPr algn="ctr"/>
            <a:r>
              <a:rPr lang="en-US" sz="35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u="sng" dirty="0"/>
              <a:t>3. Justification</a:t>
            </a:r>
            <a:endParaRPr lang="en-US" sz="4000" u="sng" dirty="0"/>
          </a:p>
          <a:p>
            <a:pPr algn="ctr"/>
            <a:r>
              <a:rPr lang="en-US" sz="4000" dirty="0"/>
              <a:t> </a:t>
            </a:r>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5:8-9</a:t>
            </a:r>
            <a:endParaRPr lang="en-US" sz="4000" u="sng" dirty="0"/>
          </a:p>
          <a:p>
            <a:pPr algn="ctr"/>
            <a:r>
              <a:rPr lang="en-US" sz="4000" dirty="0"/>
              <a:t>8 But God demonstrates His own love toward us, in that while we were still sinners, Christ died for us. 9 Much more then, having now been justified by His blood, we shall be saved from wrath through Him. </a:t>
            </a:r>
          </a:p>
          <a:p>
            <a:pPr algn="ctr"/>
            <a:r>
              <a:rPr lang="en-US" sz="4000" dirty="0"/>
              <a:t> </a:t>
            </a:r>
          </a:p>
          <a:p>
            <a:pPr algn="ct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4. Sanctification</a:t>
            </a:r>
            <a:endParaRPr lang="en-US" sz="4000" dirty="0"/>
          </a:p>
          <a:p>
            <a:pPr algn="ctr"/>
            <a:r>
              <a:rPr lang="en-US" sz="4000" dirty="0"/>
              <a:t> </a:t>
            </a:r>
          </a:p>
          <a:p>
            <a:pPr algn="ctr"/>
            <a:r>
              <a:rPr lang="en-US" sz="4000" dirty="0"/>
              <a:t> </a:t>
            </a:r>
          </a:p>
          <a:p>
            <a:pPr algn="ctr"/>
            <a:r>
              <a:rPr lang="en-US" sz="4000" dirty="0"/>
              <a:t> </a:t>
            </a:r>
          </a:p>
          <a:p>
            <a:pPr algn="ctr"/>
            <a:endParaRPr lang="en-US" sz="4000" dirty="0"/>
          </a:p>
          <a:p>
            <a:pPr algn="ct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u="sng" dirty="0"/>
              <a:t>Hebrews 13:12</a:t>
            </a:r>
            <a:endParaRPr lang="en-US" sz="4000" u="sng" dirty="0"/>
          </a:p>
          <a:p>
            <a:pPr algn="ctr"/>
            <a:r>
              <a:rPr lang="en-US" sz="4000" dirty="0"/>
              <a:t>“Therefore Jesus also, that He might sanctify the people with His own blood, suffered outside the gate”</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Christ’s Blood keeps on Cleansing us from Sin</a:t>
            </a:r>
            <a:endParaRPr lang="en-US" sz="4000" dirty="0"/>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1 John 1:7</a:t>
            </a:r>
            <a:endParaRPr lang="en-US" sz="4000" u="sng" dirty="0"/>
          </a:p>
          <a:p>
            <a:pPr algn="ctr"/>
            <a:r>
              <a:rPr lang="en-US" sz="4000" dirty="0"/>
              <a:t>“The blood of Jesus His Son cleanses us from all sin.”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1 John 1:9</a:t>
            </a:r>
            <a:endParaRPr lang="en-US" sz="4000" u="sng" dirty="0"/>
          </a:p>
          <a:p>
            <a:pPr algn="ctr"/>
            <a:r>
              <a:rPr lang="en-US" sz="4000" dirty="0"/>
              <a:t>“If we confess our sins, He is faithful and righteous to forgive us our sins and to cleanse us from all unrighteousness.”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a:t>
            </a:r>
            <a:r>
              <a:rPr lang="en-US" sz="4000" b="1" dirty="0"/>
              <a:t>1. Have you ever taken your sin seriously, recognizing it for what it truly is? </a:t>
            </a:r>
          </a:p>
          <a:p>
            <a:pPr algn="ctr"/>
            <a:r>
              <a:rPr lang="en-US" sz="4000" b="1" dirty="0"/>
              <a: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292935"/>
          </a:xfrm>
          <a:prstGeom prst="rect">
            <a:avLst/>
          </a:prstGeom>
        </p:spPr>
        <p:txBody>
          <a:bodyPr wrap="square">
            <a:spAutoFit/>
          </a:bodyPr>
          <a:lstStyle/>
          <a:p>
            <a:pPr algn="ctr"/>
            <a:r>
              <a:rPr lang="en-US" sz="3600" b="1" dirty="0"/>
              <a:t>2. What jokes, excuses, or rationalizations have you used in the past to downplay your sin? </a:t>
            </a:r>
          </a:p>
          <a:p>
            <a:pPr algn="ctr"/>
            <a:endParaRPr lang="en-US" sz="35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u="sng" dirty="0"/>
              <a:t> </a:t>
            </a:r>
            <a:r>
              <a:rPr lang="en-US" sz="4000" b="1" u="sng" dirty="0"/>
              <a:t>1 Peter 1:17-21</a:t>
            </a:r>
            <a:endParaRPr lang="en-US" sz="4000" u="sng" dirty="0"/>
          </a:p>
          <a:p>
            <a:pPr algn="ctr"/>
            <a:r>
              <a:rPr lang="en-US" sz="4000" dirty="0"/>
              <a:t>17 And if you call on the Father, who without partiality judges according to each one's work, conduct yourselves throughout the time of your stay here in fear; 18 knowing that you were not redeemed with corruptible things, like silver or gold, from your aimless conduct received by tradition from your fathers,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Are you trusting in the blood of Christ for the forgiveness of your sins? </a:t>
            </a:r>
          </a:p>
          <a:p>
            <a:pPr algn="ctr"/>
            <a:r>
              <a:rPr lang="en-US" sz="4000" b="1" dirty="0"/>
              <a:t> </a:t>
            </a:r>
          </a:p>
          <a:p>
            <a:pPr algn="ct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1603176"/>
          </a:xfrm>
          <a:prstGeom prst="rect">
            <a:avLst/>
          </a:prstGeom>
        </p:spPr>
        <p:txBody>
          <a:bodyPr wrap="square">
            <a:spAutoFit/>
          </a:bodyPr>
          <a:lstStyle/>
          <a:p>
            <a:pPr algn="ctr"/>
            <a:r>
              <a:rPr lang="en-US" sz="4000" b="1" dirty="0"/>
              <a:t>4. If not, on what or whom are you planning to rely when you stand before God to be judged?</a:t>
            </a:r>
          </a:p>
          <a:p>
            <a:pPr algn="ctr"/>
            <a:r>
              <a:rPr lang="en-US" sz="4000" b="1" dirty="0"/>
              <a:t> </a:t>
            </a:r>
          </a:p>
          <a:p>
            <a:pPr algn="ctr"/>
            <a:r>
              <a:rPr lang="en-US" sz="4400" b="1" dirty="0"/>
              <a:t> </a:t>
            </a:r>
            <a:endParaRPr lang="en-US" sz="4400" dirty="0"/>
          </a:p>
          <a:p>
            <a:pPr algn="ctr"/>
            <a:r>
              <a:rPr lang="en-US" sz="4400" dirty="0"/>
              <a:t> </a:t>
            </a:r>
          </a:p>
          <a:p>
            <a:pPr algn="ctr"/>
            <a:r>
              <a:rPr lang="en-US" sz="4000" dirty="0"/>
              <a:t> </a:t>
            </a:r>
          </a:p>
          <a:p>
            <a:pPr algn="ctr"/>
            <a:r>
              <a:rPr lang="en-US" sz="4000" dirty="0"/>
              <a:t> </a:t>
            </a:r>
          </a:p>
          <a:p>
            <a:pPr algn="ctr"/>
            <a:r>
              <a:rPr lang="en-US" sz="4000" dirty="0"/>
              <a:t> </a:t>
            </a:r>
          </a:p>
          <a:p>
            <a:pPr algn="ctr"/>
            <a:endParaRPr lang="en-US" sz="4400" b="1" dirty="0"/>
          </a:p>
          <a:p>
            <a:pPr algn="ctr"/>
            <a:endParaRPr lang="en-US" sz="4400" b="1" dirty="0"/>
          </a:p>
          <a:p>
            <a:pPr algn="ctr"/>
            <a:endParaRPr lang="en-US" sz="4400" b="1" dirty="0"/>
          </a:p>
          <a:p>
            <a:pPr algn="ctr"/>
            <a:endParaRPr lang="en-US" sz="4400" b="1" dirty="0"/>
          </a:p>
          <a:p>
            <a:pPr algn="ctr"/>
            <a:r>
              <a:rPr lang="en-US" sz="4400" b="1"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909858"/>
          </a:xfrm>
          <a:prstGeom prst="rect">
            <a:avLst/>
          </a:prstGeom>
        </p:spPr>
        <p:txBody>
          <a:bodyPr wrap="square">
            <a:spAutoFit/>
          </a:bodyPr>
          <a:lstStyle/>
          <a:p>
            <a:pPr algn="ctr"/>
            <a:r>
              <a:rPr lang="en-US" sz="4000" b="1" dirty="0"/>
              <a:t>5. Have you been Baptized in Jesus Name or were you baptized in the titles Father, Son and Holy Ghost?</a:t>
            </a:r>
          </a:p>
          <a:p>
            <a:pPr algn="ctr"/>
            <a:r>
              <a:rPr lang="en-US" sz="4000" b="1" dirty="0"/>
              <a:t> </a:t>
            </a:r>
          </a:p>
          <a:p>
            <a:pPr algn="ctr"/>
            <a:endParaRPr lang="en-US" sz="4400" b="1" dirty="0"/>
          </a:p>
          <a:p>
            <a:pPr algn="ctr"/>
            <a:endParaRPr lang="en-US" sz="4400" b="1" dirty="0"/>
          </a:p>
          <a:p>
            <a:pPr algn="ctr"/>
            <a:endParaRPr lang="en-US" sz="4400" b="1" dirty="0"/>
          </a:p>
          <a:p>
            <a:pPr algn="ctr"/>
            <a:r>
              <a:rPr lang="en-US" sz="4400" b="1" dirty="0"/>
              <a:t> </a:t>
            </a:r>
          </a:p>
          <a:p>
            <a:pPr algn="ctr"/>
            <a:endParaRPr lang="en-US" sz="4400" dirty="0"/>
          </a:p>
          <a:p>
            <a:pPr algn="ctr"/>
            <a:endParaRPr lang="en-US" sz="4400" b="1" dirty="0"/>
          </a:p>
          <a:p>
            <a:pPr algn="ctr"/>
            <a:endParaRPr lang="en-US" sz="44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1507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729674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19 but with the precious blood of Christ, as of a lamb without blemish and without spot. 20 He indeed was foreordained before the foundation of the world, but was manifest in these last times for you 21 who through Him believe in God, who raised Him from the dead and gave Him glory, so that your faith and hope are in God</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dirty="0"/>
              <a:t> </a:t>
            </a:r>
            <a:r>
              <a:rPr lang="en-US" sz="4000" b="1" dirty="0"/>
              <a:t>The Blood of Christ is not a subject we hear much about, even though it affects every one of us especially the way we live and the way we die</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6247864"/>
          </a:xfrm>
          <a:prstGeom prst="rect">
            <a:avLst/>
          </a:prstGeom>
        </p:spPr>
        <p:txBody>
          <a:bodyPr wrap="square">
            <a:spAutoFit/>
          </a:bodyPr>
          <a:lstStyle/>
          <a:p>
            <a:pPr algn="ctr"/>
            <a:r>
              <a:rPr lang="en-US" sz="4000" dirty="0">
                <a:solidFill>
                  <a:srgbClr val="FF0000"/>
                </a:solidFill>
              </a:rPr>
              <a:t> </a:t>
            </a:r>
            <a:r>
              <a:rPr lang="en-US" sz="4000" b="1" u="sng" dirty="0"/>
              <a:t>1 Peter 1:18-19</a:t>
            </a:r>
            <a:endParaRPr lang="en-US" sz="4000" u="sng" dirty="0"/>
          </a:p>
          <a:p>
            <a:pPr algn="ctr"/>
            <a:r>
              <a:rPr lang="en-US" sz="4000" dirty="0"/>
              <a:t>18 knowing that you were not redeemed with corruptible things, like silver or gold, from your aimless conduct received by tradition from your fathers, 19 but with the precious blood of Christ, as of a lamb without blemish and without spot.</a:t>
            </a:r>
          </a:p>
          <a:p>
            <a:pPr algn="ctr"/>
            <a:r>
              <a:rPr lang="en-US" sz="4000" b="1" dirty="0"/>
              <a:t> </a:t>
            </a:r>
            <a:endParaRPr lang="en-US" sz="4000" dirty="0"/>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1323439"/>
          </a:xfrm>
          <a:prstGeom prst="rect">
            <a:avLst/>
          </a:prstGeom>
        </p:spPr>
        <p:txBody>
          <a:bodyPr wrap="square">
            <a:spAutoFit/>
          </a:bodyPr>
          <a:lstStyle/>
          <a:p>
            <a:pPr algn="ctr"/>
            <a:r>
              <a:rPr lang="en-US" sz="4000" dirty="0"/>
              <a:t>  </a:t>
            </a:r>
            <a:r>
              <a:rPr lang="en-US" sz="4000" b="1" dirty="0"/>
              <a:t>The Seriousness of Sin</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b="1" dirty="0"/>
              <a:t>The Nature of Sin</a:t>
            </a:r>
            <a:r>
              <a:rPr lang="en-US" sz="4000" dirty="0"/>
              <a:t>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20376</TotalTime>
  <Words>773</Words>
  <Application>Microsoft Office PowerPoint</Application>
  <PresentationFormat>On-screen Show (4:3)</PresentationFormat>
  <Paragraphs>174</Paragraphs>
  <Slides>43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1318</cp:revision>
  <dcterms:created xsi:type="dcterms:W3CDTF">2013-06-05T21:04:28Z</dcterms:created>
  <dcterms:modified xsi:type="dcterms:W3CDTF">2018-09-03T00:05:26Z</dcterms:modified>
</cp:coreProperties>
</file>