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Lst>
  <p:notesMasterIdLst>
    <p:notesMasterId r:id="rId37"/>
  </p:notesMasterIdLst>
  <p:sldIdLst>
    <p:sldId id="896" r:id="rId4"/>
    <p:sldId id="698" r:id="rId5"/>
    <p:sldId id="258" r:id="rId6"/>
    <p:sldId id="894" r:id="rId7"/>
    <p:sldId id="259" r:id="rId8"/>
    <p:sldId id="617" r:id="rId9"/>
    <p:sldId id="838" r:id="rId10"/>
    <p:sldId id="839" r:id="rId11"/>
    <p:sldId id="840" r:id="rId12"/>
    <p:sldId id="841" r:id="rId13"/>
    <p:sldId id="842" r:id="rId14"/>
    <p:sldId id="843" r:id="rId15"/>
    <p:sldId id="848" r:id="rId16"/>
    <p:sldId id="844" r:id="rId17"/>
    <p:sldId id="845" r:id="rId18"/>
    <p:sldId id="846" r:id="rId19"/>
    <p:sldId id="847" r:id="rId20"/>
    <p:sldId id="738" r:id="rId21"/>
    <p:sldId id="615" r:id="rId22"/>
    <p:sldId id="882" r:id="rId23"/>
    <p:sldId id="883" r:id="rId24"/>
    <p:sldId id="884" r:id="rId25"/>
    <p:sldId id="616" r:id="rId26"/>
    <p:sldId id="885" r:id="rId27"/>
    <p:sldId id="806" r:id="rId28"/>
    <p:sldId id="807" r:id="rId29"/>
    <p:sldId id="260" r:id="rId30"/>
    <p:sldId id="799" r:id="rId31"/>
    <p:sldId id="704" r:id="rId32"/>
    <p:sldId id="706" r:id="rId33"/>
    <p:sldId id="707" r:id="rId34"/>
    <p:sldId id="709" r:id="rId35"/>
    <p:sldId id="298"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35" autoAdjust="0"/>
    <p:restoredTop sz="94660"/>
  </p:normalViewPr>
  <p:slideViewPr>
    <p:cSldViewPr>
      <p:cViewPr varScale="1">
        <p:scale>
          <a:sx n="108" d="100"/>
          <a:sy n="108" d="100"/>
        </p:scale>
        <p:origin x="1686"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726CF8-AB8D-4D4A-A576-C89E5CA583C3}" type="datetimeFigureOut">
              <a:rPr lang="en-US" smtClean="0"/>
              <a:pPr/>
              <a:t>9/13/2018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FAD8AB-C685-4702-9014-ADA2C1441788}" type="slidenum">
              <a:rPr lang="en-US" smtClean="0"/>
              <a:pPr/>
              <a:t>‹#›</a:t>
            </a:fld>
            <a:endParaRPr lang="en-US"/>
          </a:p>
        </p:txBody>
      </p:sp>
    </p:spTree>
    <p:extLst>
      <p:ext uri="{BB962C8B-B14F-4D97-AF65-F5344CB8AC3E}">
        <p14:creationId xmlns:p14="http://schemas.microsoft.com/office/powerpoint/2010/main" val="1414467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5355DD6-1C2C-4448-8227-50186370C331}"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31027219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AFAD8AB-C685-4702-9014-ADA2C1441788}" type="slidenum">
              <a:rPr lang="en-US" smtClean="0"/>
              <a:pPr/>
              <a:t>18</a:t>
            </a:fld>
            <a:endParaRPr lang="en-US"/>
          </a:p>
        </p:txBody>
      </p:sp>
    </p:spTree>
    <p:extLst>
      <p:ext uri="{BB962C8B-B14F-4D97-AF65-F5344CB8AC3E}">
        <p14:creationId xmlns:p14="http://schemas.microsoft.com/office/powerpoint/2010/main" val="15368376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AFAD8AB-C685-4702-9014-ADA2C144178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56270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AFAD8AB-C685-4702-9014-ADA2C144178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1367878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AFAD8AB-C685-4702-9014-ADA2C144178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818946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6A6B80C8-9C17-4C8D-80FA-039A6827A3A1}" type="datetimeFigureOut">
              <a:rPr lang="en-US" smtClean="0">
                <a:solidFill>
                  <a:srgbClr val="DBF5F9">
                    <a:shade val="90000"/>
                  </a:srgbClr>
                </a:solidFill>
              </a:rPr>
              <a:pPr/>
              <a:t>9/13/2018</a:t>
            </a:fld>
            <a:endParaRPr lang="en-US">
              <a:solidFill>
                <a:srgbClr val="DBF5F9">
                  <a:shade val="90000"/>
                </a:srgbClr>
              </a:solidFill>
            </a:endParaRPr>
          </a:p>
        </p:txBody>
      </p:sp>
      <p:sp>
        <p:nvSpPr>
          <p:cNvPr id="19" name="Footer Placeholder 18"/>
          <p:cNvSpPr>
            <a:spLocks noGrp="1"/>
          </p:cNvSpPr>
          <p:nvPr>
            <p:ph type="ftr" sz="quarter" idx="11"/>
          </p:nvPr>
        </p:nvSpPr>
        <p:spPr/>
        <p:txBody>
          <a:bodyPr/>
          <a:lstStyle/>
          <a:p>
            <a:endParaRPr lang="en-US">
              <a:solidFill>
                <a:srgbClr val="DBF5F9">
                  <a:shade val="90000"/>
                </a:srgbClr>
              </a:solidFill>
            </a:endParaRPr>
          </a:p>
        </p:txBody>
      </p:sp>
      <p:sp>
        <p:nvSpPr>
          <p:cNvPr id="27" name="Slide Number Placeholder 26"/>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9/13/2018</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9/13/2018</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9/13/2018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9/13/2018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9/13/2018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A6B80C8-9C17-4C8D-80FA-039A6827A3A1}" type="datetimeFigureOut">
              <a:rPr lang="en-US" smtClean="0">
                <a:solidFill>
                  <a:prstClr val="black">
                    <a:tint val="75000"/>
                  </a:prstClr>
                </a:solidFill>
              </a:rPr>
              <a:pPr/>
              <a:t>9/13/2018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A6B80C8-9C17-4C8D-80FA-039A6827A3A1}" type="datetimeFigureOut">
              <a:rPr lang="en-US" smtClean="0">
                <a:solidFill>
                  <a:prstClr val="black">
                    <a:tint val="75000"/>
                  </a:prstClr>
                </a:solidFill>
              </a:rPr>
              <a:pPr/>
              <a:t>9/13/2018</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A6B80C8-9C17-4C8D-80FA-039A6827A3A1}" type="datetimeFigureOut">
              <a:rPr lang="en-US" smtClean="0">
                <a:solidFill>
                  <a:prstClr val="black">
                    <a:tint val="75000"/>
                  </a:prstClr>
                </a:solidFill>
              </a:rPr>
              <a:pPr/>
              <a:t>9/13/2018</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6B80C8-9C17-4C8D-80FA-039A6827A3A1}" type="datetimeFigureOut">
              <a:rPr lang="en-US" smtClean="0">
                <a:solidFill>
                  <a:prstClr val="black">
                    <a:tint val="75000"/>
                  </a:prstClr>
                </a:solidFill>
              </a:rPr>
              <a:pPr/>
              <a:t>9/13/2018</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A6B80C8-9C17-4C8D-80FA-039A6827A3A1}" type="datetimeFigureOut">
              <a:rPr lang="en-US" smtClean="0">
                <a:solidFill>
                  <a:prstClr val="black">
                    <a:tint val="75000"/>
                  </a:prstClr>
                </a:solidFill>
              </a:rPr>
              <a:pPr/>
              <a:t>9/13/2018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9/13/2018</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A6B80C8-9C17-4C8D-80FA-039A6827A3A1}" type="datetimeFigureOut">
              <a:rPr lang="en-US" smtClean="0">
                <a:solidFill>
                  <a:prstClr val="black">
                    <a:tint val="75000"/>
                  </a:prstClr>
                </a:solidFill>
              </a:rPr>
              <a:pPr/>
              <a:t>9/13/2018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9/13/2018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9/13/2018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6A6B80C8-9C17-4C8D-80FA-039A6827A3A1}" type="datetimeFigureOut">
              <a:rPr lang="en-US" smtClean="0">
                <a:solidFill>
                  <a:srgbClr val="DBF5F9">
                    <a:shade val="90000"/>
                  </a:srgbClr>
                </a:solidFill>
              </a:rPr>
              <a:pPr/>
              <a:t>9/13/2018</a:t>
            </a:fld>
            <a:endParaRPr lang="en-US">
              <a:solidFill>
                <a:srgbClr val="DBF5F9">
                  <a:shade val="90000"/>
                </a:srgbClr>
              </a:solidFill>
            </a:endParaRPr>
          </a:p>
        </p:txBody>
      </p:sp>
      <p:sp>
        <p:nvSpPr>
          <p:cNvPr id="19" name="Footer Placeholder 18"/>
          <p:cNvSpPr>
            <a:spLocks noGrp="1"/>
          </p:cNvSpPr>
          <p:nvPr>
            <p:ph type="ftr" sz="quarter" idx="11"/>
          </p:nvPr>
        </p:nvSpPr>
        <p:spPr/>
        <p:txBody>
          <a:bodyPr/>
          <a:lstStyle/>
          <a:p>
            <a:endParaRPr lang="en-US">
              <a:solidFill>
                <a:srgbClr val="DBF5F9">
                  <a:shade val="90000"/>
                </a:srgbClr>
              </a:solidFill>
            </a:endParaRPr>
          </a:p>
        </p:txBody>
      </p:sp>
      <p:sp>
        <p:nvSpPr>
          <p:cNvPr id="27" name="Slide Number Placeholder 26"/>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9/13/2018</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DBF5F9">
                    <a:shade val="90000"/>
                  </a:srgbClr>
                </a:solidFill>
              </a:rPr>
              <a:pPr/>
              <a:t>9/13/2018</a:t>
            </a:fld>
            <a:endParaRPr lang="en-US">
              <a:solidFill>
                <a:srgbClr val="DBF5F9">
                  <a:shade val="90000"/>
                </a:srgbClr>
              </a:solidFill>
            </a:endParaRPr>
          </a:p>
        </p:txBody>
      </p:sp>
      <p:sp>
        <p:nvSpPr>
          <p:cNvPr id="5" name="Footer Placeholder 4"/>
          <p:cNvSpPr>
            <a:spLocks noGrp="1"/>
          </p:cNvSpPr>
          <p:nvPr>
            <p:ph type="ftr" sz="quarter" idx="11"/>
          </p:nvPr>
        </p:nvSpPr>
        <p:spPr/>
        <p:txBody>
          <a:bodyPr/>
          <a:lstStyle/>
          <a:p>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9/13/2018</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6A6B80C8-9C17-4C8D-80FA-039A6827A3A1}" type="datetimeFigureOut">
              <a:rPr lang="en-US" smtClean="0">
                <a:solidFill>
                  <a:srgbClr val="04617B">
                    <a:shade val="90000"/>
                  </a:srgbClr>
                </a:solidFill>
              </a:rPr>
              <a:pPr/>
              <a:t>9/13/2018</a:t>
            </a:fld>
            <a:endParaRPr lang="en-US">
              <a:solidFill>
                <a:srgbClr val="04617B">
                  <a:shade val="90000"/>
                </a:srgbClr>
              </a:solidFill>
            </a:endParaRPr>
          </a:p>
        </p:txBody>
      </p:sp>
      <p:sp>
        <p:nvSpPr>
          <p:cNvPr id="8" name="Footer Placeholder 7"/>
          <p:cNvSpPr>
            <a:spLocks noGrp="1"/>
          </p:cNvSpPr>
          <p:nvPr>
            <p:ph type="ftr" sz="quarter" idx="11"/>
          </p:nvPr>
        </p:nvSpPr>
        <p:spPr/>
        <p:txBody>
          <a:bodyPr/>
          <a:lstStyle/>
          <a:p>
            <a:endParaRPr lang="en-US">
              <a:solidFill>
                <a:srgbClr val="04617B">
                  <a:shade val="90000"/>
                </a:srgbClr>
              </a:solidFill>
            </a:endParaRPr>
          </a:p>
        </p:txBody>
      </p:sp>
      <p:sp>
        <p:nvSpPr>
          <p:cNvPr id="9" name="Slide Number Placeholder 8"/>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6A6B80C8-9C17-4C8D-80FA-039A6827A3A1}" type="datetimeFigureOut">
              <a:rPr lang="en-US" smtClean="0">
                <a:solidFill>
                  <a:srgbClr val="04617B">
                    <a:shade val="90000"/>
                  </a:srgbClr>
                </a:solidFill>
              </a:rPr>
              <a:pPr/>
              <a:t>9/13/2018</a:t>
            </a:fld>
            <a:endParaRPr lang="en-US">
              <a:solidFill>
                <a:srgbClr val="04617B">
                  <a:shade val="90000"/>
                </a:srgbClr>
              </a:solidFill>
            </a:endParaRPr>
          </a:p>
        </p:txBody>
      </p:sp>
      <p:sp>
        <p:nvSpPr>
          <p:cNvPr id="4" name="Footer Placeholder 3"/>
          <p:cNvSpPr>
            <a:spLocks noGrp="1"/>
          </p:cNvSpPr>
          <p:nvPr>
            <p:ph type="ftr" sz="quarter" idx="11"/>
          </p:nvPr>
        </p:nvSpPr>
        <p:spPr/>
        <p:txBody>
          <a:bodyPr/>
          <a:lstStyle/>
          <a:p>
            <a:endParaRPr lang="en-US">
              <a:solidFill>
                <a:srgbClr val="04617B">
                  <a:shade val="90000"/>
                </a:srgbClr>
              </a:solidFill>
            </a:endParaRPr>
          </a:p>
        </p:txBody>
      </p:sp>
      <p:sp>
        <p:nvSpPr>
          <p:cNvPr id="5" name="Slide Number Placeholder 4"/>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6B80C8-9C17-4C8D-80FA-039A6827A3A1}" type="datetimeFigureOut">
              <a:rPr lang="en-US" smtClean="0">
                <a:solidFill>
                  <a:srgbClr val="04617B">
                    <a:shade val="90000"/>
                  </a:srgbClr>
                </a:solidFill>
              </a:rPr>
              <a:pPr/>
              <a:t>9/13/2018</a:t>
            </a:fld>
            <a:endParaRPr lang="en-US">
              <a:solidFill>
                <a:srgbClr val="04617B">
                  <a:shade val="90000"/>
                </a:srgbClr>
              </a:solidFill>
            </a:endParaRPr>
          </a:p>
        </p:txBody>
      </p:sp>
      <p:sp>
        <p:nvSpPr>
          <p:cNvPr id="3" name="Footer Placeholder 2"/>
          <p:cNvSpPr>
            <a:spLocks noGrp="1"/>
          </p:cNvSpPr>
          <p:nvPr>
            <p:ph type="ftr" sz="quarter" idx="11"/>
          </p:nvPr>
        </p:nvSpPr>
        <p:spPr/>
        <p:txBody>
          <a:bodyPr/>
          <a:lstStyle/>
          <a:p>
            <a:endParaRPr lang="en-US">
              <a:solidFill>
                <a:srgbClr val="04617B">
                  <a:shade val="90000"/>
                </a:srgbClr>
              </a:solidFill>
            </a:endParaRPr>
          </a:p>
        </p:txBody>
      </p:sp>
      <p:sp>
        <p:nvSpPr>
          <p:cNvPr id="4" name="Slide Number Placeholder 3"/>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DBF5F9">
                    <a:shade val="90000"/>
                  </a:srgbClr>
                </a:solidFill>
              </a:rPr>
              <a:pPr/>
              <a:t>9/13/2018</a:t>
            </a:fld>
            <a:endParaRPr lang="en-US">
              <a:solidFill>
                <a:srgbClr val="DBF5F9">
                  <a:shade val="90000"/>
                </a:srgbClr>
              </a:solidFill>
            </a:endParaRPr>
          </a:p>
        </p:txBody>
      </p:sp>
      <p:sp>
        <p:nvSpPr>
          <p:cNvPr id="5" name="Footer Placeholder 4"/>
          <p:cNvSpPr>
            <a:spLocks noGrp="1"/>
          </p:cNvSpPr>
          <p:nvPr>
            <p:ph type="ftr" sz="quarter" idx="11"/>
          </p:nvPr>
        </p:nvSpPr>
        <p:spPr/>
        <p:txBody>
          <a:bodyPr/>
          <a:lstStyle/>
          <a:p>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9/13/2018</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9/13/2018</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9/13/2018</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9/13/2018</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9/13/2018</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6A6B80C8-9C17-4C8D-80FA-039A6827A3A1}" type="datetimeFigureOut">
              <a:rPr lang="en-US" smtClean="0">
                <a:solidFill>
                  <a:srgbClr val="04617B">
                    <a:shade val="90000"/>
                  </a:srgbClr>
                </a:solidFill>
              </a:rPr>
              <a:pPr/>
              <a:t>9/13/2018</a:t>
            </a:fld>
            <a:endParaRPr lang="en-US">
              <a:solidFill>
                <a:srgbClr val="04617B">
                  <a:shade val="90000"/>
                </a:srgbClr>
              </a:solidFill>
            </a:endParaRPr>
          </a:p>
        </p:txBody>
      </p:sp>
      <p:sp>
        <p:nvSpPr>
          <p:cNvPr id="8" name="Footer Placeholder 7"/>
          <p:cNvSpPr>
            <a:spLocks noGrp="1"/>
          </p:cNvSpPr>
          <p:nvPr>
            <p:ph type="ftr" sz="quarter" idx="11"/>
          </p:nvPr>
        </p:nvSpPr>
        <p:spPr/>
        <p:txBody>
          <a:bodyPr/>
          <a:lstStyle/>
          <a:p>
            <a:endParaRPr lang="en-US">
              <a:solidFill>
                <a:srgbClr val="04617B">
                  <a:shade val="90000"/>
                </a:srgbClr>
              </a:solidFill>
            </a:endParaRPr>
          </a:p>
        </p:txBody>
      </p:sp>
      <p:sp>
        <p:nvSpPr>
          <p:cNvPr id="9" name="Slide Number Placeholder 8"/>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6A6B80C8-9C17-4C8D-80FA-039A6827A3A1}" type="datetimeFigureOut">
              <a:rPr lang="en-US" smtClean="0">
                <a:solidFill>
                  <a:srgbClr val="04617B">
                    <a:shade val="90000"/>
                  </a:srgbClr>
                </a:solidFill>
              </a:rPr>
              <a:pPr/>
              <a:t>9/13/2018</a:t>
            </a:fld>
            <a:endParaRPr lang="en-US">
              <a:solidFill>
                <a:srgbClr val="04617B">
                  <a:shade val="90000"/>
                </a:srgbClr>
              </a:solidFill>
            </a:endParaRPr>
          </a:p>
        </p:txBody>
      </p:sp>
      <p:sp>
        <p:nvSpPr>
          <p:cNvPr id="4" name="Footer Placeholder 3"/>
          <p:cNvSpPr>
            <a:spLocks noGrp="1"/>
          </p:cNvSpPr>
          <p:nvPr>
            <p:ph type="ftr" sz="quarter" idx="11"/>
          </p:nvPr>
        </p:nvSpPr>
        <p:spPr/>
        <p:txBody>
          <a:bodyPr/>
          <a:lstStyle/>
          <a:p>
            <a:endParaRPr lang="en-US">
              <a:solidFill>
                <a:srgbClr val="04617B">
                  <a:shade val="90000"/>
                </a:srgbClr>
              </a:solidFill>
            </a:endParaRPr>
          </a:p>
        </p:txBody>
      </p:sp>
      <p:sp>
        <p:nvSpPr>
          <p:cNvPr id="5" name="Slide Number Placeholder 4"/>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6B80C8-9C17-4C8D-80FA-039A6827A3A1}" type="datetimeFigureOut">
              <a:rPr lang="en-US" smtClean="0">
                <a:solidFill>
                  <a:srgbClr val="04617B">
                    <a:shade val="90000"/>
                  </a:srgbClr>
                </a:solidFill>
              </a:rPr>
              <a:pPr/>
              <a:t>9/13/2018</a:t>
            </a:fld>
            <a:endParaRPr lang="en-US">
              <a:solidFill>
                <a:srgbClr val="04617B">
                  <a:shade val="90000"/>
                </a:srgbClr>
              </a:solidFill>
            </a:endParaRPr>
          </a:p>
        </p:txBody>
      </p:sp>
      <p:sp>
        <p:nvSpPr>
          <p:cNvPr id="3" name="Footer Placeholder 2"/>
          <p:cNvSpPr>
            <a:spLocks noGrp="1"/>
          </p:cNvSpPr>
          <p:nvPr>
            <p:ph type="ftr" sz="quarter" idx="11"/>
          </p:nvPr>
        </p:nvSpPr>
        <p:spPr/>
        <p:txBody>
          <a:bodyPr/>
          <a:lstStyle/>
          <a:p>
            <a:endParaRPr lang="en-US">
              <a:solidFill>
                <a:srgbClr val="04617B">
                  <a:shade val="90000"/>
                </a:srgbClr>
              </a:solidFill>
            </a:endParaRPr>
          </a:p>
        </p:txBody>
      </p:sp>
      <p:sp>
        <p:nvSpPr>
          <p:cNvPr id="4" name="Slide Number Placeholder 3"/>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9/13/2018</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9/13/2018</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2.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A6B80C8-9C17-4C8D-80FA-039A6827A3A1}" type="datetimeFigureOut">
              <a:rPr lang="en-US" smtClean="0">
                <a:solidFill>
                  <a:srgbClr val="04617B">
                    <a:shade val="90000"/>
                  </a:srgbClr>
                </a:solidFill>
              </a:rPr>
              <a:pPr/>
              <a:t>9/13/2018</a:t>
            </a:fld>
            <a:endParaRPr lang="en-US">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6B80C8-9C17-4C8D-80FA-039A6827A3A1}" type="datetimeFigureOut">
              <a:rPr lang="en-US" smtClean="0">
                <a:solidFill>
                  <a:prstClr val="black">
                    <a:tint val="75000"/>
                  </a:prstClr>
                </a:solidFill>
              </a:rPr>
              <a:pPr/>
              <a:t>9/13/2018</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A6B80C8-9C17-4C8D-80FA-039A6827A3A1}" type="datetimeFigureOut">
              <a:rPr lang="en-US" smtClean="0">
                <a:solidFill>
                  <a:srgbClr val="04617B">
                    <a:shade val="90000"/>
                  </a:srgbClr>
                </a:solidFill>
              </a:rPr>
              <a:pPr/>
              <a:t>9/13/2018</a:t>
            </a:fld>
            <a:endParaRPr lang="en-US">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9.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extLst>
      <p:ext uri="{BB962C8B-B14F-4D97-AF65-F5344CB8AC3E}">
        <p14:creationId xmlns:p14="http://schemas.microsoft.com/office/powerpoint/2010/main" val="18860020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016758"/>
          </a:xfrm>
          <a:prstGeom prst="rect">
            <a:avLst/>
          </a:prstGeom>
        </p:spPr>
        <p:txBody>
          <a:bodyPr wrap="square">
            <a:spAutoFit/>
          </a:bodyPr>
          <a:lstStyle/>
          <a:p>
            <a:pPr algn="ctr"/>
            <a:r>
              <a:rPr kumimoji="0" lang="en-US" sz="4000" b="1" i="0" u="none" strike="noStrike" kern="1200" cap="none" spc="0" normalizeH="0" baseline="0" noProof="0" dirty="0">
                <a:ln>
                  <a:noFill/>
                </a:ln>
                <a:solidFill>
                  <a:prstClr val="black"/>
                </a:solidFill>
                <a:effectLst/>
                <a:uLnTx/>
                <a:uFillTx/>
                <a:latin typeface="Calibri"/>
              </a:rPr>
              <a:t> </a:t>
            </a:r>
            <a:r>
              <a:rPr lang="en-US" sz="4000" b="1" dirty="0"/>
              <a:t>9 So He told His disciples that a small boat should be kept ready for Him because of the multitude, lest they should crush Him. 10 For He healed many, so that as many as had afflictions pressed about Him to touch Him. </a:t>
            </a:r>
            <a:endParaRPr lang="en-US" sz="4000" dirty="0"/>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476606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785652"/>
          </a:xfrm>
          <a:prstGeom prst="rect">
            <a:avLst/>
          </a:prstGeom>
        </p:spPr>
        <p:txBody>
          <a:bodyPr wrap="square">
            <a:spAutoFit/>
          </a:bodyPr>
          <a:lstStyle/>
          <a:p>
            <a:pPr algn="ctr"/>
            <a:r>
              <a:rPr lang="en-US" sz="4000" b="1" dirty="0"/>
              <a:t>11 And the unclean spirits, whenever they saw Him, fell down before Him and cried out, saying, "You are the Son of God." 12 But He sternly warned them that they should not make Him known.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3566596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016758"/>
          </a:xfrm>
          <a:prstGeom prst="rect">
            <a:avLst/>
          </a:prstGeom>
        </p:spPr>
        <p:txBody>
          <a:bodyPr wrap="square">
            <a:spAutoFit/>
          </a:bodyPr>
          <a:lstStyle/>
          <a:p>
            <a:pPr algn="ctr"/>
            <a:r>
              <a:rPr lang="en-US" sz="4000" b="1" dirty="0"/>
              <a:t> 1 And He entered the synagogue again, and a man was there who had a withered hand. 2 So they watched Him closely, whether He would heal him on the Sabbath, so that they might accuse Him.</a:t>
            </a:r>
            <a:endParaRPr lang="en-US" sz="4000" dirty="0"/>
          </a:p>
          <a:p>
            <a:pPr algn="ctr"/>
            <a:endParaRPr lang="en-US" sz="4000" dirty="0">
              <a:solidFill>
                <a:srgbClr val="FF0000"/>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1701952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785652"/>
          </a:xfrm>
          <a:prstGeom prst="rect">
            <a:avLst/>
          </a:prstGeom>
        </p:spPr>
        <p:txBody>
          <a:bodyPr wrap="square">
            <a:spAutoFit/>
          </a:bodyPr>
          <a:lstStyle/>
          <a:p>
            <a:pPr algn="ctr"/>
            <a:r>
              <a:rPr lang="en-US" sz="4000" u="sng" dirty="0"/>
              <a:t> </a:t>
            </a:r>
            <a:r>
              <a:rPr lang="en-US" sz="4000" b="1" u="sng" dirty="0"/>
              <a:t>Luke 6:6</a:t>
            </a:r>
            <a:endParaRPr lang="en-US" sz="4000" u="sng" dirty="0"/>
          </a:p>
          <a:p>
            <a:pPr algn="ctr"/>
            <a:r>
              <a:rPr lang="en-US" sz="4000" dirty="0"/>
              <a:t>“Now it happened on another Sabbath, also, that He entered the synagogue and taught. And a man was there whose right hand was withered.”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870371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8094524"/>
          </a:xfrm>
          <a:prstGeom prst="rect">
            <a:avLst/>
          </a:prstGeom>
        </p:spPr>
        <p:txBody>
          <a:bodyPr wrap="square">
            <a:spAutoFit/>
          </a:bodyPr>
          <a:lstStyle/>
          <a:p>
            <a:pPr algn="ctr"/>
            <a:r>
              <a:rPr lang="en-US" sz="4000" b="1" u="sng" dirty="0"/>
              <a:t>Philippians 3:17-20</a:t>
            </a:r>
            <a:endParaRPr lang="en-US" sz="4000" u="sng" dirty="0"/>
          </a:p>
          <a:p>
            <a:pPr algn="ctr"/>
            <a:r>
              <a:rPr lang="en-US" sz="4000" dirty="0"/>
              <a:t>17 Brethren, join in following my example, and note those who so walk, as you have us for a pattern. 18 For many walk, of whom I have told you often, and now tell you even weeping, that they are the enemies of the cross of Christ: 19 whose end is destruction, whose god is their belly, and whose glory is in their shame--who set their mind on earthly things. </a:t>
            </a:r>
          </a:p>
          <a:p>
            <a:pPr algn="ctr"/>
            <a:r>
              <a:rPr lang="en-US" sz="4000" dirty="0"/>
              <a:t>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570116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863417"/>
          </a:xfrm>
          <a:prstGeom prst="rect">
            <a:avLst/>
          </a:prstGeom>
        </p:spPr>
        <p:txBody>
          <a:bodyPr wrap="square">
            <a:spAutoFit/>
          </a:bodyPr>
          <a:lstStyle/>
          <a:p>
            <a:pPr algn="ctr"/>
            <a:r>
              <a:rPr lang="en-US" sz="4000" b="1" u="sng" dirty="0"/>
              <a:t>Romans 5:10-11</a:t>
            </a:r>
            <a:endParaRPr lang="en-US" sz="4000" u="sng" dirty="0"/>
          </a:p>
          <a:p>
            <a:pPr algn="ctr"/>
            <a:r>
              <a:rPr lang="en-US" sz="4000" dirty="0"/>
              <a:t>10 For if when we were enemies we were reconciled to God through the death of His Son, much more, having been reconciled, we shall be saved by His life. 11 And not only that, but we also rejoice in God through our Lord Jesus Christ, through whom we have now received the reconciliation.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657461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016758"/>
          </a:xfrm>
          <a:prstGeom prst="rect">
            <a:avLst/>
          </a:prstGeom>
        </p:spPr>
        <p:txBody>
          <a:bodyPr wrap="square">
            <a:spAutoFit/>
          </a:bodyPr>
          <a:lstStyle/>
          <a:p>
            <a:pPr algn="ctr"/>
            <a:r>
              <a:rPr lang="en-US" sz="4000" b="1" u="sng" dirty="0"/>
              <a:t>Exodus 31:14</a:t>
            </a:r>
            <a:endParaRPr lang="en-US" sz="4000" u="sng" dirty="0"/>
          </a:p>
          <a:p>
            <a:pPr algn="ctr"/>
            <a:r>
              <a:rPr lang="en-US" sz="4000" dirty="0"/>
              <a:t>14 You shall keep the Sabbath, therefore, for it is holy to you. Everyone who profanes it shall surely be put to death; for whoever does any work on it, that person shall be cut off from among his peoples.</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1169266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938992"/>
          </a:xfrm>
          <a:prstGeom prst="rect">
            <a:avLst/>
          </a:prstGeom>
        </p:spPr>
        <p:txBody>
          <a:bodyPr wrap="square">
            <a:spAutoFit/>
          </a:bodyPr>
          <a:lstStyle/>
          <a:p>
            <a:pPr algn="ctr"/>
            <a:r>
              <a:rPr lang="en-US" sz="4000" b="1" dirty="0"/>
              <a:t>3 And He said to the man who had the withered hand, </a:t>
            </a:r>
            <a:r>
              <a:rPr lang="en-US" sz="4000" b="1" dirty="0">
                <a:solidFill>
                  <a:srgbClr val="FF0000"/>
                </a:solidFill>
              </a:rPr>
              <a:t>"Step forward." </a:t>
            </a:r>
            <a:endParaRPr lang="en-US" sz="4000" dirty="0">
              <a:solidFill>
                <a:srgbClr val="FF0000"/>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43888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b="1" dirty="0"/>
              <a:t>4 Then He said to them, </a:t>
            </a:r>
            <a:r>
              <a:rPr lang="en-US" sz="4000" b="1" dirty="0">
                <a:solidFill>
                  <a:srgbClr val="FF0000"/>
                </a:solidFill>
              </a:rPr>
              <a:t>"Is it lawful on the Sabbath to do good or to do evil, to save life or to kill?"</a:t>
            </a:r>
            <a:r>
              <a:rPr lang="en-US" sz="4000" b="1" dirty="0"/>
              <a:t> But they kept silent. </a:t>
            </a:r>
            <a:endParaRPr lang="en-US" sz="4000" dirty="0"/>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3604224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8408"/>
            <a:ext cx="8915400" cy="3785652"/>
          </a:xfrm>
          <a:prstGeom prst="rect">
            <a:avLst/>
          </a:prstGeom>
        </p:spPr>
        <p:txBody>
          <a:bodyPr wrap="square">
            <a:spAutoFit/>
          </a:bodyPr>
          <a:lstStyle/>
          <a:p>
            <a:pPr algn="ctr"/>
            <a:r>
              <a:rPr lang="en-US" sz="4000" b="1" dirty="0">
                <a:solidFill>
                  <a:srgbClr val="FF0000"/>
                </a:solidFill>
              </a:rPr>
              <a:t>  “Is it legal to do good deeds on the Sabbath, or is it a day for doing harm?” </a:t>
            </a:r>
          </a:p>
          <a:p>
            <a:pPr algn="ctr"/>
            <a:endParaRPr lang="en-US" sz="4000" b="1" dirty="0">
              <a:solidFill>
                <a:srgbClr val="FF0000"/>
              </a:solidFill>
            </a:endParaRPr>
          </a:p>
          <a:p>
            <a:pPr algn="ctr"/>
            <a:r>
              <a:rPr lang="en-US" sz="4000" b="1" dirty="0">
                <a:solidFill>
                  <a:srgbClr val="FF0000"/>
                </a:solidFill>
              </a:rPr>
              <a:t> </a:t>
            </a:r>
          </a:p>
          <a:p>
            <a:pPr algn="ctr"/>
            <a:r>
              <a:rPr lang="en-US" sz="4000" b="1" dirty="0">
                <a:solidFill>
                  <a:srgbClr val="FF0000"/>
                </a:solidFill>
              </a:rPr>
              <a:t> </a:t>
            </a:r>
          </a:p>
          <a:p>
            <a:pPr algn="ctr"/>
            <a:endParaRPr lang="en-US" sz="40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Users\Placido Soliven\Desktop\Google Images\Turn Off Cell Phone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863417"/>
          </a:xfrm>
          <a:prstGeom prst="rect">
            <a:avLst/>
          </a:prstGeom>
        </p:spPr>
        <p:txBody>
          <a:bodyPr wrap="square">
            <a:spAutoFit/>
          </a:bodyPr>
          <a:lstStyle/>
          <a:p>
            <a:pPr algn="ctr"/>
            <a:r>
              <a:rPr lang="en-US" sz="4000" b="1" u="sng" dirty="0"/>
              <a:t>Matthew 12:10-14</a:t>
            </a:r>
            <a:endParaRPr lang="en-US" sz="4000" u="sng" dirty="0"/>
          </a:p>
          <a:p>
            <a:pPr algn="ctr"/>
            <a:r>
              <a:rPr lang="en-US" sz="4000" dirty="0"/>
              <a:t>10 And behold, there was a man who had a withered hand. And they asked Him, saying, "Is it lawful to heal on the Sabbath?"--that they might accuse Him. 11 Then He said to them, </a:t>
            </a:r>
            <a:r>
              <a:rPr lang="en-US" sz="4000" dirty="0">
                <a:solidFill>
                  <a:srgbClr val="FF0000"/>
                </a:solidFill>
              </a:rPr>
              <a:t>"What man is there among you who has one sheep, and if it falls into a pit on the Sabbath, will not lay hold of it and lift it out?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3368143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632311"/>
          </a:xfrm>
          <a:prstGeom prst="rect">
            <a:avLst/>
          </a:prstGeom>
        </p:spPr>
        <p:txBody>
          <a:bodyPr wrap="square">
            <a:spAutoFit/>
          </a:bodyPr>
          <a:lstStyle/>
          <a:p>
            <a:pPr algn="ctr"/>
            <a:r>
              <a:rPr lang="en-US" sz="4000" dirty="0"/>
              <a:t>12 </a:t>
            </a:r>
            <a:r>
              <a:rPr lang="en-US" sz="4000" dirty="0">
                <a:solidFill>
                  <a:srgbClr val="FF0000"/>
                </a:solidFill>
              </a:rPr>
              <a:t>Of how much more value then is a man than a sheep? Therefore it is lawful to do good on the Sabbath."</a:t>
            </a:r>
            <a:r>
              <a:rPr lang="en-US" sz="4000" dirty="0"/>
              <a:t> 13 Then He said to the man, </a:t>
            </a:r>
            <a:r>
              <a:rPr lang="en-US" sz="4000" dirty="0">
                <a:solidFill>
                  <a:srgbClr val="FF0000"/>
                </a:solidFill>
              </a:rPr>
              <a:t>"Stretch out your hand." </a:t>
            </a:r>
            <a:r>
              <a:rPr lang="en-US" sz="4000" dirty="0"/>
              <a:t>And he stretched it out, and it was restored as whole as the other. 14 Then the Pharisees went out and plotted against Him, how they might destroy Him.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227801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b="1" u="sng" dirty="0"/>
              <a:t>Exodus 31:14</a:t>
            </a:r>
            <a:endParaRPr lang="en-US" sz="4000" u="sng" dirty="0"/>
          </a:p>
          <a:p>
            <a:pPr algn="ctr"/>
            <a:r>
              <a:rPr lang="en-US" sz="4000" dirty="0"/>
              <a:t>“You shall keep the Sabbath, therefore, for it is holy to you. Everyone who profanes it shall surely be put to death; for whoever does any work on it, that person shall be cut off from among his people.”</a:t>
            </a:r>
          </a:p>
          <a:p>
            <a:pPr algn="ctr"/>
            <a:r>
              <a:rPr lang="en-US" sz="4000" b="1" dirty="0"/>
              <a:t> </a:t>
            </a:r>
            <a:endParaRPr lang="en-US" sz="4000" dirty="0"/>
          </a:p>
          <a:p>
            <a:pPr lvl="0" algn="ctr">
              <a:defRPr/>
            </a:pPr>
            <a:r>
              <a:rPr lang="en-US" sz="4000" dirty="0">
                <a:solidFill>
                  <a:prstClr val="black"/>
                </a:solidFil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099860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algn="ctr"/>
            <a:endParaRPr lang="en-US" sz="4000" dirty="0"/>
          </a:p>
          <a:p>
            <a:pPr algn="ctr"/>
            <a:r>
              <a:rPr lang="en-US" sz="4000" b="1" dirty="0"/>
              <a:t> </a:t>
            </a:r>
            <a:endParaRPr lang="en-US" sz="4000" dirty="0"/>
          </a:p>
        </p:txBody>
      </p:sp>
      <p:sp>
        <p:nvSpPr>
          <p:cNvPr id="4" name="Rectangle 3"/>
          <p:cNvSpPr/>
          <p:nvPr/>
        </p:nvSpPr>
        <p:spPr>
          <a:xfrm>
            <a:off x="76200" y="76200"/>
            <a:ext cx="8915400" cy="5016758"/>
          </a:xfrm>
          <a:prstGeom prst="rect">
            <a:avLst/>
          </a:prstGeom>
        </p:spPr>
        <p:txBody>
          <a:bodyPr wrap="square">
            <a:spAutoFit/>
          </a:bodyPr>
          <a:lstStyle/>
          <a:p>
            <a:pPr algn="ctr"/>
            <a:r>
              <a:rPr lang="en-US" sz="4000" b="1" dirty="0"/>
              <a:t>5 And when He had looked around at them with anger, being grieved by the hardness of their hearts, He said to the man, </a:t>
            </a:r>
            <a:r>
              <a:rPr lang="en-US" sz="4000" b="1" dirty="0">
                <a:solidFill>
                  <a:srgbClr val="FF0000"/>
                </a:solidFill>
              </a:rPr>
              <a:t>"Stretch out your hand." </a:t>
            </a:r>
            <a:r>
              <a:rPr lang="en-US" sz="4000" b="1" dirty="0"/>
              <a:t>And he stretched it out, and his hand was restored as whole as the other.</a:t>
            </a:r>
            <a:endParaRPr lang="en-US" sz="4000" dirty="0"/>
          </a:p>
          <a:p>
            <a:pPr algn="ctr"/>
            <a:r>
              <a:rPr lang="en-US" sz="4000" b="1" dirty="0"/>
              <a:t> </a:t>
            </a:r>
            <a:endParaRPr lang="en-US" sz="4000" dirty="0"/>
          </a:p>
          <a:p>
            <a:pPr algn="ctr"/>
            <a:endParaRPr lang="en-US" sz="4000" b="1" dirty="0">
              <a:solidFill>
                <a:prstClr val="black"/>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a:ea typeface="+mn-ea"/>
                <a:cs typeface="+mn-cs"/>
              </a:rPr>
              <a:t> </a:t>
            </a: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p:txBody>
      </p:sp>
      <p:sp>
        <p:nvSpPr>
          <p:cNvPr id="4" name="Rectangle 3"/>
          <p:cNvSpPr/>
          <p:nvPr/>
        </p:nvSpPr>
        <p:spPr>
          <a:xfrm>
            <a:off x="76200" y="76200"/>
            <a:ext cx="8915400" cy="5016758"/>
          </a:xfrm>
          <a:prstGeom prst="rect">
            <a:avLst/>
          </a:prstGeom>
        </p:spPr>
        <p:txBody>
          <a:bodyPr wrap="square">
            <a:spAutoFit/>
          </a:bodyPr>
          <a:lstStyle/>
          <a:p>
            <a:pPr algn="ctr"/>
            <a:r>
              <a:rPr lang="en-US" sz="4000" b="1" u="sng" dirty="0"/>
              <a:t>2 Corinthians 4:3-4</a:t>
            </a:r>
            <a:endParaRPr lang="en-US" sz="4000" u="sng" dirty="0"/>
          </a:p>
          <a:p>
            <a:pPr algn="ctr"/>
            <a:r>
              <a:rPr lang="en-US" sz="4000" dirty="0"/>
              <a:t>3 But even if our gospel is veiled, it is veiled to those who are perishing, 4 whose minds the god of this age has blinded, who do not believe, lest the light of the gospel of the glory of Christ, who is the image of God, should shine on them.</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3851215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a:ea typeface="+mn-ea"/>
                <a:cs typeface="+mn-cs"/>
              </a:rPr>
              <a:t> </a:t>
            </a: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p:txBody>
      </p:sp>
      <p:sp>
        <p:nvSpPr>
          <p:cNvPr id="4" name="Rectangle 3"/>
          <p:cNvSpPr/>
          <p:nvPr/>
        </p:nvSpPr>
        <p:spPr>
          <a:xfrm>
            <a:off x="76200" y="76200"/>
            <a:ext cx="8915400" cy="12403395"/>
          </a:xfrm>
          <a:prstGeom prst="rect">
            <a:avLst/>
          </a:prstGeom>
        </p:spPr>
        <p:txBody>
          <a:bodyPr wrap="square">
            <a:spAutoFit/>
          </a:bodyPr>
          <a:lstStyle/>
          <a:p>
            <a:pPr algn="ctr"/>
            <a:r>
              <a:rPr lang="en-US" sz="4000" b="1" dirty="0"/>
              <a:t>6 Then the Pharisees went out and immediately plotted with the Herodians against Him, how they might destroy Him.</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0000"/>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345960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a:ea typeface="+mn-ea"/>
                <a:cs typeface="+mn-cs"/>
              </a:rPr>
              <a:t> </a:t>
            </a: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p:txBody>
      </p:sp>
      <p:sp>
        <p:nvSpPr>
          <p:cNvPr id="4" name="Rectangle 3"/>
          <p:cNvSpPr/>
          <p:nvPr/>
        </p:nvSpPr>
        <p:spPr>
          <a:xfrm>
            <a:off x="76200" y="76200"/>
            <a:ext cx="8915400" cy="8402300"/>
          </a:xfrm>
          <a:prstGeom prst="rect">
            <a:avLst/>
          </a:prstGeom>
        </p:spPr>
        <p:txBody>
          <a:bodyPr wrap="square">
            <a:spAutoFit/>
          </a:bodyPr>
          <a:lstStyle/>
          <a:p>
            <a:pPr lvl="0"/>
            <a:r>
              <a:rPr lang="en-US" sz="3600" dirty="0"/>
              <a:t>1. You shall have no other gods before Me.</a:t>
            </a:r>
          </a:p>
          <a:p>
            <a:pPr lvl="0"/>
            <a:r>
              <a:rPr lang="en-US" sz="3600" dirty="0"/>
              <a:t>2. You shall make no idols.</a:t>
            </a:r>
          </a:p>
          <a:p>
            <a:pPr lvl="0"/>
            <a:r>
              <a:rPr lang="en-US" sz="3600" dirty="0"/>
              <a:t>3. You shall not take the name of the Lord your God in vain.</a:t>
            </a:r>
          </a:p>
          <a:p>
            <a:pPr lvl="0"/>
            <a:r>
              <a:rPr lang="en-US" sz="3600" dirty="0"/>
              <a:t>4. Keep the Sabbath day holy.</a:t>
            </a:r>
          </a:p>
          <a:p>
            <a:pPr lvl="0"/>
            <a:r>
              <a:rPr lang="en-US" sz="3600" dirty="0"/>
              <a:t>5. Honor your father and your mother.</a:t>
            </a:r>
          </a:p>
          <a:p>
            <a:pPr lvl="0"/>
            <a:r>
              <a:rPr lang="en-US" sz="3600" b="1" dirty="0"/>
              <a:t>6. </a:t>
            </a:r>
            <a:r>
              <a:rPr lang="en-US" sz="3600" b="1" u="sng" dirty="0"/>
              <a:t>You shall not murder.</a:t>
            </a:r>
            <a:endParaRPr lang="en-US" sz="3600" u="sng" dirty="0"/>
          </a:p>
          <a:p>
            <a:pPr lvl="0"/>
            <a:r>
              <a:rPr lang="en-US" sz="3600" dirty="0"/>
              <a:t>7. You shall not commit adultery.</a:t>
            </a:r>
          </a:p>
          <a:p>
            <a:pPr lvl="0"/>
            <a:r>
              <a:rPr lang="en-US" sz="3600" dirty="0"/>
              <a:t>8. You shall not steal.</a:t>
            </a:r>
          </a:p>
          <a:p>
            <a:pPr lvl="0"/>
            <a:r>
              <a:rPr lang="en-US" sz="3600" dirty="0"/>
              <a:t>9. You shall not bear false witness against your neighbor.</a:t>
            </a:r>
          </a:p>
          <a:p>
            <a:r>
              <a:rPr lang="en-US" sz="3600" dirty="0"/>
              <a:t>10. You shall not covet.</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6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6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6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4293872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6247864"/>
          </a:xfrm>
          <a:prstGeom prst="rect">
            <a:avLst/>
          </a:prstGeom>
        </p:spPr>
        <p:txBody>
          <a:bodyPr wrap="square">
            <a:spAutoFit/>
          </a:bodyPr>
          <a:lstStyle/>
          <a:p>
            <a:pPr algn="ctr"/>
            <a:r>
              <a:rPr lang="en-US" sz="4000" b="1" dirty="0"/>
              <a:t>7 But Jesus withdrew with His disciples to the sea. And a great multitude from Galilee followed Him, and from Judea</a:t>
            </a:r>
            <a:endParaRPr lang="en-US" sz="4000" dirty="0"/>
          </a:p>
          <a:p>
            <a:pPr algn="ctr"/>
            <a:r>
              <a:rPr lang="en-US" sz="4000" b="1" dirty="0"/>
              <a:t>8 and Jerusalem and </a:t>
            </a:r>
            <a:r>
              <a:rPr lang="en-US" sz="4000" b="1" dirty="0" err="1"/>
              <a:t>Idumea</a:t>
            </a:r>
            <a:r>
              <a:rPr lang="en-US" sz="4000" b="1" dirty="0"/>
              <a:t> and beyond the Jordan; and those from </a:t>
            </a:r>
            <a:r>
              <a:rPr lang="en-US" sz="4000" b="1" dirty="0" err="1"/>
              <a:t>Tyre</a:t>
            </a:r>
            <a:r>
              <a:rPr lang="en-US" sz="4000" b="1" dirty="0"/>
              <a:t> and Sidon, a great multitude, when they heard how many things He was doing, came to Him.</a:t>
            </a:r>
            <a:endParaRPr lang="en-US" sz="4000" dirty="0"/>
          </a:p>
          <a:p>
            <a:pPr algn="ctr"/>
            <a:r>
              <a:rPr lang="en-US" sz="4000" b="1" dirty="0"/>
              <a:t>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7478970"/>
          </a:xfrm>
          <a:prstGeom prst="rect">
            <a:avLst/>
          </a:prstGeom>
        </p:spPr>
        <p:txBody>
          <a:bodyPr wrap="square">
            <a:spAutoFit/>
          </a:bodyPr>
          <a:lstStyle/>
          <a:p>
            <a:pPr algn="ctr"/>
            <a:r>
              <a:rPr lang="en-US" sz="4000" b="1" dirty="0"/>
              <a:t>9 So He told His disciples that a small boat should be kept ready for Him because of the multitude, lest they should crush Him. 10 For He healed many, so that as many as had afflictions pressed about Him to touch Him. </a:t>
            </a:r>
            <a:endParaRPr lang="en-US" sz="4000" dirty="0"/>
          </a:p>
          <a:p>
            <a:pPr algn="ctr"/>
            <a:r>
              <a:rPr lang="en-US" sz="4000" dirty="0"/>
              <a:t> </a:t>
            </a:r>
          </a:p>
          <a:p>
            <a:pPr algn="ctr"/>
            <a:r>
              <a:rPr lang="en-US" sz="4000" dirty="0"/>
              <a:t> </a:t>
            </a:r>
          </a:p>
          <a:p>
            <a:pPr algn="ctr"/>
            <a:endParaRPr lang="en-US" sz="4000" b="1" dirty="0"/>
          </a:p>
          <a:p>
            <a:pPr algn="ctr"/>
            <a:r>
              <a:rPr lang="en-US" sz="4000" b="1" dirty="0"/>
              <a:t> </a:t>
            </a:r>
          </a:p>
          <a:p>
            <a:pPr algn="ctr"/>
            <a:endParaRPr lang="en-US" sz="4000" b="1" dirty="0"/>
          </a:p>
          <a:p>
            <a:pPr algn="ctr"/>
            <a:endParaRPr lang="en-US" sz="4000" dirty="0"/>
          </a:p>
        </p:txBody>
      </p:sp>
    </p:spTree>
    <p:extLst>
      <p:ext uri="{BB962C8B-B14F-4D97-AF65-F5344CB8AC3E}">
        <p14:creationId xmlns:p14="http://schemas.microsoft.com/office/powerpoint/2010/main" val="3607905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3947755"/>
          </a:xfrm>
          <a:prstGeom prst="rect">
            <a:avLst/>
          </a:prstGeom>
        </p:spPr>
        <p:txBody>
          <a:bodyPr wrap="square">
            <a:spAutoFit/>
          </a:bodyPr>
          <a:lstStyle/>
          <a:p>
            <a:pPr algn="ctr"/>
            <a:r>
              <a:rPr lang="en-US" sz="4000" b="1" u="sng" dirty="0"/>
              <a:t>John 21:24-25</a:t>
            </a:r>
            <a:endParaRPr lang="en-US" sz="4000" u="sng" dirty="0"/>
          </a:p>
          <a:p>
            <a:pPr algn="ctr"/>
            <a:r>
              <a:rPr lang="en-US" sz="4000" dirty="0"/>
              <a:t>24 This is the disciple who testifies of these things, and wrote these things; and we know that his testimony is true. 25 And there are also many other things that Jesus did, which if they were written one by one, I suppose that even the world itself could not contain the books that would be written. Amen.</a:t>
            </a:r>
          </a:p>
          <a:p>
            <a:pPr algn="ctr"/>
            <a:r>
              <a:rPr lang="en-US" sz="4000" dirty="0">
                <a:solidFill>
                  <a:srgbClr val="FF0000"/>
                </a:solidFill>
              </a:rPr>
              <a:t> </a:t>
            </a: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r>
              <a:rPr lang="en-US" sz="4000" b="1" dirty="0">
                <a:solidFill>
                  <a:prstClr val="black"/>
                </a:solidFill>
              </a:rPr>
              <a:t> </a:t>
            </a: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algn="ctr"/>
            <a:r>
              <a:rPr lang="en-US" sz="4000" b="1" dirty="0"/>
              <a:t> </a:t>
            </a:r>
            <a:endParaRPr lang="en-US" sz="4000" dirty="0"/>
          </a:p>
          <a:p>
            <a:pPr lvl="0" algn="ctr">
              <a:defRPr/>
            </a:pPr>
            <a:endParaRPr lang="en-US" sz="4000" b="1" dirty="0">
              <a:solidFill>
                <a:prstClr val="black"/>
              </a:solidFill>
            </a:endParaRPr>
          </a:p>
          <a:p>
            <a:pPr lvl="0" algn="ctr">
              <a:defRPr/>
            </a:pPr>
            <a:endParaRPr lang="en-US" sz="4000" b="1" dirty="0">
              <a:solidFill>
                <a:prstClr val="black"/>
              </a:solidFill>
            </a:endParaRPr>
          </a:p>
          <a:p>
            <a:pPr algn="ctr"/>
            <a:endParaRPr lang="en-US" sz="4000" b="1" dirty="0"/>
          </a:p>
          <a:p>
            <a:pPr algn="ctr"/>
            <a:endParaRPr lang="en-US" sz="4000" b="1" dirty="0"/>
          </a:p>
          <a:p>
            <a:pPr algn="ctr"/>
            <a:r>
              <a:rPr lang="en-US" sz="4000" b="1" dirty="0"/>
              <a:t> </a:t>
            </a:r>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algn="ctr"/>
            <a:endParaRPr lang="en-US" sz="4000" b="1" dirty="0"/>
          </a:p>
          <a:p>
            <a:pPr algn="ctr"/>
            <a:endParaRPr lang="en-US" sz="4000" b="1" dirty="0"/>
          </a:p>
          <a:p>
            <a:pPr algn="ctr"/>
            <a:endParaRPr lang="en-US" sz="4000" b="1" dirty="0"/>
          </a:p>
          <a:p>
            <a:pPr algn="ctr"/>
            <a:endParaRPr lang="en-US" sz="4000" b="1" dirty="0"/>
          </a:p>
          <a:p>
            <a:pPr algn="ctr"/>
            <a:r>
              <a:rPr lang="en-US" sz="4000" b="1" dirty="0"/>
              <a:t> </a:t>
            </a:r>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8" name="TextBox 7"/>
          <p:cNvSpPr txBox="1"/>
          <p:nvPr/>
        </p:nvSpPr>
        <p:spPr>
          <a:xfrm>
            <a:off x="246355" y="0"/>
            <a:ext cx="8686800" cy="3046988"/>
          </a:xfrm>
          <a:prstGeom prst="rect">
            <a:avLst/>
          </a:prstGeom>
          <a:noFill/>
        </p:spPr>
        <p:txBody>
          <a:bodyPr wrap="square" rtlCol="0">
            <a:spAutoFit/>
          </a:bodyPr>
          <a:lstStyle/>
          <a:p>
            <a:pPr algn="ctr"/>
            <a:r>
              <a:rPr lang="en-US" sz="3200" b="1" dirty="0"/>
              <a:t>The Enemies of Jesus</a:t>
            </a:r>
            <a:endParaRPr lang="en-US" sz="3200" dirty="0"/>
          </a:p>
          <a:p>
            <a:pPr algn="ctr"/>
            <a:r>
              <a:rPr lang="en-US" sz="2800" b="1" dirty="0"/>
              <a:t>by Pastor Fee Soliven</a:t>
            </a:r>
            <a:endParaRPr lang="en-US" sz="2800" dirty="0"/>
          </a:p>
          <a:p>
            <a:pPr algn="ctr"/>
            <a:r>
              <a:rPr lang="en-US" sz="3200" b="1" dirty="0"/>
              <a:t>Mark 3:1-12</a:t>
            </a:r>
            <a:endParaRPr lang="en-US" sz="3200" dirty="0"/>
          </a:p>
          <a:p>
            <a:pPr algn="ctr"/>
            <a:r>
              <a:rPr lang="en-US" sz="3200" b="1" dirty="0"/>
              <a:t>Wednesday Evening</a:t>
            </a:r>
            <a:endParaRPr lang="en-US" sz="3200" dirty="0"/>
          </a:p>
          <a:p>
            <a:pPr algn="ctr"/>
            <a:r>
              <a:rPr lang="en-US" sz="3200" b="1" dirty="0"/>
              <a:t>September 12, 2018</a:t>
            </a:r>
            <a:endParaRPr lang="en-US" sz="3200" dirty="0"/>
          </a:p>
          <a:p>
            <a:pPr algn="ctr"/>
            <a:endParaRPr lang="en-US" sz="3200" dirty="0"/>
          </a:p>
        </p:txBody>
      </p:sp>
      <p:pic>
        <p:nvPicPr>
          <p:cNvPr id="5" name="Picture 4" descr="C:\Users\Placido Soliven\Desktop\AllAboutJesus-Image1.jpg"/>
          <p:cNvPicPr>
            <a:picLocks noChangeAspect="1" noChangeArrowheads="1"/>
          </p:cNvPicPr>
          <p:nvPr/>
        </p:nvPicPr>
        <p:blipFill>
          <a:blip r:embed="rId3" cstate="print"/>
          <a:srcRect/>
          <a:stretch>
            <a:fillRect/>
          </a:stretch>
        </p:blipFill>
        <p:spPr bwMode="auto">
          <a:xfrm>
            <a:off x="0" y="2428043"/>
            <a:ext cx="9161755" cy="4419600"/>
          </a:xfrm>
          <a:prstGeom prst="rect">
            <a:avLst/>
          </a:prstGeom>
          <a:noFill/>
        </p:spPr>
      </p:pic>
      <p:pic>
        <p:nvPicPr>
          <p:cNvPr id="9" name="Picture 8" descr="AGCF highest resolution.jpg"/>
          <p:cNvPicPr>
            <a:picLocks noChangeAspect="1"/>
          </p:cNvPicPr>
          <p:nvPr/>
        </p:nvPicPr>
        <p:blipFill>
          <a:blip r:embed="rId4" cstate="print"/>
          <a:stretch>
            <a:fillRect/>
          </a:stretch>
        </p:blipFill>
        <p:spPr>
          <a:xfrm>
            <a:off x="-12577" y="5829300"/>
            <a:ext cx="1371600" cy="1028700"/>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10556736"/>
          </a:xfrm>
          <a:prstGeom prst="rect">
            <a:avLst/>
          </a:prstGeom>
        </p:spPr>
        <p:txBody>
          <a:bodyPr wrap="square">
            <a:spAutoFit/>
          </a:bodyPr>
          <a:lstStyle/>
          <a:p>
            <a:pPr algn="ctr"/>
            <a:r>
              <a:rPr lang="en-US" sz="4000" b="1" dirty="0"/>
              <a:t>11 And the unclean spirits, whenever they saw Him, fell down before Him and cried out, saying, "You are the Son of God." 12 But He sternly warned them that they should not make Him known. </a:t>
            </a:r>
            <a:endParaRPr lang="en-US" sz="4000" dirty="0"/>
          </a:p>
          <a:p>
            <a:pPr algn="ctr"/>
            <a:r>
              <a:rPr lang="en-US" sz="4000" dirty="0"/>
              <a:t> </a:t>
            </a:r>
          </a:p>
          <a:p>
            <a:pPr algn="ctr"/>
            <a:r>
              <a:rPr lang="en-US" sz="4000" dirty="0"/>
              <a:t> </a:t>
            </a: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algn="ctr"/>
            <a:r>
              <a:rPr lang="en-US" sz="4000" dirty="0"/>
              <a:t> </a:t>
            </a:r>
          </a:p>
          <a:p>
            <a:pPr algn="ctr"/>
            <a:endParaRPr lang="en-US" sz="4000" b="1" dirty="0"/>
          </a:p>
          <a:p>
            <a:pPr algn="ctr"/>
            <a:endParaRPr lang="en-US" sz="4000" b="1" dirty="0"/>
          </a:p>
          <a:p>
            <a:pPr algn="ctr"/>
            <a:r>
              <a:rPr lang="en-US" sz="4000" b="1" dirty="0"/>
              <a:t> </a:t>
            </a:r>
            <a:endParaRPr lang="en-US" sz="4000" dirty="0"/>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03524"/>
            <a:ext cx="8915400" cy="1323439"/>
          </a:xfrm>
          <a:prstGeom prst="rect">
            <a:avLst/>
          </a:prstGeom>
        </p:spPr>
        <p:txBody>
          <a:bodyPr wrap="square">
            <a:spAutoFit/>
          </a:bodyPr>
          <a:lstStyle/>
          <a:p>
            <a:pPr algn="ctr"/>
            <a:r>
              <a:rPr lang="en-US" sz="4000" b="1" dirty="0"/>
              <a:t> “You are the Son of God!” </a:t>
            </a:r>
            <a:endParaRPr lang="en-US" sz="4000" dirty="0"/>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785652"/>
          </a:xfrm>
          <a:prstGeom prst="rect">
            <a:avLst/>
          </a:prstGeom>
        </p:spPr>
        <p:txBody>
          <a:bodyPr wrap="square">
            <a:spAutoFit/>
          </a:bodyPr>
          <a:lstStyle/>
          <a:p>
            <a:pPr algn="ctr"/>
            <a:r>
              <a:rPr lang="en-US" sz="4000" b="1" u="sng" dirty="0"/>
              <a:t>James 2:19</a:t>
            </a:r>
            <a:endParaRPr lang="en-US" sz="4000" u="sng" dirty="0"/>
          </a:p>
          <a:p>
            <a:pPr algn="ctr"/>
            <a:r>
              <a:rPr lang="en-US" sz="4000" dirty="0"/>
              <a:t>“You believe that there is one God. You do well. Even the demons believe--and tremble”</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5016758"/>
          </a:xfrm>
          <a:prstGeom prst="rect">
            <a:avLst/>
          </a:prstGeom>
        </p:spPr>
        <p:txBody>
          <a:bodyPr wrap="square">
            <a:spAutoFit/>
          </a:bodyPr>
          <a:lstStyle/>
          <a:p>
            <a:pPr algn="ctr"/>
            <a:r>
              <a:rPr kumimoji="0" lang="en-US" sz="4000" b="0" i="0" u="none" strike="noStrike" kern="1200" cap="none" spc="0" normalizeH="0" baseline="0" noProof="0" dirty="0">
                <a:ln>
                  <a:noFill/>
                </a:ln>
                <a:solidFill>
                  <a:prstClr val="black"/>
                </a:solidFill>
                <a:effectLst/>
                <a:uLnTx/>
                <a:uFillTx/>
                <a:latin typeface="Calibri"/>
              </a:rPr>
              <a:t> </a:t>
            </a:r>
            <a:r>
              <a:rPr kumimoji="0" lang="en-US" sz="4000" b="1" i="0" u="none" strike="noStrike" kern="1200" cap="none" spc="0" normalizeH="0" baseline="0" noProof="0" dirty="0">
                <a:ln>
                  <a:noFill/>
                </a:ln>
                <a:solidFill>
                  <a:prstClr val="black"/>
                </a:solidFill>
                <a:effectLst/>
                <a:uLnTx/>
                <a:uFillTx/>
                <a:latin typeface="Calibri"/>
              </a:rPr>
              <a:t> </a:t>
            </a:r>
            <a:r>
              <a:rPr lang="en-US" sz="4000" b="1" dirty="0"/>
              <a:t>1 And He entered the synagogue again, and a man was there who had a withered hand. 2 So they watched Him closely, whether He would heal him on the Sabbath, so that they might accuse Him.</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522188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2554545"/>
          </a:xfrm>
          <a:prstGeom prst="rect">
            <a:avLst/>
          </a:prstGeom>
        </p:spPr>
        <p:txBody>
          <a:bodyPr wrap="square">
            <a:spAutoFit/>
          </a:bodyPr>
          <a:lstStyle/>
          <a:p>
            <a:pPr algn="ctr"/>
            <a:r>
              <a:rPr lang="en-US" sz="4000" dirty="0"/>
              <a:t> </a:t>
            </a:r>
            <a:r>
              <a:rPr lang="en-US" sz="4000" b="1" dirty="0"/>
              <a:t>  3 And He said to the man who had the withered hand, </a:t>
            </a:r>
            <a:r>
              <a:rPr lang="en-US" sz="4000" b="1" dirty="0">
                <a:solidFill>
                  <a:srgbClr val="FF0000"/>
                </a:solidFill>
              </a:rPr>
              <a:t>"Step forward." </a:t>
            </a:r>
            <a:endParaRPr lang="en-US" sz="4000" dirty="0">
              <a:solidFill>
                <a:srgbClr val="FF0000"/>
              </a:solidFill>
            </a:endParaRPr>
          </a:p>
          <a:p>
            <a:pPr algn="ct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b="1" dirty="0"/>
              <a:t> 4 Then He said to them, </a:t>
            </a:r>
            <a:r>
              <a:rPr lang="en-US" sz="4000" b="1" dirty="0">
                <a:solidFill>
                  <a:srgbClr val="FF0000"/>
                </a:solidFill>
              </a:rPr>
              <a:t>"Is it lawful on the Sabbath to do good or to do evil, to save life or to kill?"</a:t>
            </a:r>
            <a:r>
              <a:rPr lang="en-US" sz="4000" b="1" dirty="0"/>
              <a:t> But they kept silent. </a:t>
            </a:r>
            <a:endParaRPr lang="en-US" sz="4000" dirty="0"/>
          </a:p>
          <a:p>
            <a:pPr algn="ctr"/>
            <a:r>
              <a:rPr lang="en-US" sz="4000" b="1" dirty="0"/>
              <a:t> </a:t>
            </a:r>
            <a:endParaRPr lang="en-US" sz="4000" dirty="0"/>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016758"/>
          </a:xfrm>
          <a:prstGeom prst="rect">
            <a:avLst/>
          </a:prstGeom>
        </p:spPr>
        <p:txBody>
          <a:bodyPr wrap="square">
            <a:spAutoFit/>
          </a:bodyPr>
          <a:lstStyle/>
          <a:p>
            <a:pPr algn="ctr"/>
            <a:r>
              <a:rPr kumimoji="0" lang="en-US" sz="4000" b="1" i="0" u="none" strike="noStrike" kern="1200" cap="none" spc="0" normalizeH="0" baseline="0" noProof="0" dirty="0">
                <a:ln>
                  <a:noFill/>
                </a:ln>
                <a:solidFill>
                  <a:prstClr val="black"/>
                </a:solidFill>
                <a:effectLst/>
                <a:uLnTx/>
                <a:uFillTx/>
                <a:latin typeface="Calibri"/>
              </a:rPr>
              <a:t> </a:t>
            </a:r>
            <a:r>
              <a:rPr kumimoji="0" lang="en-US" sz="4000" b="0" i="0" u="none" strike="noStrike" kern="1200" cap="none" spc="0" normalizeH="0" baseline="0" noProof="0" dirty="0">
                <a:ln>
                  <a:noFill/>
                </a:ln>
                <a:solidFill>
                  <a:prstClr val="black"/>
                </a:solidFill>
                <a:effectLst/>
                <a:uLnTx/>
                <a:uFillTx/>
                <a:latin typeface="Calibri"/>
              </a:rPr>
              <a:t> </a:t>
            </a:r>
            <a:r>
              <a:rPr lang="en-US" sz="4000" b="1" dirty="0"/>
              <a:t>5 And when He had looked around at them with anger, being grieved by the hardness of their hearts, He said to the man, </a:t>
            </a:r>
            <a:r>
              <a:rPr lang="en-US" sz="4000" b="1" dirty="0">
                <a:solidFill>
                  <a:srgbClr val="FF0000"/>
                </a:solidFill>
              </a:rPr>
              <a:t>"Stretch out your hand." </a:t>
            </a:r>
            <a:r>
              <a:rPr lang="en-US" sz="4000" b="1" dirty="0"/>
              <a:t>And he stretched it out, and his hand was restored as whole as the other.</a:t>
            </a:r>
            <a:endParaRPr lang="en-US" sz="4000" dirty="0"/>
          </a:p>
          <a:p>
            <a:pPr algn="ctr"/>
            <a:endParaRPr lang="en-US" sz="4000" dirty="0">
              <a:solidFill>
                <a:srgbClr val="FF0000"/>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1540380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016758"/>
          </a:xfrm>
          <a:prstGeom prst="rect">
            <a:avLst/>
          </a:prstGeom>
        </p:spPr>
        <p:txBody>
          <a:bodyPr wrap="square">
            <a:spAutoFit/>
          </a:bodyPr>
          <a:lstStyle/>
          <a:p>
            <a:pPr algn="ctr"/>
            <a:r>
              <a:rPr kumimoji="0" lang="en-US" sz="4000" b="1" i="0" u="none" strike="noStrike" kern="1200" cap="none" spc="0" normalizeH="0" baseline="0" noProof="0" dirty="0">
                <a:ln>
                  <a:noFill/>
                </a:ln>
                <a:solidFill>
                  <a:prstClr val="black"/>
                </a:solidFill>
                <a:effectLst/>
                <a:uLnTx/>
                <a:uFillTx/>
                <a:latin typeface="Calibri"/>
              </a:rPr>
              <a:t> </a:t>
            </a:r>
            <a:r>
              <a:rPr kumimoji="0" lang="en-US" sz="4000" b="0" i="0" u="none" strike="noStrike" kern="1200" cap="none" spc="0" normalizeH="0" baseline="0" noProof="0" dirty="0">
                <a:ln>
                  <a:noFill/>
                </a:ln>
                <a:solidFill>
                  <a:prstClr val="black"/>
                </a:solidFill>
                <a:effectLst/>
                <a:uLnTx/>
                <a:uFillTx/>
                <a:latin typeface="Calibri"/>
              </a:rPr>
              <a:t> </a:t>
            </a:r>
            <a:r>
              <a:rPr lang="en-US" sz="4000" b="1" dirty="0"/>
              <a:t>6 Then the Pharisees went out and immediately plotted with the Herodians against Him, how they might destroy Him.</a:t>
            </a:r>
            <a:endParaRPr lang="en-US" sz="4000" dirty="0"/>
          </a:p>
          <a:p>
            <a:pPr algn="ctr"/>
            <a:r>
              <a:rPr lang="en-US" sz="4000" b="1" dirty="0"/>
              <a:t> </a:t>
            </a:r>
            <a:endParaRPr lang="en-US" sz="4000" dirty="0"/>
          </a:p>
          <a:p>
            <a:pPr algn="ctr"/>
            <a:endParaRPr lang="en-US" sz="4000" dirty="0">
              <a:solidFill>
                <a:srgbClr val="FF0000"/>
              </a:solidFill>
            </a:endParaRPr>
          </a:p>
          <a:p>
            <a:pPr algn="ctr"/>
            <a:endParaRPr lang="en-US" sz="4000" dirty="0">
              <a:solidFill>
                <a:srgbClr val="FF0000"/>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92263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kumimoji="0" lang="en-US" sz="4000" b="1" i="0" u="none" strike="noStrike" kern="1200" cap="none" spc="0" normalizeH="0" baseline="0" noProof="0" dirty="0">
                <a:ln>
                  <a:noFill/>
                </a:ln>
                <a:solidFill>
                  <a:prstClr val="black"/>
                </a:solidFill>
                <a:effectLst/>
                <a:uLnTx/>
                <a:uFillTx/>
                <a:latin typeface="Calibri"/>
              </a:rPr>
              <a:t> </a:t>
            </a:r>
            <a:r>
              <a:rPr kumimoji="0" lang="en-US" sz="4000" b="0" i="0" u="none" strike="noStrike" kern="1200" cap="none" spc="0" normalizeH="0" baseline="0" noProof="0" dirty="0">
                <a:ln>
                  <a:noFill/>
                </a:ln>
                <a:solidFill>
                  <a:prstClr val="black"/>
                </a:solidFill>
                <a:effectLst/>
                <a:uLnTx/>
                <a:uFillTx/>
                <a:latin typeface="Calibri"/>
              </a:rPr>
              <a:t> </a:t>
            </a:r>
            <a:r>
              <a:rPr lang="en-US" sz="4000" b="1" dirty="0"/>
              <a:t>7 But Jesus withdrew with His disciples to the sea. And a great multitude from Galilee followed Him, and from Judea</a:t>
            </a:r>
            <a:endParaRPr lang="en-US" sz="4000" dirty="0"/>
          </a:p>
          <a:p>
            <a:pPr algn="ctr"/>
            <a:r>
              <a:rPr lang="en-US" sz="4000" b="1" dirty="0"/>
              <a:t>8 and Jerusalem and </a:t>
            </a:r>
            <a:r>
              <a:rPr lang="en-US" sz="4000" b="1" dirty="0" err="1"/>
              <a:t>Idumea</a:t>
            </a:r>
            <a:r>
              <a:rPr lang="en-US" sz="4000" b="1" dirty="0"/>
              <a:t> and beyond the Jordan; and those from </a:t>
            </a:r>
            <a:r>
              <a:rPr lang="en-US" sz="4000" b="1" dirty="0" err="1"/>
              <a:t>Tyre</a:t>
            </a:r>
            <a:r>
              <a:rPr lang="en-US" sz="4000" b="1" dirty="0"/>
              <a:t> and Sidon, a great multitude, when they heard how many things He was doing, came to Him.</a:t>
            </a:r>
            <a:endParaRPr lang="en-US" sz="4000" dirty="0"/>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3298487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22123</TotalTime>
  <Words>974</Words>
  <Application>Microsoft Office PowerPoint</Application>
  <PresentationFormat>On-screen Show (4:3)</PresentationFormat>
  <Paragraphs>159</Paragraphs>
  <Slides>33</Slides>
  <Notes>5</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33</vt:i4>
      </vt:variant>
    </vt:vector>
  </HeadingPairs>
  <TitlesOfParts>
    <vt:vector size="40" baseType="lpstr">
      <vt:lpstr>Arial</vt:lpstr>
      <vt:lpstr>Calibri</vt:lpstr>
      <vt:lpstr>Constantia</vt:lpstr>
      <vt:lpstr>Wingdings 2</vt:lpstr>
      <vt:lpstr>Flow</vt:lpstr>
      <vt:lpstr>1_Office Theme</vt:lpstr>
      <vt:lpstr>1_Flow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Placido Soliven</dc:creator>
  <cp:lastModifiedBy>Placido soliven</cp:lastModifiedBy>
  <cp:revision>1399</cp:revision>
  <dcterms:created xsi:type="dcterms:W3CDTF">2013-06-05T21:04:28Z</dcterms:created>
  <dcterms:modified xsi:type="dcterms:W3CDTF">2018-09-13T07:07:03Z</dcterms:modified>
</cp:coreProperties>
</file>