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6"/>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1089" r:id="rId35"/>
    <p:sldId id="1090" r:id="rId36"/>
    <p:sldId id="1091" r:id="rId37"/>
    <p:sldId id="1092" r:id="rId38"/>
    <p:sldId id="1093" r:id="rId39"/>
    <p:sldId id="1094" r:id="rId40"/>
    <p:sldId id="1095" r:id="rId41"/>
    <p:sldId id="1096" r:id="rId42"/>
    <p:sldId id="1097" r:id="rId43"/>
    <p:sldId id="1098" r:id="rId44"/>
    <p:sldId id="1107"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3170099"/>
          </a:xfrm>
          <a:prstGeom prst="rect">
            <a:avLst/>
          </a:prstGeom>
        </p:spPr>
        <p:txBody>
          <a:bodyPr wrap="square">
            <a:spAutoFit/>
          </a:bodyPr>
          <a:lstStyle/>
          <a:p>
            <a:pPr algn="ctr"/>
            <a:r>
              <a:rPr lang="en-US" sz="4000" b="1" dirty="0"/>
              <a:t>Full Surrender is God’s Perfect </a:t>
            </a:r>
          </a:p>
          <a:p>
            <a:pPr algn="ctr"/>
            <a:r>
              <a:rPr lang="en-US" sz="4000" b="1" dirty="0"/>
              <a:t>Will for our Lives</a:t>
            </a:r>
            <a:endParaRPr lang="en-US" sz="4000" dirty="0"/>
          </a:p>
          <a:p>
            <a:pPr algn="ctr"/>
            <a:r>
              <a:rPr lang="en-US" sz="4000" dirty="0"/>
              <a:t>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1.</a:t>
            </a:r>
            <a:r>
              <a:rPr lang="en-US" sz="4000" dirty="0"/>
              <a:t> </a:t>
            </a:r>
            <a:r>
              <a:rPr lang="en-US" sz="4000" b="1" dirty="0"/>
              <a:t>Selfish Motives</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6863417"/>
          </a:xfrm>
          <a:prstGeom prst="rect">
            <a:avLst/>
          </a:prstGeom>
        </p:spPr>
        <p:txBody>
          <a:bodyPr wrap="square">
            <a:spAutoFit/>
          </a:bodyPr>
          <a:lstStyle/>
          <a:p>
            <a:pPr algn="ctr"/>
            <a:r>
              <a:rPr lang="en-US" sz="4000" b="1" u="sng" dirty="0"/>
              <a:t>1 John 5:14-15</a:t>
            </a:r>
            <a:endParaRPr lang="en-US" sz="4000" u="sng" dirty="0"/>
          </a:p>
          <a:p>
            <a:pPr algn="ctr"/>
            <a:r>
              <a:rPr lang="en-US" sz="4000" dirty="0"/>
              <a:t>14 Now this is the confidence that we have in Him, that if we ask anything according to His will, He hears us. 15 And if we know that He hears us, whatever we ask, we know that we have the petitions that we have asked of Him. </a:t>
            </a:r>
          </a:p>
          <a:p>
            <a:pPr algn="ct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“According to his God’s Will”</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dirty="0"/>
              <a:t> </a:t>
            </a:r>
            <a:r>
              <a:rPr lang="en-US" sz="4000" b="1" dirty="0"/>
              <a:t>2. Turning Away from Scripture</a:t>
            </a:r>
            <a:endParaRPr lang="en-US" sz="4000" dirty="0"/>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u="sng" dirty="0"/>
              <a:t> </a:t>
            </a:r>
            <a:r>
              <a:rPr lang="en-US" sz="4000" b="1" u="sng" dirty="0"/>
              <a:t>Proverbs 28:9</a:t>
            </a:r>
            <a:endParaRPr lang="en-US" sz="4000" u="sng" dirty="0"/>
          </a:p>
          <a:p>
            <a:pPr algn="ctr"/>
            <a:r>
              <a:rPr lang="en-US" sz="4000" dirty="0"/>
              <a:t>“One who turns away his ear from hearing the law, Even his prayer is an abomination”</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3. Unforgiving Hearts</a:t>
            </a:r>
            <a:endParaRPr lang="en-US" sz="4000" dirty="0"/>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u="sng" dirty="0"/>
              <a:t>Mark 11:25-26</a:t>
            </a:r>
            <a:endParaRPr lang="en-US" sz="4000" u="sng" dirty="0"/>
          </a:p>
          <a:p>
            <a:pPr algn="ctr"/>
            <a:r>
              <a:rPr lang="en-US" sz="4000" dirty="0"/>
              <a:t>25 </a:t>
            </a:r>
            <a:r>
              <a:rPr lang="en-US" sz="4000" dirty="0">
                <a:solidFill>
                  <a:srgbClr val="FF0000"/>
                </a:solidFill>
              </a:rPr>
              <a:t>"And whenever you stand praying, if you have anything against anyone, forgive him, that your Father in heaven may also forgive you your trespasses. </a:t>
            </a:r>
            <a:r>
              <a:rPr lang="en-US" sz="4000" dirty="0"/>
              <a:t>26 </a:t>
            </a:r>
            <a:r>
              <a:rPr lang="en-US" sz="4000" dirty="0">
                <a:solidFill>
                  <a:srgbClr val="FF0000"/>
                </a:solidFill>
              </a:rPr>
              <a:t>But if you do not forgive, neither will your Father in heaven forgive your trespasses."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4. Family Discord</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b="1" u="sng" dirty="0"/>
              <a:t>1 Peter 3:7-9</a:t>
            </a:r>
            <a:endParaRPr lang="en-US" sz="4000" u="sng" dirty="0"/>
          </a:p>
          <a:p>
            <a:pPr algn="ctr"/>
            <a:r>
              <a:rPr lang="en-US" sz="4000" dirty="0"/>
              <a:t>7 Husbands, likewise, dwell with them with understanding, giving honor to the wife, as to the weaker vessel, and as being heirs together of the grace of life, that your prayers may not be hindered.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dirty="0"/>
              <a:t>8 Finally, all of you be of one mind, having compassion for one another; love as brothers, be tenderhearted, be courteous; 9 not returning evil for evil or reviling for reviling, but on the contrary blessing, knowing that you were called to this, that you may inherit a blessing.</a:t>
            </a:r>
          </a:p>
          <a:p>
            <a:pPr algn="ctr"/>
            <a:r>
              <a:rPr lang="en-US" sz="4000" b="1" dirty="0"/>
              <a:t> </a:t>
            </a:r>
            <a:endParaRPr lang="en-US" sz="4000" dirty="0"/>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5. Unconfessed Sin</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Psalm 66:18</a:t>
            </a:r>
            <a:endParaRPr lang="en-US" sz="4000" u="sng" dirty="0"/>
          </a:p>
          <a:p>
            <a:pPr algn="ctr"/>
            <a:r>
              <a:rPr lang="en-US" sz="4000" dirty="0"/>
              <a:t>“If I regard iniquity in my heart, The Lord will not hear”</a:t>
            </a:r>
          </a:p>
          <a:p>
            <a:pPr algn="ctr"/>
            <a:r>
              <a:rPr lang="en-US" sz="4000" dirty="0"/>
              <a:t> </a:t>
            </a:r>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6. Doubt</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5632311"/>
          </a:xfrm>
          <a:prstGeom prst="rect">
            <a:avLst/>
          </a:prstGeom>
        </p:spPr>
        <p:txBody>
          <a:bodyPr wrap="square">
            <a:spAutoFit/>
          </a:bodyPr>
          <a:lstStyle/>
          <a:p>
            <a:pPr algn="ctr"/>
            <a:r>
              <a:rPr lang="en-US" sz="4000" b="1" u="sng" dirty="0"/>
              <a:t>James 1:5-8</a:t>
            </a:r>
            <a:endParaRPr lang="en-US" sz="4000" u="sng" dirty="0"/>
          </a:p>
          <a:p>
            <a:pPr algn="ctr"/>
            <a:r>
              <a:rPr lang="en-US" sz="4000" dirty="0"/>
              <a:t>5 If any of you lacks wisdom, let him ask of God, who gives to all liberally and without reproach, and it will be given to him. 6 But let him ask in faith, with no doubting, for he who doubts is like a wave of the sea driven and tossed by the wind.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539430"/>
          </a:xfrm>
          <a:prstGeom prst="rect">
            <a:avLst/>
          </a:prstGeom>
        </p:spPr>
        <p:txBody>
          <a:bodyPr wrap="square">
            <a:spAutoFit/>
          </a:bodyPr>
          <a:lstStyle/>
          <a:p>
            <a:pPr algn="ctr"/>
            <a:r>
              <a:rPr lang="en-US" sz="3600" dirty="0"/>
              <a:t>7 For let not that man suppose that he will receive anything from the Lord; 8 he is a double-minded man, unstable in all his ways.</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1938992"/>
          </a:xfrm>
          <a:prstGeom prst="rect">
            <a:avLst/>
          </a:prstGeom>
        </p:spPr>
        <p:txBody>
          <a:bodyPr wrap="square">
            <a:spAutoFit/>
          </a:bodyPr>
          <a:lstStyle/>
          <a:p>
            <a:pPr algn="ctr"/>
            <a:r>
              <a:rPr lang="en-US" sz="4000" b="1" dirty="0"/>
              <a:t>Jesus Christ is the Perfect Example of Full Surrender</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Luke 22:42</a:t>
            </a:r>
            <a:endParaRPr lang="en-US" sz="4000" u="sng" dirty="0"/>
          </a:p>
          <a:p>
            <a:pPr algn="ctr"/>
            <a:r>
              <a:rPr lang="en-US" sz="4000" dirty="0"/>
              <a:t>saying, </a:t>
            </a:r>
            <a:r>
              <a:rPr lang="en-US" sz="4000" dirty="0">
                <a:solidFill>
                  <a:srgbClr val="FF0000"/>
                </a:solidFill>
              </a:rPr>
              <a:t>"Father, if it is Your will, take this cup away from Me; nevertheless not My will, but Yours, be done."</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This is the same kind of attitude we should have not my will </a:t>
            </a:r>
          </a:p>
          <a:p>
            <a:pPr algn="ctr"/>
            <a:r>
              <a:rPr lang="en-US" sz="4000" b="1" dirty="0"/>
              <a:t>but Yours be done.</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Philippians 2:5</a:t>
            </a:r>
            <a:endParaRPr lang="en-US" sz="4000" u="sng" dirty="0"/>
          </a:p>
          <a:p>
            <a:pPr algn="ctr"/>
            <a:r>
              <a:rPr lang="en-US" sz="4000" dirty="0"/>
              <a:t>“Let this mind be in you which was also in Christ Jesus”</a:t>
            </a:r>
          </a:p>
          <a:p>
            <a:pPr algn="ctr"/>
            <a:r>
              <a:rPr lang="en-US" sz="4000" dirty="0"/>
              <a:t> </a:t>
            </a:r>
          </a:p>
          <a:p>
            <a:pPr algn="ctr"/>
            <a:r>
              <a:rPr lang="en-US" sz="4000" dirty="0"/>
              <a:t> </a:t>
            </a: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A Life Submitted Unto God</a:t>
            </a:r>
            <a:endParaRPr lang="en-US" sz="3200" dirty="0"/>
          </a:p>
          <a:p>
            <a:pPr algn="ctr"/>
            <a:r>
              <a:rPr lang="en-US" sz="2800" b="1" dirty="0"/>
              <a:t>By Pastor Fee Soliven</a:t>
            </a:r>
            <a:endParaRPr lang="en-US" sz="2800" dirty="0"/>
          </a:p>
          <a:p>
            <a:pPr algn="ctr"/>
            <a:r>
              <a:rPr lang="en-US" sz="3200" b="1" dirty="0"/>
              <a:t>Luke 22:39-42</a:t>
            </a:r>
            <a:endParaRPr lang="en-US" sz="3200" dirty="0"/>
          </a:p>
          <a:p>
            <a:pPr algn="ctr"/>
            <a:r>
              <a:rPr lang="en-US" sz="3200" b="1" dirty="0"/>
              <a:t>Sunday Morning</a:t>
            </a:r>
            <a:endParaRPr lang="en-US" sz="3200" dirty="0"/>
          </a:p>
          <a:p>
            <a:pPr algn="ctr"/>
            <a:r>
              <a:rPr lang="en-US" sz="3200" b="1" dirty="0"/>
              <a:t>December 2, 2018</a:t>
            </a:r>
            <a:endParaRPr lang="en-US" sz="3200" dirty="0"/>
          </a:p>
          <a:p>
            <a:pPr algn="ctr"/>
            <a:r>
              <a:rPr lang="en-US" sz="3200" dirty="0"/>
              <a:t> </a:t>
            </a:r>
          </a:p>
          <a:p>
            <a:pPr algn="ctr"/>
            <a:endParaRPr lang="en-US" sz="3200" dirty="0"/>
          </a:p>
        </p:txBody>
      </p:sp>
      <p:pic>
        <p:nvPicPr>
          <p:cNvPr id="4" name="Picture 3" descr="A close up of a sign&#10;&#10;Description automatically generated">
            <a:extLst>
              <a:ext uri="{FF2B5EF4-FFF2-40B4-BE49-F238E27FC236}">
                <a16:creationId xmlns:a16="http://schemas.microsoft.com/office/drawing/2014/main" id="{E1C3A055-FFA0-4F89-92EC-26C1E90BF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399"/>
            <a:ext cx="9144000" cy="4444335"/>
          </a:xfrm>
          <a:prstGeom prst="rect">
            <a:avLst/>
          </a:prstGeom>
        </p:spPr>
      </p:pic>
      <p:pic>
        <p:nvPicPr>
          <p:cNvPr id="3" name="Picture 2" descr="A picture containing sky, outdoor, man, person&#10;&#10;Description automatically generated">
            <a:extLst>
              <a:ext uri="{FF2B5EF4-FFF2-40B4-BE49-F238E27FC236}">
                <a16:creationId xmlns:a16="http://schemas.microsoft.com/office/drawing/2014/main" id="{FFBBD8FB-CEDE-4CBA-B1D8-8E20C45F2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62200"/>
            <a:ext cx="9144000" cy="4520534"/>
          </a:xfrm>
          <a:prstGeom prst="rect">
            <a:avLst/>
          </a:prstGeom>
        </p:spPr>
      </p:pic>
      <p:pic>
        <p:nvPicPr>
          <p:cNvPr id="9" name="Picture 8" descr="AGCF highest resolution.jpg"/>
          <p:cNvPicPr>
            <a:picLocks noChangeAspect="1"/>
          </p:cNvPicPr>
          <p:nvPr/>
        </p:nvPicPr>
        <p:blipFill>
          <a:blip r:embed="rId5" cstate="print"/>
          <a:stretch>
            <a:fillRect/>
          </a:stretch>
        </p:blipFill>
        <p:spPr>
          <a:xfrm>
            <a:off x="8049087" y="6065248"/>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What does it mean to Yield Ourselves to God?</a:t>
            </a:r>
            <a:r>
              <a:rPr lang="en-US" sz="4000" b="1" dirty="0">
                <a:solidFill>
                  <a:srgbClr val="FF0000"/>
                </a:solidFill>
              </a:rPr>
              <a:t> </a:t>
            </a:r>
            <a:endParaRPr lang="en-US" sz="4000" dirty="0">
              <a:solidFill>
                <a:srgbClr val="FF0000"/>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785652"/>
          </a:xfrm>
          <a:prstGeom prst="rect">
            <a:avLst/>
          </a:prstGeom>
        </p:spPr>
        <p:txBody>
          <a:bodyPr wrap="square">
            <a:spAutoFit/>
          </a:bodyPr>
          <a:lstStyle/>
          <a:p>
            <a:pPr algn="ctr"/>
            <a:r>
              <a:rPr lang="en-US" sz="4000" b="1" u="sng" dirty="0"/>
              <a:t> 1 John 1:9</a:t>
            </a:r>
            <a:endParaRPr lang="en-US" sz="4000" u="sng" dirty="0"/>
          </a:p>
          <a:p>
            <a:pPr algn="ctr"/>
            <a:r>
              <a:rPr lang="en-US" sz="4000" dirty="0"/>
              <a:t>“If we confess our sins, He is faithful and just to forgive us our sins and to cleanse us from all unrighteousness.”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a:t>
            </a:r>
            <a:r>
              <a:rPr lang="en-US" sz="4000" b="1" dirty="0"/>
              <a:t>What would happen if we Gave Ourselves Fully to God? </a:t>
            </a:r>
            <a:endParaRPr lang="en-US" sz="4000" dirty="0"/>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Matthew 10:1</a:t>
            </a:r>
            <a:endParaRPr lang="en-US" sz="4000" u="sng" dirty="0"/>
          </a:p>
          <a:p>
            <a:pPr algn="ctr"/>
            <a:r>
              <a:rPr lang="en-US" sz="4000" dirty="0"/>
              <a:t>“And when He had called His twelve disciples to Him, He gave them power over unclean spirits, to cast them out, and to heal all kinds of sickness and all kinds of disease”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How would God respond if we Yielded Ourselves to Him?</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kumimoji="0" lang="en-US" sz="4000" b="0" i="0" u="sng" strike="noStrike" kern="1200" cap="none" spc="0" normalizeH="0" baseline="0" noProof="0" dirty="0">
                <a:ln>
                  <a:noFill/>
                </a:ln>
                <a:solidFill>
                  <a:srgbClr val="FFFFFF"/>
                </a:solidFill>
                <a:effectLst/>
                <a:uLnTx/>
                <a:uFillTx/>
                <a:latin typeface="Arial"/>
                <a:cs typeface="Arial"/>
              </a:rPr>
              <a:t> </a:t>
            </a:r>
            <a:r>
              <a:rPr lang="en-US" sz="4000" b="1" u="sng" dirty="0"/>
              <a:t>Psalm 84:11</a:t>
            </a:r>
            <a:endParaRPr lang="en-US" sz="4000" u="sng" dirty="0"/>
          </a:p>
          <a:p>
            <a:pPr algn="ctr"/>
            <a:r>
              <a:rPr lang="en-US" sz="4000" dirty="0"/>
              <a:t>“For the LORD God is a sun and shield; The LORD will give grace and glory; No good thing will He withhold From those who walk uprightly.”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65559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u="sng" dirty="0"/>
              <a:t>Romans 8:15-17</a:t>
            </a:r>
            <a:endParaRPr lang="en-US" sz="4000" u="sng" dirty="0"/>
          </a:p>
          <a:p>
            <a:pPr algn="ctr"/>
            <a:r>
              <a:rPr lang="en-US" sz="4000" dirty="0"/>
              <a:t>15 For you did not receive the spirit of bondage again to fear, but you received the Spirit of adoption by whom we cry out, "Abba, Father." 16 The Spirit Himself bears witness with our spirit that we are children of God, 17 and if children, then heirs--heirs of God and joint heirs with Christ, if indeed we suffer with Him, that we may also be glorified together.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What is hindering total surrender? </a:t>
            </a:r>
            <a:endParaRPr lang="en-US" sz="4000" dirty="0"/>
          </a:p>
          <a:p>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78666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Is it a Person, a Possession, a Way of Life, a Habit?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What changes do we need to make?</a:t>
            </a: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26260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3700" b="1" u="sng" dirty="0"/>
              <a:t>Luke 22:39-42</a:t>
            </a:r>
            <a:endParaRPr lang="en-US" sz="3700" u="sng" dirty="0"/>
          </a:p>
          <a:p>
            <a:pPr algn="ctr"/>
            <a:r>
              <a:rPr lang="en-US" sz="3800" dirty="0"/>
              <a:t>39 Coming out, He went to the Mount of Olives, as He was accustomed, and His disciples also followed Him. 40 When He came to the place, He said to them, </a:t>
            </a:r>
            <a:r>
              <a:rPr lang="en-US" sz="3800" dirty="0">
                <a:solidFill>
                  <a:srgbClr val="FF0000"/>
                </a:solidFill>
              </a:rPr>
              <a:t>"Pray that you may not enter into temptation." </a:t>
            </a:r>
            <a:r>
              <a:rPr lang="en-US" sz="3800" dirty="0"/>
              <a:t>41 And He was withdrawn from them about a stone's throw, and He knelt down and prayed, 42 saying</a:t>
            </a:r>
            <a:r>
              <a:rPr lang="en-US" sz="3800" dirty="0">
                <a:solidFill>
                  <a:srgbClr val="FF0000"/>
                </a:solidFill>
              </a:rPr>
              <a:t>, "Father, if it is Your will, take this cup away from Me; nevertheless not My will, but Yours, be done." </a:t>
            </a:r>
          </a:p>
          <a:p>
            <a:pPr algn="ctr"/>
            <a:endParaRPr kumimoji="0" lang="en-US" sz="38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 We must stop rationalizing and excusing our lack of submission to God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9488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 Trust God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7142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3. Remember that the safest place to be is in subjection to Him</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4880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4. Surrender today, tomorrow, and every day because it’s a lifelong practice that will continue until we meet the Lord in heaven</a:t>
            </a:r>
            <a:endParaRPr lang="en-US" sz="4000" dirty="0"/>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1090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44007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To the best of your knowledge, are you fully surrendered to </a:t>
            </a:r>
          </a:p>
          <a:p>
            <a:pPr algn="ctr"/>
            <a:r>
              <a:rPr lang="en-US" sz="4000" b="1" dirty="0"/>
              <a:t>Jesus Christ?</a:t>
            </a:r>
            <a:endParaRPr lang="en-US" sz="4000" dirty="0"/>
          </a:p>
          <a:p>
            <a:pPr algn="ctr"/>
            <a:r>
              <a:rPr lang="en-US" sz="4000" b="1" dirty="0"/>
              <a:t> </a:t>
            </a:r>
            <a:endParaRPr lang="en-US" sz="4000" dirty="0"/>
          </a:p>
          <a:p>
            <a:pPr algn="ctr"/>
            <a:endParaRPr lang="en-US" sz="4000" dirty="0"/>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Galatians 2:20</a:t>
            </a:r>
            <a:endParaRPr lang="en-US" sz="4000" u="sng" dirty="0"/>
          </a:p>
          <a:p>
            <a:pPr algn="ctr"/>
            <a:r>
              <a:rPr lang="en-US" sz="4000" dirty="0"/>
              <a:t>“I have been crucified with Christ; it is no longer I who live, but Christ lives in me; and the life which I now live in the flesh I live by faith in the Son of God, who loved me and gave Himself for me.”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3751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dirty="0"/>
              <a:t> </a:t>
            </a:r>
            <a:r>
              <a:rPr lang="en-US" sz="4000" b="1" dirty="0"/>
              <a:t>A Surrendered Life </a:t>
            </a:r>
          </a:p>
          <a:p>
            <a:pPr algn="ctr"/>
            <a:r>
              <a:rPr lang="en-US" sz="4000" b="1" dirty="0"/>
              <a:t>Begins at Salvation</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5016758"/>
          </a:xfrm>
          <a:prstGeom prst="rect">
            <a:avLst/>
          </a:prstGeom>
        </p:spPr>
        <p:txBody>
          <a:bodyPr wrap="square">
            <a:spAutoFit/>
          </a:bodyPr>
          <a:lstStyle/>
          <a:p>
            <a:pPr algn="ctr"/>
            <a:r>
              <a:rPr lang="en-US" sz="4000" b="1" u="sng" dirty="0"/>
              <a:t>1 John 4:15-16</a:t>
            </a:r>
            <a:endParaRPr lang="en-US" sz="4000" u="sng" dirty="0"/>
          </a:p>
          <a:p>
            <a:pPr algn="ctr"/>
            <a:r>
              <a:rPr lang="en-US" sz="4000" dirty="0"/>
              <a:t>15 Whoever confesses that Jesus is the Son of God, God abides in him, and he in God. 16 And we have known and believed the love that God has for us. God is love, and he who abides in love abides in God, and God in him.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247864"/>
          </a:xfrm>
          <a:prstGeom prst="rect">
            <a:avLst/>
          </a:prstGeom>
        </p:spPr>
        <p:txBody>
          <a:bodyPr wrap="square">
            <a:spAutoFit/>
          </a:bodyPr>
          <a:lstStyle/>
          <a:p>
            <a:pPr algn="ctr"/>
            <a:r>
              <a:rPr lang="en-US" sz="4000" u="sng" dirty="0"/>
              <a:t> </a:t>
            </a:r>
            <a:r>
              <a:rPr lang="en-US" sz="4000" b="1" u="sng" dirty="0"/>
              <a:t>1 Corinthians 6:19-20</a:t>
            </a:r>
            <a:endParaRPr lang="en-US" sz="4000" u="sng" dirty="0"/>
          </a:p>
          <a:p>
            <a:pPr algn="ctr"/>
            <a:r>
              <a:rPr lang="en-US" sz="4000" dirty="0"/>
              <a:t>19 Or do you not know that your body is the temple of the Holy Spirit who is in you, whom you have from God, and you are not your own? 20 For you were bought at a price; therefore glorify God in your body and in your spirit, which are God's.</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21868</TotalTime>
  <Words>940</Words>
  <Application>Microsoft Office PowerPoint</Application>
  <PresentationFormat>On-screen Show (4:3)</PresentationFormat>
  <Paragraphs>106</Paragraphs>
  <Slides>44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1385</cp:revision>
  <dcterms:created xsi:type="dcterms:W3CDTF">2013-06-05T21:04:28Z</dcterms:created>
  <dcterms:modified xsi:type="dcterms:W3CDTF">2018-12-03T06:59:30Z</dcterms:modified>
</cp:coreProperties>
</file>