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1"/>
  </p:notesMasterIdLst>
  <p:sldIdLst>
    <p:sldId id="257" r:id="rId2"/>
    <p:sldId id="698" r:id="rId3"/>
    <p:sldId id="258" r:id="rId4"/>
    <p:sldId id="790" r:id="rId5"/>
    <p:sldId id="793" r:id="rId6"/>
    <p:sldId id="1074" r:id="rId7"/>
    <p:sldId id="259" r:id="rId8"/>
    <p:sldId id="617" r:id="rId9"/>
    <p:sldId id="615" r:id="rId10"/>
    <p:sldId id="616" r:id="rId11"/>
    <p:sldId id="260" r:id="rId12"/>
    <p:sldId id="789" r:id="rId13"/>
    <p:sldId id="518" r:id="rId14"/>
    <p:sldId id="704" r:id="rId15"/>
    <p:sldId id="706" r:id="rId16"/>
    <p:sldId id="874" r:id="rId17"/>
    <p:sldId id="875" r:id="rId18"/>
    <p:sldId id="876" r:id="rId19"/>
    <p:sldId id="877" r:id="rId20"/>
    <p:sldId id="878" r:id="rId21"/>
    <p:sldId id="879" r:id="rId22"/>
    <p:sldId id="709" r:id="rId23"/>
    <p:sldId id="708" r:id="rId24"/>
    <p:sldId id="519" r:id="rId25"/>
    <p:sldId id="520" r:id="rId26"/>
    <p:sldId id="522" r:id="rId27"/>
    <p:sldId id="523" r:id="rId28"/>
    <p:sldId id="524" r:id="rId29"/>
    <p:sldId id="614" r:id="rId30"/>
    <p:sldId id="717" r:id="rId31"/>
    <p:sldId id="666" r:id="rId32"/>
    <p:sldId id="713" r:id="rId33"/>
    <p:sldId id="718" r:id="rId34"/>
    <p:sldId id="1089" r:id="rId35"/>
    <p:sldId id="1090" r:id="rId36"/>
    <p:sldId id="1091" r:id="rId37"/>
    <p:sldId id="1092" r:id="rId38"/>
    <p:sldId id="1093" r:id="rId39"/>
    <p:sldId id="1109"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12/10/2018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11837"/>
            <a:ext cx="8915400" cy="8094524"/>
          </a:xfrm>
          <a:prstGeom prst="rect">
            <a:avLst/>
          </a:prstGeom>
        </p:spPr>
        <p:txBody>
          <a:bodyPr wrap="square">
            <a:spAutoFit/>
          </a:bodyPr>
          <a:lstStyle/>
          <a:p>
            <a:pPr algn="ctr"/>
            <a:r>
              <a:rPr lang="en-US" sz="4000" b="1" dirty="0"/>
              <a:t>1. A Life of Prayer</a:t>
            </a:r>
            <a:endParaRPr lang="en-US" sz="4000" dirty="0"/>
          </a:p>
          <a:p>
            <a:pPr algn="ctr"/>
            <a:r>
              <a:rPr lang="en-US" sz="4000" b="1" dirty="0"/>
              <a:t>  </a:t>
            </a:r>
            <a:endParaRPr lang="en-US" sz="4000" dirty="0"/>
          </a:p>
          <a:p>
            <a:pPr algn="ctr"/>
            <a:r>
              <a:rPr lang="en-US" sz="4000" b="1" dirty="0"/>
              <a:t>2. A Life of Faith</a:t>
            </a:r>
            <a:endParaRPr lang="en-US" sz="4000" dirty="0"/>
          </a:p>
          <a:p>
            <a:pPr algn="ctr"/>
            <a:r>
              <a:rPr lang="en-US" sz="4000" b="1" dirty="0"/>
              <a:t> </a:t>
            </a:r>
            <a:endParaRPr lang="en-US" sz="4000" dirty="0"/>
          </a:p>
          <a:p>
            <a:pPr algn="ctr"/>
            <a:r>
              <a:rPr lang="en-US" sz="4000" b="1" dirty="0"/>
              <a:t>3. A Life Meditating on God’s Word</a:t>
            </a:r>
            <a:endParaRPr lang="en-US" sz="4000" dirty="0"/>
          </a:p>
          <a:p>
            <a:pPr algn="ctr"/>
            <a:r>
              <a:rPr lang="en-US" sz="4000" b="1" dirty="0"/>
              <a:t> </a:t>
            </a:r>
            <a:endParaRPr lang="en-US" sz="4000" dirty="0"/>
          </a:p>
          <a:p>
            <a:pPr algn="ctr"/>
            <a:r>
              <a:rPr lang="en-US" sz="4000" b="1" dirty="0"/>
              <a:t>4. A Life of Obedience</a:t>
            </a:r>
            <a:endParaRPr lang="en-US" sz="4000" dirty="0"/>
          </a:p>
          <a:p>
            <a:pPr algn="ctr"/>
            <a:r>
              <a:rPr lang="en-US" sz="4000" b="1" dirty="0"/>
              <a:t> </a:t>
            </a:r>
            <a:endParaRPr lang="en-US" sz="4000" dirty="0"/>
          </a:p>
          <a:p>
            <a:pPr algn="ctr"/>
            <a:r>
              <a:rPr lang="en-US" sz="4000" b="1" dirty="0"/>
              <a:t>5. A Life Dependent on the Holy Spirit</a:t>
            </a:r>
            <a:endParaRPr lang="en-US" sz="4000" dirty="0"/>
          </a:p>
          <a:p>
            <a:pPr algn="ctr"/>
            <a:r>
              <a:rPr lang="en-US" sz="4000" dirty="0"/>
              <a:t> </a:t>
            </a:r>
          </a:p>
          <a:p>
            <a:pPr algn="ct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 6. A Life of Giving to God and Others</a:t>
            </a:r>
            <a:endParaRPr lang="en-US" sz="4000" dirty="0"/>
          </a:p>
          <a:p>
            <a:pPr algn="ctr"/>
            <a:r>
              <a:rPr lang="en-US" sz="4000" b="1" dirty="0"/>
              <a:t> </a:t>
            </a:r>
            <a:endParaRPr lang="en-US" sz="4000" dirty="0"/>
          </a:p>
          <a:p>
            <a:pPr algn="ctr"/>
            <a:r>
              <a:rPr lang="en-US" sz="4000" b="1" dirty="0"/>
              <a:t>7. A Life of Forgiving other People</a:t>
            </a:r>
            <a:endParaRPr lang="en-US" sz="4000" dirty="0"/>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2554545"/>
          </a:xfrm>
          <a:prstGeom prst="rect">
            <a:avLst/>
          </a:prstGeom>
        </p:spPr>
        <p:txBody>
          <a:bodyPr wrap="square">
            <a:spAutoFit/>
          </a:bodyPr>
          <a:lstStyle/>
          <a:p>
            <a:pPr algn="ctr"/>
            <a:r>
              <a:rPr lang="en-US" sz="4000" b="1" dirty="0"/>
              <a:t>1. A Life of Prayer</a:t>
            </a:r>
            <a:endParaRPr lang="en-US" sz="4000" dirty="0"/>
          </a:p>
          <a:p>
            <a:pPr algn="ctr"/>
            <a:endParaRPr lang="en-US" sz="4000" dirty="0"/>
          </a:p>
          <a:p>
            <a:pPr algn="ct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u="sng" dirty="0"/>
              <a:t>Mark 1:35 </a:t>
            </a:r>
          </a:p>
          <a:p>
            <a:pPr algn="ctr"/>
            <a:r>
              <a:rPr lang="en-US" sz="4000" dirty="0"/>
              <a:t>“In the early morning, while it was still dark, Jesus got up, left the house, and went away to a secluded place, and was praying there.”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 </a:t>
            </a:r>
            <a:r>
              <a:rPr lang="en-US" sz="4000" b="1" u="sng" dirty="0"/>
              <a:t>Luke 4:42 </a:t>
            </a:r>
            <a:endParaRPr lang="en-US" sz="4000" u="sng" dirty="0"/>
          </a:p>
          <a:p>
            <a:pPr algn="ctr"/>
            <a:r>
              <a:rPr lang="en-US" sz="4000" dirty="0"/>
              <a:t>“When day came, Jesus left and went to a secluded place; and the crowds were searching for Him, and came to Him and tried to keep Him from going away from them.”</a:t>
            </a:r>
          </a:p>
          <a:p>
            <a:pPr algn="ctr"/>
            <a:r>
              <a:rPr lang="en-US" sz="4000" b="1" dirty="0"/>
              <a:t> </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b="1" dirty="0"/>
              <a:t>It’s Not a Duty but a Delight</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4401205"/>
          </a:xfrm>
          <a:prstGeom prst="rect">
            <a:avLst/>
          </a:prstGeom>
        </p:spPr>
        <p:txBody>
          <a:bodyPr wrap="square">
            <a:spAutoFit/>
          </a:bodyPr>
          <a:lstStyle/>
          <a:p>
            <a:pPr algn="ctr"/>
            <a:r>
              <a:rPr lang="en-US" sz="4000" b="1" u="sng" dirty="0"/>
              <a:t>Luke 11:1</a:t>
            </a:r>
            <a:endParaRPr lang="en-US" sz="4000" u="sng" dirty="0"/>
          </a:p>
          <a:p>
            <a:pPr algn="ctr"/>
            <a:r>
              <a:rPr lang="en-US" sz="4000" dirty="0"/>
              <a:t>“Now it came to pass, as He was praying in a certain place, when He ceased, that one of His disciples said to Him, "Lord, teach us to pray, as John also taught his disciples." </a:t>
            </a:r>
          </a:p>
          <a:p>
            <a:pPr algn="ctr"/>
            <a:endParaRPr lang="en-US" sz="4000" dirty="0"/>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b="1" dirty="0"/>
              <a:t>2. A Life of Faith</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170099"/>
          </a:xfrm>
          <a:prstGeom prst="rect">
            <a:avLst/>
          </a:prstGeom>
        </p:spPr>
        <p:txBody>
          <a:bodyPr wrap="square">
            <a:spAutoFit/>
          </a:bodyPr>
          <a:lstStyle/>
          <a:p>
            <a:pPr algn="ctr"/>
            <a:r>
              <a:rPr lang="en-US" sz="4000" b="1" u="sng" dirty="0"/>
              <a:t>Psalm 103:19</a:t>
            </a:r>
            <a:endParaRPr lang="en-US" sz="4000" u="sng" dirty="0"/>
          </a:p>
          <a:p>
            <a:pPr algn="ctr"/>
            <a:r>
              <a:rPr lang="en-US" sz="4000" dirty="0"/>
              <a:t>“The Lord has established His throne in the heavens, and His sovereignty rules over all.”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016758"/>
          </a:xfrm>
          <a:prstGeom prst="rect">
            <a:avLst/>
          </a:prstGeom>
        </p:spPr>
        <p:txBody>
          <a:bodyPr wrap="square">
            <a:spAutoFit/>
          </a:bodyPr>
          <a:lstStyle/>
          <a:p>
            <a:pPr algn="ctr"/>
            <a:r>
              <a:rPr lang="en-US" sz="4000" b="1" u="sng" dirty="0"/>
              <a:t>Proverbs 3:5-6</a:t>
            </a:r>
            <a:endParaRPr lang="en-US" sz="4000" u="sng" dirty="0"/>
          </a:p>
          <a:p>
            <a:pPr algn="ctr"/>
            <a:r>
              <a:rPr lang="en-US" sz="4000" dirty="0"/>
              <a:t>“Trust in the Lord with all your heart and do not lean on your own understanding. In all your ways acknowledge Him, and He will direct your path.”</a:t>
            </a:r>
          </a:p>
          <a:p>
            <a:pPr algn="ctr"/>
            <a:r>
              <a:rPr lang="en-US" sz="4000" dirty="0"/>
              <a:t> </a:t>
            </a:r>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170099"/>
          </a:xfrm>
          <a:prstGeom prst="rect">
            <a:avLst/>
          </a:prstGeom>
        </p:spPr>
        <p:txBody>
          <a:bodyPr wrap="square">
            <a:spAutoFit/>
          </a:bodyPr>
          <a:lstStyle/>
          <a:p>
            <a:pPr algn="ctr"/>
            <a:r>
              <a:rPr lang="en-US" sz="4000" b="1" dirty="0"/>
              <a:t>The Evidence of our Faith is the Absence of Worry</a:t>
            </a:r>
            <a:endParaRPr lang="en-US" sz="4000" dirty="0"/>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554545"/>
          </a:xfrm>
          <a:prstGeom prst="rect">
            <a:avLst/>
          </a:prstGeom>
        </p:spPr>
        <p:txBody>
          <a:bodyPr wrap="square">
            <a:spAutoFit/>
          </a:bodyPr>
          <a:lstStyle/>
          <a:p>
            <a:pPr algn="ctr"/>
            <a:r>
              <a:rPr lang="en-US" sz="4000" b="1" dirty="0"/>
              <a:t>3. A Life Meditating on God’s Word</a:t>
            </a:r>
            <a:endParaRPr lang="en-US" sz="4000" dirty="0"/>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Psalm 63:6</a:t>
            </a:r>
            <a:endParaRPr lang="en-US" sz="4000" u="sng" dirty="0"/>
          </a:p>
          <a:p>
            <a:pPr algn="ctr"/>
            <a:r>
              <a:rPr lang="en-US" sz="4000" dirty="0"/>
              <a:t>“When I remember You on my bed, I meditate on You in the night watches” </a:t>
            </a:r>
          </a:p>
          <a:p>
            <a:pPr algn="ctr"/>
            <a:r>
              <a:rPr lang="en-US" sz="4000" b="1" dirty="0"/>
              <a:t> </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Psalm 119:133 </a:t>
            </a:r>
            <a:endParaRPr lang="en-US" sz="4000" u="sng" dirty="0"/>
          </a:p>
          <a:p>
            <a:pPr algn="ctr"/>
            <a:r>
              <a:rPr lang="en-US" sz="4000" dirty="0"/>
              <a:t>“Establish my footsteps in Your word, and do not let any iniquity have dominion over me.”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6247864"/>
          </a:xfrm>
          <a:prstGeom prst="rect">
            <a:avLst/>
          </a:prstGeom>
        </p:spPr>
        <p:txBody>
          <a:bodyPr wrap="square">
            <a:spAutoFit/>
          </a:bodyPr>
          <a:lstStyle/>
          <a:p>
            <a:pPr algn="ctr"/>
            <a:r>
              <a:rPr lang="en-US" sz="4000" b="1" u="sng" dirty="0"/>
              <a:t>Joshua 1:8</a:t>
            </a:r>
            <a:endParaRPr lang="en-US" sz="4000" u="sng" dirty="0"/>
          </a:p>
          <a:p>
            <a:pPr algn="ctr"/>
            <a:r>
              <a:rPr lang="en-US" sz="4000" dirty="0"/>
              <a:t>“This Book of the Law shall not depart from your mouth, but you shall meditate in it day and night, that you may observe to do according to all that is written in it. For then you will make your way prosperous, and then you will have good success.”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369880"/>
          </a:xfrm>
          <a:prstGeom prst="rect">
            <a:avLst/>
          </a:prstGeom>
        </p:spPr>
        <p:txBody>
          <a:bodyPr wrap="square">
            <a:spAutoFit/>
          </a:bodyPr>
          <a:lstStyle/>
          <a:p>
            <a:pPr algn="ctr"/>
            <a:r>
              <a:rPr lang="en-US" sz="3600" b="1" dirty="0"/>
              <a:t>4. A Life of Obedience</a:t>
            </a:r>
            <a:endParaRPr lang="en-US" sz="3600" dirty="0"/>
          </a:p>
          <a:p>
            <a:pPr algn="ctr"/>
            <a:r>
              <a:rPr lang="en-US" sz="3600" dirty="0"/>
              <a:t> </a:t>
            </a:r>
          </a:p>
          <a:p>
            <a:pPr algn="ctr"/>
            <a:r>
              <a:rPr lang="en-US" sz="36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5016758"/>
          </a:xfrm>
          <a:prstGeom prst="rect">
            <a:avLst/>
          </a:prstGeom>
        </p:spPr>
        <p:txBody>
          <a:bodyPr wrap="square">
            <a:spAutoFit/>
          </a:bodyPr>
          <a:lstStyle/>
          <a:p>
            <a:pPr algn="ctr"/>
            <a:r>
              <a:rPr lang="en-US" sz="4000" b="1" u="sng" dirty="0"/>
              <a:t>Deuteronomy 28:1</a:t>
            </a:r>
            <a:endParaRPr lang="en-US" sz="4000" u="sng" dirty="0"/>
          </a:p>
          <a:p>
            <a:pPr algn="ctr"/>
            <a:r>
              <a:rPr lang="en-US" sz="4000" dirty="0"/>
              <a:t>“If you diligently obey the Lord your God, being careful to do all His commandments which I commanded you today, the Lord your God will set you high above all the nations of the earth”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Romans 1:5-6</a:t>
            </a:r>
            <a:endParaRPr lang="en-US" sz="4000" u="sng" dirty="0"/>
          </a:p>
          <a:p>
            <a:pPr algn="ctr"/>
            <a:r>
              <a:rPr lang="en-US" sz="4000" dirty="0"/>
              <a:t>5 Through Him we have received grace and apostleship for obedience to the faith among all nations for His name, 6 among whom you also are the called of Jesus Christ… </a:t>
            </a:r>
          </a:p>
          <a:p>
            <a:pPr algn="ctr"/>
            <a:r>
              <a:rPr lang="en-US" sz="4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5. A Life Dependent on the </a:t>
            </a:r>
          </a:p>
          <a:p>
            <a:pPr algn="ctr"/>
            <a:r>
              <a:rPr lang="en-US" sz="4000" b="1" dirty="0"/>
              <a:t>Holy Spirit</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Ephesians 5:15-21</a:t>
            </a:r>
            <a:endParaRPr lang="en-US" sz="4000" u="sng" dirty="0"/>
          </a:p>
          <a:p>
            <a:pPr algn="ctr"/>
            <a:r>
              <a:rPr lang="en-US" sz="4000" dirty="0"/>
              <a:t>15 See then that you walk circumspectly, not as fools but as wise, 16 redeeming the time, because the days are evil. 17 Therefore do not be unwise, but understand what the will of the Lord is. 18 And do not be drunk with wine, in which is dissipation; but be filled with the Spirit,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t>Living the Blessed Life</a:t>
            </a:r>
            <a:endParaRPr lang="en-US" sz="3200" dirty="0"/>
          </a:p>
          <a:p>
            <a:pPr algn="ctr"/>
            <a:r>
              <a:rPr lang="en-US" sz="2800" b="1" dirty="0"/>
              <a:t>By Pastor Fee Soliven</a:t>
            </a:r>
            <a:endParaRPr lang="en-US" sz="2800" dirty="0"/>
          </a:p>
          <a:p>
            <a:pPr algn="ctr"/>
            <a:r>
              <a:rPr lang="en-US" sz="3200" b="1" dirty="0"/>
              <a:t>Deuteronomy 28:1-6</a:t>
            </a:r>
            <a:endParaRPr lang="en-US" sz="3200" dirty="0"/>
          </a:p>
          <a:p>
            <a:pPr algn="ctr"/>
            <a:r>
              <a:rPr lang="en-US" sz="3200" b="1" dirty="0"/>
              <a:t>Sunday Morning</a:t>
            </a:r>
            <a:endParaRPr lang="en-US" sz="3200" dirty="0"/>
          </a:p>
          <a:p>
            <a:pPr algn="ctr"/>
            <a:r>
              <a:rPr lang="en-US" sz="3200" b="1" dirty="0"/>
              <a:t>December 9, 2018</a:t>
            </a:r>
            <a:endParaRPr lang="en-US" sz="3200" dirty="0"/>
          </a:p>
          <a:p>
            <a:pPr algn="ctr"/>
            <a:r>
              <a:rPr lang="en-US" sz="3200" dirty="0"/>
              <a:t> </a:t>
            </a:r>
          </a:p>
          <a:p>
            <a:pPr algn="ctr"/>
            <a:endParaRPr lang="en-US" sz="3200" dirty="0"/>
          </a:p>
        </p:txBody>
      </p:sp>
      <p:pic>
        <p:nvPicPr>
          <p:cNvPr id="7" name="Picture 6">
            <a:extLst>
              <a:ext uri="{FF2B5EF4-FFF2-40B4-BE49-F238E27FC236}">
                <a16:creationId xmlns:a16="http://schemas.microsoft.com/office/drawing/2014/main" id="{537B03F5-6DFF-469B-8DAB-0A44CB8712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400"/>
            <a:ext cx="9144000" cy="4495800"/>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8049087" y="6113015"/>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lang="en-US" sz="4000" dirty="0"/>
              <a:t>19 speaking to one another in psalms and hymns and spiritual songs, singing and making melody in your heart to the Lord, 20 giving thanks always for all things to God the Father in the name of our Lord Jesus Christ, 21 submitting to one another in the fear of God… </a:t>
            </a:r>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1938992"/>
          </a:xfrm>
          <a:prstGeom prst="rect">
            <a:avLst/>
          </a:prstGeom>
        </p:spPr>
        <p:txBody>
          <a:bodyPr wrap="square">
            <a:spAutoFit/>
          </a:bodyPr>
          <a:lstStyle/>
          <a:p>
            <a:pPr algn="ctr"/>
            <a:r>
              <a:rPr lang="en-US" sz="4000" dirty="0"/>
              <a:t> </a:t>
            </a:r>
            <a:r>
              <a:rPr lang="en-US" sz="4000" b="1" dirty="0"/>
              <a:t>6. A Life of Giving to </a:t>
            </a:r>
          </a:p>
          <a:p>
            <a:pPr algn="ctr"/>
            <a:r>
              <a:rPr lang="en-US" sz="4000" b="1" dirty="0"/>
              <a:t>God and Others</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dirty="0"/>
              <a:t> </a:t>
            </a:r>
            <a:r>
              <a:rPr lang="en-US" sz="4000" b="1" u="sng" dirty="0"/>
              <a:t>Luke 6:38</a:t>
            </a:r>
            <a:endParaRPr lang="en-US" sz="4000" u="sng" dirty="0"/>
          </a:p>
          <a:p>
            <a:pPr algn="ctr"/>
            <a:r>
              <a:rPr lang="en-US" sz="4000" dirty="0">
                <a:solidFill>
                  <a:srgbClr val="FF0000"/>
                </a:solidFill>
              </a:rPr>
              <a:t>“Give, and it will be given to you. They will pour into your lap a good measure—pressed down, shaken together, and running over. For by your standard of measure it will be measured to you in return.” </a:t>
            </a:r>
          </a:p>
          <a:p>
            <a:pPr algn="ctr"/>
            <a:endParaRPr lang="en-US" sz="4000" b="1" dirty="0"/>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ext uri="{D42A27DB-BD31-4B8C-83A1-F6EECF244321}">
                    <p14:modId xmlns:p14="http://schemas.microsoft.com/office/powerpoint/2010/main" val="2785181017"/>
                  </p:ext>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b="1" u="sng" dirty="0"/>
              <a:t>Galatians 5:13-15</a:t>
            </a:r>
            <a:endParaRPr lang="en-US" sz="4000" u="sng" dirty="0"/>
          </a:p>
          <a:p>
            <a:pPr algn="ctr"/>
            <a:r>
              <a:rPr lang="en-US" sz="4000" dirty="0"/>
              <a:t>13 For you, brethren, have been called to liberty; only do not use liberty as an opportunity for the flesh, but through love serve one another. 14 For all the law is fulfilled in one word, even in this: "You shall love your neighbor as yourself."  15 But if you bite and devour one another, beware lest you be consumed by one another! </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7. A Life of Forgiving other People</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7946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Ephesians 4:32</a:t>
            </a:r>
            <a:endParaRPr lang="en-US" sz="4000" u="sng" dirty="0"/>
          </a:p>
          <a:p>
            <a:pPr algn="ctr"/>
            <a:r>
              <a:rPr lang="en-US" sz="4000" dirty="0"/>
              <a:t>“And be kind to one another, tenderhearted, forgiving one another, just as God in Christ forgave you.”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65559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dirty="0"/>
              <a:t>1. What changes would you have to make to cultivate these seven Godly Habits?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9307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dirty="0"/>
              <a:t>2. Which areas are the most challenging for you?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786668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3.What obstacles will you need to overcome?</a:t>
            </a:r>
            <a:endParaRPr lang="en-US" sz="4000" dirty="0"/>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23847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59277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9144000" cy="5029200"/>
          </a:xfrm>
          <a:prstGeom prst="rect">
            <a:avLst/>
          </a:prstGeom>
        </p:spPr>
        <p:txBody>
          <a:bodyPr/>
          <a:lstStyle/>
          <a:p>
            <a:pPr algn="ctr"/>
            <a:r>
              <a:rPr lang="en-US" sz="4000" dirty="0"/>
              <a:t>1 "Now it shall come to pass, if you diligently obey the voice of the LORD your God, to observe carefully all His commandments which I command you today, that the LORD your God will set you high above all nations of the earth. 2 And all these blessings shall come upon you and overtake you, because you obey the voice of the LORD your God: 3 Blessed shall you be in the city, and blessed shall you be in the country. </a:t>
            </a:r>
          </a:p>
          <a:p>
            <a:pPr algn="ctr"/>
            <a:r>
              <a:rPr lang="en-US" sz="4000" dirty="0"/>
              <a:t> </a:t>
            </a:r>
          </a:p>
          <a:p>
            <a:pPr algn="ctr"/>
            <a:r>
              <a:rPr lang="en-US" sz="4000" dirty="0"/>
              <a:t>4 Blessed shall be the fruit of your body, the produce of your ground and the increase of your herds, the increase of your cattle and the offspring of your flocks. 5 Blessed shall be your basket and your kneading bowl. 6 Blessed shall you be when you come in, and blessed shall you be when you go out. </a:t>
            </a:r>
          </a:p>
          <a:p>
            <a:pPr algn="ct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 4 Blessed shall be the fruit of your body, the produce of your ground and the increase of your herds, the increase of your cattle and the offspring of your flocks. 5 Blessed shall be your basket and your kneading bowl. 6 Blessed shall you be when you come in, and blessed shall you be when you go out. </a:t>
            </a:r>
          </a:p>
          <a:p>
            <a:pPr algn="ctr"/>
            <a:r>
              <a:rPr lang="en-US" sz="4000" b="1" dirty="0"/>
              <a:t> </a:t>
            </a:r>
            <a:endParaRPr lang="en-US" sz="4000" dirty="0"/>
          </a:p>
          <a:p>
            <a:pPr algn="ctr"/>
            <a:endParaRPr lang="en-US" sz="4000" dirty="0"/>
          </a:p>
          <a:p>
            <a:pPr algn="ctr"/>
            <a:r>
              <a:rPr lang="en-US" sz="4000" dirty="0"/>
              <a:t> </a:t>
            </a:r>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4869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What is a Godly Life, and how is it Achieved?</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937510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2554545"/>
          </a:xfrm>
          <a:prstGeom prst="rect">
            <a:avLst/>
          </a:prstGeom>
        </p:spPr>
        <p:txBody>
          <a:bodyPr wrap="square">
            <a:spAutoFit/>
          </a:bodyPr>
          <a:lstStyle/>
          <a:p>
            <a:pPr algn="ctr"/>
            <a:r>
              <a:rPr lang="en-US" sz="4000" dirty="0"/>
              <a:t> </a:t>
            </a:r>
            <a:r>
              <a:rPr lang="en-US" sz="4000" b="1" dirty="0"/>
              <a:t>There are 7 Ungodly Human Behavior Traits that needs No Practice or Training to Achieve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6247864"/>
          </a:xfrm>
          <a:prstGeom prst="rect">
            <a:avLst/>
          </a:prstGeom>
        </p:spPr>
        <p:txBody>
          <a:bodyPr wrap="square">
            <a:spAutoFit/>
          </a:bodyPr>
          <a:lstStyle/>
          <a:p>
            <a:pPr algn="ctr"/>
            <a:r>
              <a:rPr lang="en-US" sz="4000" b="1" u="sng" dirty="0"/>
              <a:t>Proverbs 6:16-19</a:t>
            </a:r>
            <a:endParaRPr lang="en-US" sz="4000" u="sng" dirty="0"/>
          </a:p>
          <a:p>
            <a:pPr algn="ctr"/>
            <a:r>
              <a:rPr lang="en-US" sz="4000" dirty="0"/>
              <a:t>16 These six things the LORD hates, Yes, seven are an abomination to Him: 17 A proud look, A lying tongue, Hands that shed innocent blood, 18 A heart that devises wicked plans, Feet that are swift in running to evil, 19 A false witness who speaks lies, And one who sows discord among brethren.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1938992"/>
          </a:xfrm>
          <a:prstGeom prst="rect">
            <a:avLst/>
          </a:prstGeom>
        </p:spPr>
        <p:txBody>
          <a:bodyPr wrap="square">
            <a:spAutoFit/>
          </a:bodyPr>
          <a:lstStyle/>
          <a:p>
            <a:pPr algn="ctr"/>
            <a:r>
              <a:rPr lang="en-US" sz="4000" b="1" dirty="0"/>
              <a:t>The Seven Habits of a Godly Life</a:t>
            </a:r>
            <a:endParaRPr lang="en-US" sz="4000" dirty="0"/>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21971</TotalTime>
  <Words>888</Words>
  <Application>Microsoft Office PowerPoint</Application>
  <PresentationFormat>On-screen Show (4:3)</PresentationFormat>
  <Paragraphs>109</Paragraphs>
  <Slides>39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1394</cp:revision>
  <dcterms:created xsi:type="dcterms:W3CDTF">2013-06-05T21:04:28Z</dcterms:created>
  <dcterms:modified xsi:type="dcterms:W3CDTF">2018-12-10T09:05:30Z</dcterms:modified>
</cp:coreProperties>
</file>