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6"/>
  </p:notesMasterIdLst>
  <p:sldIdLst>
    <p:sldId id="929" r:id="rId4"/>
    <p:sldId id="698" r:id="rId5"/>
    <p:sldId id="258" r:id="rId6"/>
    <p:sldId id="894" r:id="rId7"/>
    <p:sldId id="617" r:id="rId8"/>
    <p:sldId id="840" r:id="rId9"/>
    <p:sldId id="841" r:id="rId10"/>
    <p:sldId id="842" r:id="rId11"/>
    <p:sldId id="843" r:id="rId12"/>
    <p:sldId id="848" r:id="rId13"/>
    <p:sldId id="844" r:id="rId14"/>
    <p:sldId id="846" r:id="rId15"/>
    <p:sldId id="847" r:id="rId16"/>
    <p:sldId id="615"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29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12/6/2018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12/6/2018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12/6/2018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12/6/2018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12/6/2018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12/6/2018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12/6/2018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05338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 14 Now King Herod heard of Him, for His name had become well known. And he said, "John the Baptist is risen from the dead, and therefore these powers are at work in him."</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78313"/>
          </a:xfrm>
          <a:prstGeom prst="rect">
            <a:avLst/>
          </a:prstGeom>
        </p:spPr>
        <p:txBody>
          <a:bodyPr wrap="square">
            <a:spAutoFit/>
          </a:bodyPr>
          <a:lstStyle/>
          <a:p>
            <a:pPr algn="ctr"/>
            <a:r>
              <a:rPr lang="en-US" sz="3600" b="1" u="sng" dirty="0"/>
              <a:t>Matthew 11:2-6</a:t>
            </a:r>
            <a:endParaRPr lang="en-US" sz="3600" u="sng" dirty="0"/>
          </a:p>
          <a:p>
            <a:pPr algn="ctr"/>
            <a:r>
              <a:rPr lang="en-US" sz="3600" dirty="0"/>
              <a:t>2 And when John had heard in prison about the works of Christ, he sent two of his disciples 3 and said to Him, "Are You the Coming One, or do we look for another?" 4 Jesus answered and said to them, </a:t>
            </a:r>
            <a:r>
              <a:rPr lang="en-US" sz="3600" dirty="0">
                <a:solidFill>
                  <a:srgbClr val="FF0000"/>
                </a:solidFill>
              </a:rPr>
              <a:t>"Go and tell John the things which you hear and see: </a:t>
            </a:r>
          </a:p>
          <a:p>
            <a:pPr algn="ctr"/>
            <a:r>
              <a:rPr lang="en-US" sz="36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5 </a:t>
            </a:r>
            <a:r>
              <a:rPr lang="en-US" sz="4000" dirty="0">
                <a:solidFill>
                  <a:srgbClr val="FF0000"/>
                </a:solidFill>
              </a:rPr>
              <a:t>The blind see and the lame walk; the lepers are cleansed and the deaf hear; the dead are raised up and the poor have the gospel preached to them. </a:t>
            </a:r>
            <a:r>
              <a:rPr lang="en-US" sz="4000" dirty="0"/>
              <a:t>6 </a:t>
            </a:r>
            <a:r>
              <a:rPr lang="en-US" sz="4000" dirty="0">
                <a:solidFill>
                  <a:srgbClr val="FF0000"/>
                </a:solidFill>
              </a:rPr>
              <a:t>And blessed is he who is not offended because of Me." </a:t>
            </a:r>
          </a:p>
          <a:p>
            <a:pPr algn="ctr"/>
            <a:r>
              <a:rPr lang="en-US" sz="4000" b="1" dirty="0">
                <a:solidFill>
                  <a:srgbClr val="FF0000"/>
                </a:solidFill>
              </a:rPr>
              <a:t> </a:t>
            </a: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15 Others said, "It is Elijah." And others said, "It is the Prophet, or like one of the prophets."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9510296"/>
          </a:xfrm>
          <a:prstGeom prst="rect">
            <a:avLst/>
          </a:prstGeom>
        </p:spPr>
        <p:txBody>
          <a:bodyPr wrap="square">
            <a:spAutoFit/>
          </a:bodyPr>
          <a:lstStyle/>
          <a:p>
            <a:pPr algn="ctr"/>
            <a:r>
              <a:rPr lang="en-US" sz="3400" b="1" u="sng" dirty="0"/>
              <a:t>2 Kings 2:9-11</a:t>
            </a:r>
            <a:endParaRPr lang="en-US" sz="3400" u="sng" dirty="0"/>
          </a:p>
          <a:p>
            <a:pPr algn="ctr"/>
            <a:r>
              <a:rPr lang="en-US" sz="3400" dirty="0"/>
              <a:t>9 And so it was, when they had crossed over, that Elijah said to Elisha, "Ask! What may I do for you, before I am taken away from you?" Elisha said, "Please let a double portion of your spirit be upon me." 10 So he said, "You have asked a hard thing. Nevertheless, if you see me when I am taken from you, it shall be so for you; but if not, it shall not be so." 11 Then it happened, as they continued on and talked, that suddenly a chariot of fire appeared with horses of fire, and separated the two of them; and Elijah went up by a whirlwind into heaven. </a:t>
            </a:r>
          </a:p>
          <a:p>
            <a:pPr algn="ctr"/>
            <a:r>
              <a:rPr lang="en-US" sz="3400" dirty="0"/>
              <a:t> </a:t>
            </a:r>
          </a:p>
          <a:p>
            <a:pPr algn="ctr"/>
            <a:r>
              <a:rPr lang="en-US" sz="3400" dirty="0"/>
              <a:t> </a:t>
            </a:r>
          </a:p>
          <a:p>
            <a:pPr algn="ctr"/>
            <a:r>
              <a:rPr lang="en-US" sz="3400" b="1" dirty="0"/>
              <a:t> </a:t>
            </a:r>
            <a:endParaRPr lang="en-US" sz="3400" dirty="0"/>
          </a:p>
          <a:p>
            <a:pPr algn="ctr"/>
            <a:r>
              <a:rPr lang="en-US" sz="3400" dirty="0"/>
              <a:t> </a:t>
            </a:r>
          </a:p>
          <a:p>
            <a:pPr algn="ctr"/>
            <a:endParaRPr lang="en-US" sz="3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u="sng" dirty="0"/>
              <a:t>Malachi 4:5</a:t>
            </a:r>
            <a:endParaRPr lang="en-US" sz="4000" u="sng" dirty="0"/>
          </a:p>
          <a:p>
            <a:pPr algn="ctr"/>
            <a:r>
              <a:rPr lang="en-US" sz="4000" dirty="0"/>
              <a:t>“Behold, I will send you Elijah the prophet Before the coming of the great and dreadful day of the LORD”</a:t>
            </a:r>
          </a:p>
          <a:p>
            <a:pPr algn="ctr"/>
            <a:endParaRPr lang="en-US" sz="40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u="sng" dirty="0"/>
              <a:t> </a:t>
            </a:r>
            <a:r>
              <a:rPr lang="en-US" sz="4000" b="1" u="sng" dirty="0"/>
              <a:t>Mark 9:13</a:t>
            </a:r>
            <a:endParaRPr lang="en-US" sz="4000" u="sng" dirty="0"/>
          </a:p>
          <a:p>
            <a:pPr algn="ctr"/>
            <a:r>
              <a:rPr lang="en-US" sz="4000" dirty="0">
                <a:solidFill>
                  <a:srgbClr val="FF0000"/>
                </a:solidFill>
              </a:rPr>
              <a:t>“But I say to you that Elijah has also come, and they did to him whatever they wished, as it is written of him." </a:t>
            </a: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u="sng" dirty="0"/>
              <a:t> </a:t>
            </a:r>
            <a:r>
              <a:rPr lang="en-US" sz="4000" b="1" u="sng" dirty="0"/>
              <a:t>Luke 9:20</a:t>
            </a:r>
            <a:endParaRPr lang="en-US" sz="4000" u="sng" dirty="0"/>
          </a:p>
          <a:p>
            <a:pPr algn="ctr"/>
            <a:r>
              <a:rPr lang="en-US" sz="4000" dirty="0"/>
              <a:t>He said to them, </a:t>
            </a:r>
            <a:r>
              <a:rPr lang="en-US" sz="4000" dirty="0">
                <a:solidFill>
                  <a:srgbClr val="FF0000"/>
                </a:solidFill>
              </a:rPr>
              <a:t>"But who do you say that I am?"</a:t>
            </a:r>
            <a:r>
              <a:rPr lang="en-US" sz="4000" dirty="0"/>
              <a:t> Peter answered and said, "The Christ of God."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16 But when Herod heard, he said, "This is John, whom I beheaded; he has been raised from the dead!" 17 For Herod himself had sent and laid hold of John, and bound him in prison for the sake of Herodias, his brother Philip's wife; for he had married her.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18 For John had said to Herod, "It is not lawful for you to have your brother's wife."</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Leviticus 18:16</a:t>
            </a:r>
            <a:endParaRPr lang="en-US" sz="4000" u="sng" dirty="0"/>
          </a:p>
          <a:p>
            <a:pPr algn="ctr"/>
            <a:r>
              <a:rPr lang="en-US" sz="4000" dirty="0"/>
              <a:t>“You shall not uncover the nakedness of your brother's wife; it is your brother's nakedness”</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7478970"/>
          </a:xfrm>
          <a:prstGeom prst="rect">
            <a:avLst/>
          </a:prstGeom>
        </p:spPr>
        <p:txBody>
          <a:bodyPr wrap="square">
            <a:spAutoFit/>
          </a:bodyPr>
          <a:lstStyle/>
          <a:p>
            <a:pPr algn="ctr"/>
            <a:r>
              <a:rPr lang="en-US" sz="4000" b="1" u="sng" dirty="0"/>
              <a:t>Leviticus 20:21</a:t>
            </a:r>
            <a:endParaRPr lang="en-US" sz="4000" u="sng" dirty="0"/>
          </a:p>
          <a:p>
            <a:pPr algn="ctr"/>
            <a:r>
              <a:rPr lang="en-US" sz="4000" dirty="0"/>
              <a:t>“If a man takes his brother's wife, it is an unclean thing. He has uncovered his brother's nakedness. They shall be childless.” </a:t>
            </a:r>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5016758"/>
          </a:xfrm>
          <a:prstGeom prst="rect">
            <a:avLst/>
          </a:prstGeom>
        </p:spPr>
        <p:txBody>
          <a:bodyPr wrap="square">
            <a:spAutoFit/>
          </a:bodyPr>
          <a:lstStyle/>
          <a:p>
            <a:pPr algn="ctr"/>
            <a:r>
              <a:rPr lang="en-US" sz="4000" b="1" dirty="0"/>
              <a:t> 19 Therefore Herodias held it against him and wanted to kill him, but she could not; 20 for Herod feared John, knowing that he was a just and holy man, and he protected him. And when he heard him, he did many things, and heard him gladly.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7478970"/>
          </a:xfrm>
          <a:prstGeom prst="rect">
            <a:avLst/>
          </a:prstGeom>
        </p:spPr>
        <p:txBody>
          <a:bodyPr wrap="square">
            <a:spAutoFit/>
          </a:bodyPr>
          <a:lstStyle/>
          <a:p>
            <a:pPr algn="ctr"/>
            <a:r>
              <a:rPr lang="en-US" sz="4000" b="1" dirty="0"/>
              <a:t> 21 Then an opportune day came when Herod on his birthday gave a feast for his nobles, the high officers, and the chief men of Galilee.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5016758"/>
          </a:xfrm>
          <a:prstGeom prst="rect">
            <a:avLst/>
          </a:prstGeom>
        </p:spPr>
        <p:txBody>
          <a:bodyPr wrap="square">
            <a:spAutoFit/>
          </a:bodyPr>
          <a:lstStyle/>
          <a:p>
            <a:pPr algn="ctr"/>
            <a:r>
              <a:rPr lang="en-US" sz="4000" b="1" dirty="0"/>
              <a:t>22 And when Herodias' daughter herself came in and danced, and pleased Herod and those who sat with him, the king said to the girl, "Ask me whatever you want, and I will give it to you." 23 He also swore to her, "Whatever you ask me, I will give you, up to half of my kingdom."</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dirty="0"/>
              <a:t>24 So she went out and said to her mother, "What shall I ask?" And she said, "The head of John the Baptist!" 25 Immediately she came in with haste to the king and asked, saying, "I want you to give me at once the head of John the Baptist on a platter." </a:t>
            </a:r>
            <a:endParaRPr lang="en-US" sz="4000" dirty="0"/>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790033"/>
          </a:xfrm>
          <a:prstGeom prst="rect">
            <a:avLst/>
          </a:prstGeom>
        </p:spPr>
        <p:txBody>
          <a:bodyPr wrap="square">
            <a:spAutoFit/>
          </a:bodyPr>
          <a:lstStyle/>
          <a:p>
            <a:pPr algn="ctr"/>
            <a:r>
              <a:rPr lang="en-US" sz="4000" b="1" dirty="0"/>
              <a:t>26 And the king was exceedingly sorry; yet, because of the oaths and because of those who sat with him, he did not want to refuse her. 27 Immediately the king sent an executioner and commanded his head to be brought. And he went and beheaded him in prison, 28 brought his head on a platter, and gave it to the girl; and the girl gave it to her mother.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0556736"/>
          </a:xfrm>
          <a:prstGeom prst="rect">
            <a:avLst/>
          </a:prstGeom>
        </p:spPr>
        <p:txBody>
          <a:bodyPr wrap="square">
            <a:spAutoFit/>
          </a:bodyPr>
          <a:lstStyle/>
          <a:p>
            <a:pPr algn="ctr"/>
            <a:r>
              <a:rPr lang="en-US" sz="4000" b="1" dirty="0"/>
              <a:t>29 When his disciples heard of it, they came and took away his corpse and laid it in a tomb.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6712267"/>
          </a:xfrm>
          <a:prstGeom prst="rect">
            <a:avLst/>
          </a:prstGeom>
        </p:spPr>
        <p:txBody>
          <a:bodyPr wrap="square">
            <a:spAutoFit/>
          </a:bodyPr>
          <a:lstStyle/>
          <a:p>
            <a:pPr algn="ctr"/>
            <a:r>
              <a:rPr lang="en-US" sz="4000" b="1" u="sng" dirty="0"/>
              <a:t>Acts 19:1-6</a:t>
            </a:r>
            <a:endParaRPr lang="en-US" sz="4000" u="sng" dirty="0"/>
          </a:p>
          <a:p>
            <a:pPr algn="ctr"/>
            <a:r>
              <a:rPr lang="en-US" sz="4000" dirty="0"/>
              <a:t>1 And it happened, while Apollos was at Corinth, that Paul, having passed through the upper regions, came to Ephesus. And finding some disciples 2 he said to them, "Did you receive the Holy Spirit when you believed?" So they said to him, "We have not so much as heard whether there is a Holy Spirit." 3 And he said to them, "Into what then were you baptized?" So they said, "Into John's baptism."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8094524"/>
          </a:xfrm>
          <a:prstGeom prst="rect">
            <a:avLst/>
          </a:prstGeom>
        </p:spPr>
        <p:txBody>
          <a:bodyPr wrap="square">
            <a:spAutoFit/>
          </a:bodyPr>
          <a:lstStyle/>
          <a:p>
            <a:pPr algn="ctr"/>
            <a:r>
              <a:rPr lang="en-US" sz="4000" dirty="0"/>
              <a:t>4 Then Paul said, "John indeed baptized with a baptism of repentance, saying to the people that they should believe on Him who would come after him, that is, on Christ Jesus." 5 When they heard this, they were baptized in the name of the Lord Jesus. 6 And when Paul had laid hands on them, the Holy Spirit came upon them, and they spoke with tongues and prophesied.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Who Do You Say Jesus Is?</a:t>
            </a:r>
            <a:endParaRPr lang="en-US" sz="3200" dirty="0"/>
          </a:p>
          <a:p>
            <a:pPr algn="ctr"/>
            <a:r>
              <a:rPr lang="en-US" sz="2800" b="1" dirty="0"/>
              <a:t>by Pastor Fee Soliven</a:t>
            </a:r>
            <a:endParaRPr lang="en-US" sz="2800" dirty="0"/>
          </a:p>
          <a:p>
            <a:pPr algn="ctr"/>
            <a:r>
              <a:rPr lang="en-US" sz="3200" b="1" dirty="0"/>
              <a:t>Mark 6:14-29</a:t>
            </a:r>
            <a:endParaRPr lang="en-US" sz="3200" dirty="0"/>
          </a:p>
          <a:p>
            <a:pPr algn="ctr"/>
            <a:r>
              <a:rPr lang="en-US" sz="3200" b="1" dirty="0"/>
              <a:t>Wednesday Evening</a:t>
            </a:r>
            <a:endParaRPr lang="en-US" sz="3200" dirty="0"/>
          </a:p>
          <a:p>
            <a:pPr algn="ctr"/>
            <a:r>
              <a:rPr lang="en-US" sz="3200" b="1" dirty="0"/>
              <a:t>December 5,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9790033"/>
          </a:xfrm>
          <a:prstGeom prst="rect">
            <a:avLst/>
          </a:prstGeom>
        </p:spPr>
        <p:txBody>
          <a:bodyPr wrap="square">
            <a:spAutoFit/>
          </a:bodyPr>
          <a:lstStyle/>
          <a:p>
            <a:pPr algn="ctr"/>
            <a:r>
              <a:rPr lang="en-US" sz="4000" b="1" u="sng" dirty="0"/>
              <a:t>John 1:35-37</a:t>
            </a:r>
            <a:endParaRPr lang="en-US" sz="4000" u="sng" dirty="0"/>
          </a:p>
          <a:p>
            <a:pPr algn="ctr"/>
            <a:r>
              <a:rPr lang="en-US" sz="4000" dirty="0"/>
              <a:t>35 Again, the next day, John stood with two of his disciples. 36 And looking at Jesus as He walked, he said, "Behold the Lamb of God!" 37 The two disciples heard him speak, and they followed Jesus. </a:t>
            </a:r>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srgbClr val="FF0000"/>
              </a:solidFill>
            </a:endParaRPr>
          </a:p>
          <a:p>
            <a:pPr lvl="0" algn="ctr">
              <a:defRPr/>
            </a:pPr>
            <a:endParaRPr lang="en-US" sz="4000" b="1" dirty="0">
              <a:solidFill>
                <a:srgbClr val="FF0000"/>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6250603"/>
          </a:xfrm>
          <a:prstGeom prst="rect">
            <a:avLst/>
          </a:prstGeom>
        </p:spPr>
        <p:txBody>
          <a:bodyPr wrap="square">
            <a:spAutoFit/>
          </a:bodyPr>
          <a:lstStyle/>
          <a:p>
            <a:pPr algn="ctr"/>
            <a:r>
              <a:rPr lang="en-US" sz="3500" b="1" u="sng" dirty="0"/>
              <a:t>Matthew 14:8-12</a:t>
            </a:r>
            <a:endParaRPr lang="en-US" sz="3500" u="sng" dirty="0"/>
          </a:p>
          <a:p>
            <a:pPr algn="ctr"/>
            <a:r>
              <a:rPr lang="en-US" sz="3500" dirty="0"/>
              <a:t>8 So she, having been prompted by her mother, said, "Give me John the Baptist's head here on a platter." 9 And the king was sorry; nevertheless, because of the oaths and because of those who sat with him, he commanded it to be given to her. 10 So he sent and had John beheaded in prison. 11 And his head was brought on a platter and given to the girl, and she brought it to her mother. 12 Then his disciples came and took away the body and buried it, and went and told Jesus. </a:t>
            </a:r>
          </a:p>
          <a:p>
            <a:pPr algn="ctr"/>
            <a:endParaRPr lang="en-US" sz="3500" dirty="0"/>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r>
              <a:rPr lang="en-US" sz="3500" b="1" dirty="0">
                <a:solidFill>
                  <a:prstClr val="black"/>
                </a:solidFill>
              </a:rPr>
              <a:t> </a:t>
            </a: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lvl="0" algn="ctr">
              <a:defRPr/>
            </a:pPr>
            <a:endParaRPr lang="en-US" sz="35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dirty="0"/>
              <a:t>14 Now King Herod heard of Him, for His name had become well known. And he said, "John the Baptist is risen from the dead, and therefore these powers are at work in him.“15 Others said, "It is Elijah." And others said, "It is the Prophet, or like one of the prophets."  16 But when Herod heard, he said, "This is John, whom I beheaded; he has been raised from the dead!"</a:t>
            </a:r>
            <a:endParaRPr lang="en-US" sz="4000" dirty="0"/>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dirty="0"/>
              <a:t>17 For Herod himself had sent and laid hold of John, and bound him in prison for the sake of Herodias, his brother Philip's wife; for he had married her. 18 For John had said to Herod, "It is not lawful for you to have your brother's wife.“19 Therefore Herodias held it against him and wanted to kill him, but she could not;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 20 for Herod feared John, knowing that he was a just and holy man, and he protected him. And when he heard him, he did many things, and heard him gladly. 21 Then an opportune day came when Herod on his birthday gave a feast for his nobles, the high officers, and the chief men of Galilee. </a:t>
            </a: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dirty="0"/>
              <a:t>22 And when Herodias' daughter herself came in and danced, and pleased Herod and those who sat with him, the king said to the girl, "Ask me whatever you want, and I will give it to you." 23 He also swore to her, "Whatever you ask me, I will give you, up to half of my kingdom.“24 So she went out and said to her mother, "What shall I ask?" And she said, "The head of John the Baptist!" </a:t>
            </a: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dirty="0"/>
              <a:t>25 Immediately she came in with haste to the king and asked, saying, "I want you to give me at once the head of John the Baptist on a platter.“26 And the king was exceedingly sorry; yet, because of the oaths and because of those who sat with him, he did not want to refuse her. 27 Immediately the king sent an executioner and commanded his head to be brought. And he went and beheaded him in prison, </a:t>
            </a: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  28 brought his head on a platter, and gave it to the girl; and the girl gave it to her mother. 29 When his disciples heard of it, they came and took away his corpse and laid it in a tomb.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24394</TotalTime>
  <Words>1371</Words>
  <Application>Microsoft Office PowerPoint</Application>
  <PresentationFormat>On-screen Show (4:3)</PresentationFormat>
  <Paragraphs>171</Paragraphs>
  <Slides>32</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32</vt:i4>
      </vt:variant>
    </vt:vector>
  </HeadingPairs>
  <TitlesOfParts>
    <vt:vector size="39"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1465</cp:revision>
  <dcterms:created xsi:type="dcterms:W3CDTF">2013-06-05T21:04:28Z</dcterms:created>
  <dcterms:modified xsi:type="dcterms:W3CDTF">2018-12-06T08:12:42Z</dcterms:modified>
</cp:coreProperties>
</file>