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sldIdLst>
    <p:sldId id="1157" r:id="rId2"/>
    <p:sldId id="698" r:id="rId3"/>
    <p:sldId id="258" r:id="rId4"/>
    <p:sldId id="790" r:id="rId5"/>
    <p:sldId id="1074" r:id="rId6"/>
    <p:sldId id="1133" r:id="rId7"/>
    <p:sldId id="259" r:id="rId8"/>
    <p:sldId id="617" r:id="rId9"/>
    <p:sldId id="615" r:id="rId10"/>
    <p:sldId id="616" r:id="rId11"/>
    <p:sldId id="260" r:id="rId12"/>
    <p:sldId id="789" r:id="rId13"/>
    <p:sldId id="518" r:id="rId14"/>
    <p:sldId id="704" r:id="rId15"/>
    <p:sldId id="706" r:id="rId16"/>
    <p:sldId id="874" r:id="rId17"/>
    <p:sldId id="875" r:id="rId18"/>
    <p:sldId id="876" r:id="rId19"/>
    <p:sldId id="877" r:id="rId20"/>
    <p:sldId id="878" r:id="rId21"/>
    <p:sldId id="879" r:id="rId22"/>
    <p:sldId id="709" r:id="rId23"/>
    <p:sldId id="708" r:id="rId24"/>
    <p:sldId id="519" r:id="rId25"/>
    <p:sldId id="520" r:id="rId26"/>
    <p:sldId id="522" r:id="rId27"/>
    <p:sldId id="523" r:id="rId28"/>
    <p:sldId id="614" r:id="rId29"/>
    <p:sldId id="717" r:id="rId30"/>
    <p:sldId id="666" r:id="rId31"/>
    <p:sldId id="713" r:id="rId32"/>
    <p:sldId id="718" r:id="rId33"/>
    <p:sldId id="1089" r:id="rId34"/>
    <p:sldId id="1091" r:id="rId35"/>
    <p:sldId id="1093" r:id="rId36"/>
    <p:sldId id="1110" r:id="rId37"/>
    <p:sldId id="1111" r:id="rId38"/>
    <p:sldId id="1112" r:id="rId39"/>
    <p:sldId id="1114" r:id="rId40"/>
    <p:sldId id="1115" r:id="rId41"/>
    <p:sldId id="1153" r:id="rId42"/>
    <p:sldId id="1154" r:id="rId43"/>
    <p:sldId id="1155" r:id="rId44"/>
    <p:sldId id="115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4" autoAdjust="0"/>
    <p:restoredTop sz="94660"/>
  </p:normalViewPr>
  <p:slideViewPr>
    <p:cSldViewPr>
      <p:cViewPr varScale="1">
        <p:scale>
          <a:sx n="108" d="100"/>
          <a:sy n="108" d="100"/>
        </p:scale>
        <p:origin x="150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26CF8-AB8D-4D4A-A576-C89E5CA583C3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AD8AB-C685-4702-9014-ADA2C14417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67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55DD6-1C2C-4448-8227-50186370C33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21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AD8AB-C685-4702-9014-ADA2C144178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5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839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39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C1A1B7-325C-4BC2-BB16-97769B9704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703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FCA14-B532-41E9-B362-B3D555C18B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71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6412-7F99-47F3-844C-CA9CB620B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228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D5EC9-8A6E-4564-A6E4-C88FE0AD22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11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9AA26-F120-4EAC-8FF7-3E0ED4AAA0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B5862-7B3B-46F9-ABA4-DB7E183A5F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01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90DE7-1F95-490D-8C4E-9764013E96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6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6F464-9AEB-4CD3-84BF-56CF33D7C7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84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62AB5-D548-4F98-84ED-9BC4CBFD4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0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A8B4F-E3A7-45E5-ACCF-357168C299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45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48C6A-7587-4ED9-8370-E99A1FF4FF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51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9BBAD-74FA-4056-AAA3-D58B287901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62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734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4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7349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735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735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5735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5735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5735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5735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5735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736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6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6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6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6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736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736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36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736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737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46C1E6C-7028-4BF1-8CA4-45E388D6F3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8648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CF highest resolu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77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12455"/>
            <a:ext cx="8915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76200" y="-11837"/>
            <a:ext cx="8915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One of the evidences of God’s favor is His willingness to </a:t>
            </a:r>
          </a:p>
          <a:p>
            <a:pPr algn="ctr"/>
            <a:r>
              <a:rPr lang="en-US" sz="4000" b="1" dirty="0"/>
              <a:t>Communicate with Us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John 8:45-47</a:t>
            </a:r>
            <a:endParaRPr lang="en-US" sz="4000" u="sng" dirty="0"/>
          </a:p>
          <a:p>
            <a:pPr algn="ctr"/>
            <a:r>
              <a:rPr lang="en-US" sz="4000" dirty="0"/>
              <a:t>45 </a:t>
            </a:r>
            <a:r>
              <a:rPr lang="en-US" sz="4000" dirty="0">
                <a:solidFill>
                  <a:srgbClr val="FF0000"/>
                </a:solidFill>
              </a:rPr>
              <a:t>But because I tell the truth, you do not believe Me. </a:t>
            </a:r>
            <a:r>
              <a:rPr lang="en-US" sz="4000" dirty="0"/>
              <a:t>46 </a:t>
            </a:r>
            <a:r>
              <a:rPr lang="en-US" sz="4000" dirty="0">
                <a:solidFill>
                  <a:srgbClr val="FF0000"/>
                </a:solidFill>
              </a:rPr>
              <a:t>Which of you convicts Me of sin? And if I tell the truth, why do you not believe Me? </a:t>
            </a:r>
            <a:r>
              <a:rPr lang="en-US" sz="4000" dirty="0"/>
              <a:t>47 </a:t>
            </a:r>
            <a:r>
              <a:rPr lang="en-US" sz="4000" dirty="0">
                <a:solidFill>
                  <a:srgbClr val="FF0000"/>
                </a:solidFill>
              </a:rPr>
              <a:t>He who is of God hears God's words; therefore you do not hear, because you are not of God."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01739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In Psalm 32:8</a:t>
            </a:r>
          </a:p>
          <a:p>
            <a:pPr algn="ctr"/>
            <a:r>
              <a:rPr lang="en-US" sz="4000" b="1" dirty="0"/>
              <a:t>God makes these promises: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501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Psalm 32:8</a:t>
            </a:r>
            <a:endParaRPr lang="en-US" sz="4000" u="sng" dirty="0"/>
          </a:p>
          <a:p>
            <a:pPr algn="ctr"/>
            <a:r>
              <a:rPr lang="en-US" sz="4000" dirty="0"/>
              <a:t>“I will instruct you and teach you in the way you should go; I will guide you with My eye upon you.”</a:t>
            </a:r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“I will instruct you”</a:t>
            </a:r>
            <a:r>
              <a:rPr lang="en-US" sz="4000" dirty="0"/>
              <a:t>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I will “teach you in the way which you should go.”</a:t>
            </a:r>
            <a:r>
              <a:rPr lang="en-US" sz="4000" dirty="0"/>
              <a:t> 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“I will guide you with </a:t>
            </a:r>
          </a:p>
          <a:p>
            <a:pPr algn="ctr"/>
            <a:r>
              <a:rPr lang="en-US" sz="4000" b="1" dirty="0"/>
              <a:t>My eye upon you” 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9312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We must learn to listen to God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r>
              <a:rPr lang="en-US" sz="4400" dirty="0"/>
              <a:t> </a:t>
            </a:r>
          </a:p>
          <a:p>
            <a:pPr algn="ctr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5334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 </a:t>
            </a:r>
            <a:r>
              <a:rPr lang="en-US" sz="4000" b="1" dirty="0"/>
              <a:t>Listening to God Demands Our Time and Attention</a:t>
            </a:r>
            <a:endParaRPr lang="en-US" sz="4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277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To listen to the Lord, we must learn to identify His voice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1040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Placido Soliven\Desktop\Google Images\Turn Off Cell Ph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 </a:t>
            </a:r>
            <a:r>
              <a:rPr lang="en-US" sz="4000" b="1" dirty="0"/>
              <a:t>1. God’s voice will be consistent with the scriptures</a:t>
            </a:r>
            <a:r>
              <a:rPr lang="en-US" sz="4000" dirty="0"/>
              <a:t>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0799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6255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 </a:t>
            </a:r>
            <a:r>
              <a:rPr lang="en-US" sz="4000" b="1" dirty="0"/>
              <a:t>2. God’s voice may be in conflict with Human Reason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082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3. God’s Voice will Clash with Fleshly Desires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 </a:t>
            </a:r>
            <a:r>
              <a:rPr lang="en-US" sz="4000" b="1" u="sng" dirty="0"/>
              <a:t>Galatians 5:17</a:t>
            </a:r>
            <a:endParaRPr lang="en-US" sz="4000" u="sng" dirty="0"/>
          </a:p>
          <a:p>
            <a:pPr algn="ctr"/>
            <a:r>
              <a:rPr lang="en-US" sz="4000" dirty="0"/>
              <a:t>“For the flesh lusts against the Spirit, and the Spirit against the flesh; and these are contrary to one another, so that you do not do the things that you wish.”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41017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4. God’s Voice will Challenge Us</a:t>
            </a:r>
            <a:endParaRPr lang="en-US" sz="4000" dirty="0"/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5. God’s Voice Calls for Courage</a:t>
            </a:r>
            <a:endParaRPr lang="en-US" sz="4000" dirty="0"/>
          </a:p>
          <a:p>
            <a:pPr algn="ctr"/>
            <a:endParaRPr lang="en-US" sz="4000" dirty="0"/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94357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6. God’s Voice will Speak Quietly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Isaiah 30:21</a:t>
            </a:r>
            <a:endParaRPr lang="en-US" sz="4000" u="sng" dirty="0"/>
          </a:p>
          <a:p>
            <a:pPr algn="ctr"/>
            <a:r>
              <a:rPr lang="en-US" sz="4000" dirty="0"/>
              <a:t>“Your ears shall hear a word behind you, saying, "This is the way, walk in it," Whenever you turn to the right hand Or whenever you turn to the left.”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7. God’s Voice will Speak Clearly </a:t>
            </a:r>
            <a:endParaRPr lang="en-US" sz="3600" dirty="0"/>
          </a:p>
          <a:p>
            <a:pPr algn="ctr"/>
            <a:r>
              <a:rPr lang="en-US" sz="3600" dirty="0"/>
              <a:t> </a:t>
            </a:r>
          </a:p>
          <a:p>
            <a:pPr algn="ctr"/>
            <a:r>
              <a:rPr lang="en-US" sz="3700" dirty="0"/>
              <a:t> </a:t>
            </a:r>
          </a:p>
          <a:p>
            <a:pPr algn="ctr"/>
            <a:endParaRPr lang="en-US" sz="3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"/>
            <a:ext cx="8915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8. God’s Voice will </a:t>
            </a:r>
          </a:p>
          <a:p>
            <a:pPr algn="ctr"/>
            <a:r>
              <a:rPr lang="en-US" sz="4000" b="1" dirty="0"/>
              <a:t>Speak Personally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/>
          </a:p>
          <a:p>
            <a:pPr algn="ctr"/>
            <a:endParaRPr lang="en-US" sz="4000" b="1" dirty="0"/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-30480"/>
            <a:ext cx="8686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Jesus Be the Center of My Life </a:t>
            </a:r>
          </a:p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By Pastor Fee Soliven</a:t>
            </a:r>
          </a:p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Genesis 6:5-8</a:t>
            </a:r>
          </a:p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Sunday Morning</a:t>
            </a:r>
          </a:p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January 13, 2019</a:t>
            </a:r>
          </a:p>
          <a:p>
            <a:pPr algn="ctr"/>
            <a:r>
              <a:rPr lang="en-US" sz="3200" dirty="0">
                <a:solidFill>
                  <a:schemeClr val="bg2"/>
                </a:solidFill>
              </a:rPr>
              <a:t> </a:t>
            </a:r>
          </a:p>
          <a:p>
            <a:pPr algn="ctr"/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55D7E-0E55-42A3-8999-FCBBDC7D7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400"/>
            <a:ext cx="9144000" cy="4441794"/>
          </a:xfrm>
          <a:prstGeom prst="rect">
            <a:avLst/>
          </a:prstGeom>
        </p:spPr>
      </p:pic>
      <p:pic>
        <p:nvPicPr>
          <p:cNvPr id="9" name="Picture 8" descr="AGCF highest resolu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49087" y="6059009"/>
            <a:ext cx="1094913" cy="8211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220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Hebrews 12:6</a:t>
            </a:r>
            <a:endParaRPr lang="en-US" sz="4000" u="sng" dirty="0"/>
          </a:p>
          <a:p>
            <a:pPr algn="ctr"/>
            <a:r>
              <a:rPr lang="en-US" sz="4000" dirty="0"/>
              <a:t>“For whom the LORD loves He chastens, And scourges every son whom He receives." 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How does God get our Attention?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5181017"/>
                  </p:ext>
                </p:extLst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1. Restlessness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6303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4000" dirty="0"/>
              <a:t> </a:t>
            </a:r>
            <a:r>
              <a:rPr lang="en-US" sz="4000" b="1" dirty="0"/>
              <a:t>2. A Message from Someone Else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463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3. A Supernatural Blessing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07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4000" b="1" dirty="0"/>
              <a:t>4. Unanswered Prayer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847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5. Disappointments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94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 </a:t>
            </a:r>
            <a:r>
              <a:rPr lang="en-US" sz="4000" b="1" dirty="0"/>
              <a:t>6. Failure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6572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7. Financial Problems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17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8. Sickness or Injury</a:t>
            </a:r>
            <a:endParaRPr lang="en-US" sz="4000" dirty="0"/>
          </a:p>
          <a:p>
            <a:pPr lvl="0" algn="ctr">
              <a:defRPr/>
            </a:pPr>
            <a:endParaRPr lang="en-US" sz="4000" dirty="0">
              <a:solidFill>
                <a:srgbClr val="FFFFFF"/>
              </a:solidFill>
            </a:endParaRPr>
          </a:p>
          <a:p>
            <a:pPr lvl="0" algn="ctr">
              <a:defRPr/>
            </a:pPr>
            <a:r>
              <a:rPr lang="en-US" sz="4000" dirty="0">
                <a:solidFill>
                  <a:srgbClr val="FFFFFF"/>
                </a:solidFill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84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-76200"/>
            <a:ext cx="9144000" cy="5029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500" b="1" u="sng" dirty="0"/>
              <a:t>Genesis 6:5-8</a:t>
            </a:r>
          </a:p>
          <a:p>
            <a:pPr algn="ctr"/>
            <a:r>
              <a:rPr lang="en-US" sz="3500" dirty="0"/>
              <a:t>5 Then the LORD saw that the wickedness of man was great in the earth, and that every intent of the thoughts of his heart was only evil continually. 6 And the LORD was sorry that He had made man on the earth, and He was grieved in His heart. 7 So the LORD said, "I will destroy man whom I have created from the face of the earth, both man and beast, creeping thing and birds of the air, for I am sorry that I have made them." 8 But Noah found grace in the eyes of the LORD. </a:t>
            </a:r>
          </a:p>
          <a:p>
            <a:pPr algn="ctr"/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7559B6E0-1D3E-4236-963C-C076B65673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59145615"/>
                  </p:ext>
                </p:extLst>
              </p:nvPr>
            </p:nvGraphicFramePr>
            <p:xfrm>
              <a:off x="-3122720" y="5441819"/>
              <a:ext cx="2286000" cy="1714500"/>
            </p:xfrm>
            <a:graphic>
              <a:graphicData uri="http://schemas.microsoft.com/office/powerpoint/2016/slidezoom">
                <pslz:sldZm>
                  <pslz:sldZmObj sldId="1074" cId="937510205">
                    <pslz:zmPr id="{38311D8B-C23E-4939-A483-F6EC8317FBA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7559B6E0-1D3E-4236-963C-C076B65673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122720" y="5441819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1981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1. As you look at your life, are you walking in the favor of God? 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788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2. If so, what is the evidence of His favor in your life? 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829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3. What practices and habits help you listen to the Lord? </a:t>
            </a:r>
            <a:endParaRPr lang="en-US" sz="4000" dirty="0"/>
          </a:p>
          <a:p>
            <a:pPr algn="ctr"/>
            <a:r>
              <a:rPr lang="en-US" sz="4000" b="1" dirty="0"/>
              <a:t> </a:t>
            </a:r>
            <a:endParaRPr lang="en-US" sz="4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7616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4. What hinders you from hearing His voice?</a:t>
            </a:r>
            <a:endParaRPr lang="en-US" sz="4000" dirty="0"/>
          </a:p>
          <a:p>
            <a:pPr lvl="0" algn="ctr">
              <a:defRPr/>
            </a:pPr>
            <a:r>
              <a:rPr lang="en-US" sz="4000" dirty="0">
                <a:solidFill>
                  <a:srgbClr val="FFFFFF"/>
                </a:solidFill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385874" y="5938647"/>
              <a:ext cx="2286000" cy="1714500"/>
            </p:xfrm>
            <a:graphic>
              <a:graphicData uri="http://schemas.microsoft.com/office/powerpoint/2016/slidezoom">
                <pslz:sldZm>
                  <pslz:sldZmObj sldId="718" cId="3963039648">
                    <pslz:zmPr id="{A7FD9D8C-3EF0-4F2F-BE5B-0FEC1944F7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DBCC3197-AE2F-475F-AE86-C95E492E55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85874" y="593864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585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CF highest resolu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34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0"/>
            <a:ext cx="9144000" cy="5029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000" b="1" dirty="0"/>
              <a:t>According to Genesis 6:5-8, the ancient world was so filled with wickedness and evil that God was grieved and sorry He had made mankind.</a:t>
            </a:r>
            <a:endParaRPr lang="en-US" sz="4000" dirty="0"/>
          </a:p>
          <a:p>
            <a:pPr algn="ctr"/>
            <a:r>
              <a:rPr lang="en-US" sz="4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37510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0"/>
            <a:ext cx="9144000" cy="5029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000" b="1" dirty="0"/>
              <a:t>8 but Noah “found favor in the </a:t>
            </a:r>
          </a:p>
          <a:p>
            <a:pPr algn="ctr"/>
            <a:r>
              <a:rPr lang="en-US" sz="4000" b="1" dirty="0"/>
              <a:t>eyes of the Lord”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27313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Luke 1:28</a:t>
            </a:r>
            <a:endParaRPr lang="en-US" sz="4000" u="sng" dirty="0"/>
          </a:p>
          <a:p>
            <a:pPr algn="ctr"/>
            <a:r>
              <a:rPr lang="en-US" sz="4000" dirty="0"/>
              <a:t>And having come in, the angel said to her, "Rejoice, highly favored one, the Lord is with you; blessed are you among women!"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52936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2 Corinthians 1:21-22</a:t>
            </a:r>
          </a:p>
          <a:p>
            <a:pPr algn="ctr"/>
            <a:r>
              <a:rPr lang="en-US" sz="4000" dirty="0"/>
              <a:t>21 Now He who establishes us with you in Christ and has anointed us is God, 22 who also has sealed us and given us the Spirit in our hearts as a guarantee. 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18408"/>
            <a:ext cx="8915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Ephesians 3:19</a:t>
            </a:r>
            <a:endParaRPr lang="en-US" sz="4000" u="sng" dirty="0"/>
          </a:p>
          <a:p>
            <a:pPr algn="ctr"/>
            <a:r>
              <a:rPr lang="en-US" sz="4000" dirty="0"/>
              <a:t>“and to know this love that surpasses knowledge--that you may be filled to the measure of all the fullness of God”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r>
              <a:rPr lang="en-US" sz="4000" dirty="0"/>
              <a:t> </a:t>
            </a:r>
          </a:p>
          <a:p>
            <a:pPr algn="ctr"/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Mountain Top">
  <a:themeElements>
    <a:clrScheme name="1_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1_Mountain To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22324</TotalTime>
  <Words>623</Words>
  <Application>Microsoft Office PowerPoint</Application>
  <PresentationFormat>On-screen Show (4:3)</PresentationFormat>
  <Paragraphs>144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Verdana</vt:lpstr>
      <vt:lpstr>1_Mountain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Placido Soliven</dc:creator>
  <cp:lastModifiedBy>Placido soliven</cp:lastModifiedBy>
  <cp:revision>1439</cp:revision>
  <dcterms:created xsi:type="dcterms:W3CDTF">2013-06-05T21:04:28Z</dcterms:created>
  <dcterms:modified xsi:type="dcterms:W3CDTF">2019-01-15T04:02:18Z</dcterms:modified>
</cp:coreProperties>
</file>