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48"/>
  </p:notesMasterIdLst>
  <p:sldIdLst>
    <p:sldId id="1165" r:id="rId2"/>
    <p:sldId id="698" r:id="rId3"/>
    <p:sldId id="258" r:id="rId4"/>
    <p:sldId id="790" r:id="rId5"/>
    <p:sldId id="1074" r:id="rId6"/>
    <p:sldId id="1133" r:id="rId7"/>
    <p:sldId id="259" r:id="rId8"/>
    <p:sldId id="617" r:id="rId9"/>
    <p:sldId id="615" r:id="rId10"/>
    <p:sldId id="616" r:id="rId11"/>
    <p:sldId id="260" r:id="rId12"/>
    <p:sldId id="789" r:id="rId13"/>
    <p:sldId id="518" r:id="rId14"/>
    <p:sldId id="704" r:id="rId15"/>
    <p:sldId id="706" r:id="rId16"/>
    <p:sldId id="874" r:id="rId17"/>
    <p:sldId id="875" r:id="rId18"/>
    <p:sldId id="876" r:id="rId19"/>
    <p:sldId id="877" r:id="rId20"/>
    <p:sldId id="878" r:id="rId21"/>
    <p:sldId id="879" r:id="rId22"/>
    <p:sldId id="709" r:id="rId23"/>
    <p:sldId id="708" r:id="rId24"/>
    <p:sldId id="519" r:id="rId25"/>
    <p:sldId id="520" r:id="rId26"/>
    <p:sldId id="522" r:id="rId27"/>
    <p:sldId id="523" r:id="rId28"/>
    <p:sldId id="614" r:id="rId29"/>
    <p:sldId id="717" r:id="rId30"/>
    <p:sldId id="666" r:id="rId31"/>
    <p:sldId id="713" r:id="rId32"/>
    <p:sldId id="718" r:id="rId33"/>
    <p:sldId id="1089" r:id="rId34"/>
    <p:sldId id="1091" r:id="rId35"/>
    <p:sldId id="1093" r:id="rId36"/>
    <p:sldId id="1110" r:id="rId37"/>
    <p:sldId id="1111" r:id="rId38"/>
    <p:sldId id="1112" r:id="rId39"/>
    <p:sldId id="1114" r:id="rId40"/>
    <p:sldId id="1115" r:id="rId41"/>
    <p:sldId id="1153" r:id="rId42"/>
    <p:sldId id="1154" r:id="rId43"/>
    <p:sldId id="1155" r:id="rId44"/>
    <p:sldId id="1160" r:id="rId45"/>
    <p:sldId id="1161" r:id="rId46"/>
    <p:sldId id="1162" r:id="rId4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214" autoAdjust="0"/>
    <p:restoredTop sz="94660"/>
  </p:normalViewPr>
  <p:slideViewPr>
    <p:cSldViewPr>
      <p:cViewPr varScale="1">
        <p:scale>
          <a:sx n="108" d="100"/>
          <a:sy n="108" d="100"/>
        </p:scale>
        <p:origin x="1500" y="10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A726CF8-AB8D-4D4A-A576-C89E5CA583C3}" type="datetimeFigureOut">
              <a:rPr lang="en-US" smtClean="0"/>
              <a:pPr/>
              <a:t>1/20/2019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AFAD8AB-C685-4702-9014-ADA2C1441788}" type="slidenum">
              <a:rPr lang="en-US" smtClean="0"/>
              <a:pPr/>
              <a:t>‹#›</a:t>
            </a:fld>
            <a:endParaRPr lang="en-US"/>
          </a:p>
        </p:txBody>
      </p:sp>
    </p:spTree>
    <p:extLst>
      <p:ext uri="{BB962C8B-B14F-4D97-AF65-F5344CB8AC3E}">
        <p14:creationId xmlns:p14="http://schemas.microsoft.com/office/powerpoint/2010/main" val="14144674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5355DD6-1C2C-4448-8227-50186370C331}" type="slidenum">
              <a:rPr lang="en-US" smtClean="0">
                <a:solidFill>
                  <a:prstClr val="black"/>
                </a:solidFill>
              </a:rPr>
              <a:pPr/>
              <a:t>3</a:t>
            </a:fld>
            <a:endParaRPr lang="en-US">
              <a:solidFill>
                <a:prstClr val="black"/>
              </a:solidFill>
            </a:endParaRPr>
          </a:p>
        </p:txBody>
      </p:sp>
    </p:spTree>
    <p:extLst>
      <p:ext uri="{BB962C8B-B14F-4D97-AF65-F5344CB8AC3E}">
        <p14:creationId xmlns:p14="http://schemas.microsoft.com/office/powerpoint/2010/main" val="31027219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AFAD8AB-C685-4702-9014-ADA2C1441788}" type="slidenum">
              <a:rPr lang="en-US" smtClean="0"/>
              <a:pPr/>
              <a:t>28</a:t>
            </a:fld>
            <a:endParaRPr lang="en-US"/>
          </a:p>
        </p:txBody>
      </p:sp>
    </p:spTree>
    <p:extLst>
      <p:ext uri="{BB962C8B-B14F-4D97-AF65-F5344CB8AC3E}">
        <p14:creationId xmlns:p14="http://schemas.microsoft.com/office/powerpoint/2010/main" val="39357541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6350" y="20638"/>
            <a:ext cx="9144000" cy="6858000"/>
            <a:chOff x="0" y="0"/>
            <a:chExt cx="5760" cy="4320"/>
          </a:xfrm>
        </p:grpSpPr>
        <p:sp>
          <p:nvSpPr>
            <p:cNvPr id="5"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en-US" dirty="0"/>
            </a:p>
          </p:txBody>
        </p:sp>
        <p:sp>
          <p:nvSpPr>
            <p:cNvPr id="6"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a:defRPr/>
              </a:pPr>
              <a:endParaRPr lang="en-US" dirty="0"/>
            </a:p>
          </p:txBody>
        </p:sp>
      </p:grpSp>
      <p:sp>
        <p:nvSpPr>
          <p:cNvPr id="7" name="Freeform 5"/>
          <p:cNvSpPr>
            <a:spLocks/>
          </p:cNvSpPr>
          <p:nvPr/>
        </p:nvSpPr>
        <p:spPr bwMode="hidden">
          <a:xfrm>
            <a:off x="6242050" y="6269038"/>
            <a:ext cx="28956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a:defRPr/>
            </a:pPr>
            <a:endParaRPr lang="en-US" dirty="0"/>
          </a:p>
        </p:txBody>
      </p:sp>
      <p:grpSp>
        <p:nvGrpSpPr>
          <p:cNvPr id="8" name="Group 6"/>
          <p:cNvGrpSpPr>
            <a:grpSpLocks/>
          </p:cNvGrpSpPr>
          <p:nvPr/>
        </p:nvGrpSpPr>
        <p:grpSpPr bwMode="auto">
          <a:xfrm>
            <a:off x="-1588" y="6034088"/>
            <a:ext cx="7845426" cy="850900"/>
            <a:chOff x="0" y="3792"/>
            <a:chExt cx="4942" cy="536"/>
          </a:xfrm>
        </p:grpSpPr>
        <p:sp>
          <p:nvSpPr>
            <p:cNvPr id="9"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en-US" dirty="0"/>
            </a:p>
          </p:txBody>
        </p:sp>
        <p:grpSp>
          <p:nvGrpSpPr>
            <p:cNvPr id="10" name="Group 8"/>
            <p:cNvGrpSpPr>
              <a:grpSpLocks/>
            </p:cNvGrpSpPr>
            <p:nvPr userDrawn="1"/>
          </p:nvGrpSpPr>
          <p:grpSpPr bwMode="auto">
            <a:xfrm>
              <a:off x="2486" y="3792"/>
              <a:ext cx="2456" cy="536"/>
              <a:chOff x="2486" y="3792"/>
              <a:chExt cx="2456" cy="536"/>
            </a:xfrm>
          </p:grpSpPr>
          <p:sp>
            <p:nvSpPr>
              <p:cNvPr id="12" name="Freeform 9"/>
              <p:cNvSpPr>
                <a:spLocks/>
              </p:cNvSpPr>
              <p:nvPr userDrawn="1"/>
            </p:nvSpPr>
            <p:spPr bwMode="ltGray">
              <a:xfrm>
                <a:off x="3948" y="3799"/>
                <a:ext cx="994" cy="529"/>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592" y="527"/>
                  </a:cxn>
                  <a:cxn ang="0">
                    <a:pos x="994" y="529"/>
                  </a:cxn>
                  <a:cxn ang="0">
                    <a:pos x="828" y="473"/>
                  </a:cxn>
                  <a:cxn ang="0">
                    <a:pos x="636" y="373"/>
                  </a:cxn>
                </a:cxnLst>
                <a:rect l="0" t="0" r="r" b="b"/>
                <a:pathLst>
                  <a:path w="994" h="529">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592" y="527"/>
                    </a:lnTo>
                    <a:lnTo>
                      <a:pt x="994" y="529"/>
                    </a:lnTo>
                    <a:lnTo>
                      <a:pt x="828" y="473"/>
                    </a:lnTo>
                    <a:lnTo>
                      <a:pt x="636" y="373"/>
                    </a:lnTo>
                    <a:close/>
                  </a:path>
                </a:pathLst>
              </a:custGeom>
              <a:solidFill>
                <a:schemeClr val="bg2"/>
              </a:solidFill>
              <a:ln w="9525">
                <a:noFill/>
                <a:round/>
                <a:headEnd/>
                <a:tailEnd/>
              </a:ln>
            </p:spPr>
            <p:txBody>
              <a:bodyPr/>
              <a:lstStyle/>
              <a:p>
                <a:pPr>
                  <a:defRPr/>
                </a:pPr>
                <a:endParaRPr lang="en-US" dirty="0"/>
              </a:p>
            </p:txBody>
          </p:sp>
          <p:sp>
            <p:nvSpPr>
              <p:cNvPr id="13"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a:defRPr/>
                </a:pPr>
                <a:endParaRPr lang="en-US" dirty="0"/>
              </a:p>
            </p:txBody>
          </p:sp>
          <p:sp>
            <p:nvSpPr>
              <p:cNvPr id="14"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a:defRPr/>
                </a:pPr>
                <a:endParaRPr lang="en-US" dirty="0"/>
              </a:p>
            </p:txBody>
          </p:sp>
          <p:sp>
            <p:nvSpPr>
              <p:cNvPr id="15"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a:defRPr/>
                </a:pPr>
                <a:endParaRPr lang="en-US" dirty="0"/>
              </a:p>
            </p:txBody>
          </p:sp>
          <p:sp>
            <p:nvSpPr>
              <p:cNvPr id="16"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a:defRPr/>
                </a:pPr>
                <a:endParaRPr lang="en-US" dirty="0"/>
              </a:p>
            </p:txBody>
          </p:sp>
        </p:grpSp>
        <p:sp>
          <p:nvSpPr>
            <p:cNvPr id="11"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en-US" dirty="0"/>
            </a:p>
          </p:txBody>
        </p:sp>
      </p:grpSp>
      <p:grpSp>
        <p:nvGrpSpPr>
          <p:cNvPr id="17" name="Group 15"/>
          <p:cNvGrpSpPr>
            <a:grpSpLocks/>
          </p:cNvGrpSpPr>
          <p:nvPr/>
        </p:nvGrpSpPr>
        <p:grpSpPr bwMode="auto">
          <a:xfrm>
            <a:off x="627063" y="6021388"/>
            <a:ext cx="5684837" cy="849312"/>
            <a:chOff x="395" y="3793"/>
            <a:chExt cx="3581" cy="535"/>
          </a:xfrm>
        </p:grpSpPr>
        <p:sp>
          <p:nvSpPr>
            <p:cNvPr id="18" name="Freeform 16"/>
            <p:cNvSpPr>
              <a:spLocks/>
            </p:cNvSpPr>
            <p:nvPr userDrawn="1"/>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a:defRPr/>
              </a:pPr>
              <a:endParaRPr lang="en-US" dirty="0"/>
            </a:p>
          </p:txBody>
        </p:sp>
        <p:sp>
          <p:nvSpPr>
            <p:cNvPr id="19" name="Freeform 17"/>
            <p:cNvSpPr>
              <a:spLocks/>
            </p:cNvSpPr>
            <p:nvPr userDrawn="1"/>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a:defRPr/>
              </a:pPr>
              <a:endParaRPr lang="en-US" dirty="0"/>
            </a:p>
          </p:txBody>
        </p:sp>
        <p:sp>
          <p:nvSpPr>
            <p:cNvPr id="20" name="Freeform 18"/>
            <p:cNvSpPr>
              <a:spLocks/>
            </p:cNvSpPr>
            <p:nvPr userDrawn="1"/>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a:defRPr/>
              </a:pPr>
              <a:endParaRPr lang="en-US" dirty="0"/>
            </a:p>
          </p:txBody>
        </p:sp>
        <p:sp>
          <p:nvSpPr>
            <p:cNvPr id="21" name="Freeform 19"/>
            <p:cNvSpPr>
              <a:spLocks/>
            </p:cNvSpPr>
            <p:nvPr userDrawn="1"/>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a:defRPr/>
              </a:pPr>
              <a:endParaRPr lang="en-US" dirty="0"/>
            </a:p>
          </p:txBody>
        </p:sp>
        <p:sp>
          <p:nvSpPr>
            <p:cNvPr id="22" name="Freeform 20"/>
            <p:cNvSpPr>
              <a:spLocks/>
            </p:cNvSpPr>
            <p:nvPr userDrawn="1"/>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a:defRPr/>
              </a:pPr>
              <a:endParaRPr lang="en-US" dirty="0"/>
            </a:p>
          </p:txBody>
        </p:sp>
        <p:sp>
          <p:nvSpPr>
            <p:cNvPr id="23" name="Freeform 21"/>
            <p:cNvSpPr>
              <a:spLocks/>
            </p:cNvSpPr>
            <p:nvPr userDrawn="1"/>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a:defRPr/>
              </a:pPr>
              <a:endParaRPr lang="en-US" dirty="0"/>
            </a:p>
          </p:txBody>
        </p:sp>
      </p:grpSp>
      <p:sp>
        <p:nvSpPr>
          <p:cNvPr id="58390" name="Rectangle 22"/>
          <p:cNvSpPr>
            <a:spLocks noGrp="1" noChangeArrowheads="1"/>
          </p:cNvSpPr>
          <p:nvPr>
            <p:ph type="ctrTitle" sz="quarter"/>
          </p:nvPr>
        </p:nvSpPr>
        <p:spPr>
          <a:xfrm>
            <a:off x="457200" y="1447800"/>
            <a:ext cx="8229600" cy="1736725"/>
          </a:xfrm>
        </p:spPr>
        <p:txBody>
          <a:bodyPr/>
          <a:lstStyle>
            <a:lvl1pPr>
              <a:defRPr sz="5400"/>
            </a:lvl1pPr>
          </a:lstStyle>
          <a:p>
            <a:r>
              <a:rPr lang="en-US"/>
              <a:t>Click to edit Master title style</a:t>
            </a:r>
          </a:p>
        </p:txBody>
      </p:sp>
      <p:sp>
        <p:nvSpPr>
          <p:cNvPr id="58391" name="Rectangle 23"/>
          <p:cNvSpPr>
            <a:spLocks noGrp="1" noChangeArrowheads="1"/>
          </p:cNvSpPr>
          <p:nvPr>
            <p:ph type="subTitle" sz="quarter" idx="1"/>
          </p:nvPr>
        </p:nvSpPr>
        <p:spPr>
          <a:xfrm>
            <a:off x="1371600" y="3429000"/>
            <a:ext cx="6400800" cy="1752600"/>
          </a:xfrm>
        </p:spPr>
        <p:txBody>
          <a:bodyPr/>
          <a:lstStyle>
            <a:lvl1pPr marL="0" indent="0" algn="ctr">
              <a:buFontTx/>
              <a:buNone/>
              <a:defRPr>
                <a:effectLst>
                  <a:outerShdw blurRad="38100" dist="38100" dir="2700000" algn="tl">
                    <a:srgbClr val="000000"/>
                  </a:outerShdw>
                </a:effectLst>
              </a:defRPr>
            </a:lvl1pPr>
          </a:lstStyle>
          <a:p>
            <a:r>
              <a:rPr lang="en-US"/>
              <a:t>Click to edit Master subtitle style</a:t>
            </a:r>
          </a:p>
        </p:txBody>
      </p:sp>
      <p:sp>
        <p:nvSpPr>
          <p:cNvPr id="24" name="Rectangle 24"/>
          <p:cNvSpPr>
            <a:spLocks noGrp="1" noChangeArrowheads="1"/>
          </p:cNvSpPr>
          <p:nvPr>
            <p:ph type="dt" sz="quarter" idx="10"/>
          </p:nvPr>
        </p:nvSpPr>
        <p:spPr/>
        <p:txBody>
          <a:bodyPr/>
          <a:lstStyle>
            <a:lvl1pPr>
              <a:defRPr smtClean="0"/>
            </a:lvl1pPr>
          </a:lstStyle>
          <a:p>
            <a:pPr>
              <a:defRPr/>
            </a:pPr>
            <a:endParaRPr lang="en-US" dirty="0"/>
          </a:p>
        </p:txBody>
      </p:sp>
      <p:sp>
        <p:nvSpPr>
          <p:cNvPr id="25" name="Rectangle 25"/>
          <p:cNvSpPr>
            <a:spLocks noGrp="1" noChangeArrowheads="1"/>
          </p:cNvSpPr>
          <p:nvPr>
            <p:ph type="sldNum" sz="quarter" idx="11"/>
          </p:nvPr>
        </p:nvSpPr>
        <p:spPr/>
        <p:txBody>
          <a:bodyPr/>
          <a:lstStyle>
            <a:lvl1pPr>
              <a:defRPr smtClean="0"/>
            </a:lvl1pPr>
          </a:lstStyle>
          <a:p>
            <a:pPr>
              <a:defRPr/>
            </a:pPr>
            <a:fld id="{1DC1A1B7-325C-4BC2-BB16-97769B9704D7}" type="slidenum">
              <a:rPr lang="en-US"/>
              <a:pPr>
                <a:defRPr/>
              </a:pPr>
              <a:t>‹#›</a:t>
            </a:fld>
            <a:endParaRPr lang="en-US" dirty="0"/>
          </a:p>
        </p:txBody>
      </p:sp>
      <p:sp>
        <p:nvSpPr>
          <p:cNvPr id="26" name="Rectangle 26"/>
          <p:cNvSpPr>
            <a:spLocks noGrp="1" noChangeArrowheads="1"/>
          </p:cNvSpPr>
          <p:nvPr>
            <p:ph type="ftr" sz="quarter" idx="12"/>
          </p:nvPr>
        </p:nvSpPr>
        <p:spPr/>
        <p:txBody>
          <a:bodyPr/>
          <a:lstStyle>
            <a:lvl1pPr>
              <a:defRPr smtClean="0"/>
            </a:lvl1pPr>
          </a:lstStyle>
          <a:p>
            <a:pPr>
              <a:defRPr/>
            </a:pPr>
            <a:endParaRPr lang="en-US" dirty="0"/>
          </a:p>
        </p:txBody>
      </p:sp>
    </p:spTree>
    <p:extLst>
      <p:ext uri="{BB962C8B-B14F-4D97-AF65-F5344CB8AC3E}">
        <p14:creationId xmlns:p14="http://schemas.microsoft.com/office/powerpoint/2010/main" val="15327037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B6EFCA14-B532-41E9-B362-B3D555C18BA7}" type="slidenum">
              <a:rPr lang="en-US"/>
              <a:pPr>
                <a:defRPr/>
              </a:pPr>
              <a:t>‹#›</a:t>
            </a:fld>
            <a:endParaRPr lang="en-US" dirty="0"/>
          </a:p>
        </p:txBody>
      </p:sp>
    </p:spTree>
    <p:extLst>
      <p:ext uri="{BB962C8B-B14F-4D97-AF65-F5344CB8AC3E}">
        <p14:creationId xmlns:p14="http://schemas.microsoft.com/office/powerpoint/2010/main" val="14709716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28600"/>
            <a:ext cx="20574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28600"/>
            <a:ext cx="60198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E9F66412-7F99-47F3-844C-CA9CB620B688}" type="slidenum">
              <a:rPr lang="en-US"/>
              <a:pPr>
                <a:defRPr/>
              </a:pPr>
              <a:t>‹#›</a:t>
            </a:fld>
            <a:endParaRPr lang="en-US" dirty="0"/>
          </a:p>
        </p:txBody>
      </p:sp>
    </p:spTree>
    <p:extLst>
      <p:ext uri="{BB962C8B-B14F-4D97-AF65-F5344CB8AC3E}">
        <p14:creationId xmlns:p14="http://schemas.microsoft.com/office/powerpoint/2010/main" val="22112287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28600"/>
            <a:ext cx="8229600" cy="5867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26"/>
          <p:cNvSpPr>
            <a:spLocks noGrp="1" noChangeArrowheads="1"/>
          </p:cNvSpPr>
          <p:nvPr>
            <p:ph type="sldNum" sz="quarter" idx="12"/>
          </p:nvPr>
        </p:nvSpPr>
        <p:spPr>
          <a:ln/>
        </p:spPr>
        <p:txBody>
          <a:bodyPr/>
          <a:lstStyle>
            <a:lvl1pPr>
              <a:defRPr/>
            </a:lvl1pPr>
          </a:lstStyle>
          <a:p>
            <a:pPr>
              <a:defRPr/>
            </a:pPr>
            <a:fld id="{AB6D5EC9-8A6E-4564-A6E4-C88FE0AD2226}" type="slidenum">
              <a:rPr lang="en-US"/>
              <a:pPr>
                <a:defRPr/>
              </a:pPr>
              <a:t>‹#›</a:t>
            </a:fld>
            <a:endParaRPr lang="en-US" dirty="0"/>
          </a:p>
        </p:txBody>
      </p:sp>
    </p:spTree>
    <p:extLst>
      <p:ext uri="{BB962C8B-B14F-4D97-AF65-F5344CB8AC3E}">
        <p14:creationId xmlns:p14="http://schemas.microsoft.com/office/powerpoint/2010/main" val="15950118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B939AA26-F120-4EAC-8FF7-3E0ED4AAA0BB}" type="slidenum">
              <a:rPr lang="en-US"/>
              <a:pPr>
                <a:defRPr/>
              </a:pPr>
              <a:t>‹#›</a:t>
            </a:fld>
            <a:endParaRPr lang="en-US" dirty="0"/>
          </a:p>
        </p:txBody>
      </p:sp>
    </p:spTree>
    <p:extLst>
      <p:ext uri="{BB962C8B-B14F-4D97-AF65-F5344CB8AC3E}">
        <p14:creationId xmlns:p14="http://schemas.microsoft.com/office/powerpoint/2010/main" val="3505868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E99B5862-7B3B-46F9-ABA4-DB7E183A5F87}" type="slidenum">
              <a:rPr lang="en-US"/>
              <a:pPr>
                <a:defRPr/>
              </a:pPr>
              <a:t>‹#›</a:t>
            </a:fld>
            <a:endParaRPr lang="en-US" dirty="0"/>
          </a:p>
        </p:txBody>
      </p:sp>
    </p:spTree>
    <p:extLst>
      <p:ext uri="{BB962C8B-B14F-4D97-AF65-F5344CB8AC3E}">
        <p14:creationId xmlns:p14="http://schemas.microsoft.com/office/powerpoint/2010/main" val="5520153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3FD90DE7-1F95-490D-8C4E-9764013E9666}" type="slidenum">
              <a:rPr lang="en-US"/>
              <a:pPr>
                <a:defRPr/>
              </a:pPr>
              <a:t>‹#›</a:t>
            </a:fld>
            <a:endParaRPr lang="en-US" dirty="0"/>
          </a:p>
        </p:txBody>
      </p:sp>
    </p:spTree>
    <p:extLst>
      <p:ext uri="{BB962C8B-B14F-4D97-AF65-F5344CB8AC3E}">
        <p14:creationId xmlns:p14="http://schemas.microsoft.com/office/powerpoint/2010/main" val="18797625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4"/>
          <p:cNvSpPr>
            <a:spLocks noGrp="1" noChangeArrowheads="1"/>
          </p:cNvSpPr>
          <p:nvPr>
            <p:ph type="dt" sz="half" idx="10"/>
          </p:nvPr>
        </p:nvSpPr>
        <p:spPr>
          <a:ln/>
        </p:spPr>
        <p:txBody>
          <a:bodyPr/>
          <a:lstStyle>
            <a:lvl1pPr>
              <a:defRPr/>
            </a:lvl1pPr>
          </a:lstStyle>
          <a:p>
            <a:pPr>
              <a:defRPr/>
            </a:pPr>
            <a:endParaRPr lang="en-US" dirty="0"/>
          </a:p>
        </p:txBody>
      </p:sp>
      <p:sp>
        <p:nvSpPr>
          <p:cNvPr id="8"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9" name="Rectangle 26"/>
          <p:cNvSpPr>
            <a:spLocks noGrp="1" noChangeArrowheads="1"/>
          </p:cNvSpPr>
          <p:nvPr>
            <p:ph type="sldNum" sz="quarter" idx="12"/>
          </p:nvPr>
        </p:nvSpPr>
        <p:spPr>
          <a:ln/>
        </p:spPr>
        <p:txBody>
          <a:bodyPr/>
          <a:lstStyle>
            <a:lvl1pPr>
              <a:defRPr/>
            </a:lvl1pPr>
          </a:lstStyle>
          <a:p>
            <a:pPr>
              <a:defRPr/>
            </a:pPr>
            <a:fld id="{9656F464-9AEB-4CD3-84BF-56CF33D7C7F8}" type="slidenum">
              <a:rPr lang="en-US"/>
              <a:pPr>
                <a:defRPr/>
              </a:pPr>
              <a:t>‹#›</a:t>
            </a:fld>
            <a:endParaRPr lang="en-US" dirty="0"/>
          </a:p>
        </p:txBody>
      </p:sp>
    </p:spTree>
    <p:extLst>
      <p:ext uri="{BB962C8B-B14F-4D97-AF65-F5344CB8AC3E}">
        <p14:creationId xmlns:p14="http://schemas.microsoft.com/office/powerpoint/2010/main" val="21328440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26"/>
          <p:cNvSpPr>
            <a:spLocks noGrp="1" noChangeArrowheads="1"/>
          </p:cNvSpPr>
          <p:nvPr>
            <p:ph type="sldNum" sz="quarter" idx="12"/>
          </p:nvPr>
        </p:nvSpPr>
        <p:spPr>
          <a:ln/>
        </p:spPr>
        <p:txBody>
          <a:bodyPr/>
          <a:lstStyle>
            <a:lvl1pPr>
              <a:defRPr/>
            </a:lvl1pPr>
          </a:lstStyle>
          <a:p>
            <a:pPr>
              <a:defRPr/>
            </a:pPr>
            <a:fld id="{99F62AB5-D548-4F98-84ED-9BC4CBFD44AC}" type="slidenum">
              <a:rPr lang="en-US"/>
              <a:pPr>
                <a:defRPr/>
              </a:pPr>
              <a:t>‹#›</a:t>
            </a:fld>
            <a:endParaRPr lang="en-US" dirty="0"/>
          </a:p>
        </p:txBody>
      </p:sp>
    </p:spTree>
    <p:extLst>
      <p:ext uri="{BB962C8B-B14F-4D97-AF65-F5344CB8AC3E}">
        <p14:creationId xmlns:p14="http://schemas.microsoft.com/office/powerpoint/2010/main" val="13933056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4"/>
          <p:cNvSpPr>
            <a:spLocks noGrp="1" noChangeArrowheads="1"/>
          </p:cNvSpPr>
          <p:nvPr>
            <p:ph type="dt" sz="half" idx="10"/>
          </p:nvPr>
        </p:nvSpPr>
        <p:spPr>
          <a:ln/>
        </p:spPr>
        <p:txBody>
          <a:bodyPr/>
          <a:lstStyle>
            <a:lvl1pPr>
              <a:defRPr/>
            </a:lvl1pPr>
          </a:lstStyle>
          <a:p>
            <a:pPr>
              <a:defRPr/>
            </a:pPr>
            <a:endParaRPr lang="en-US" dirty="0"/>
          </a:p>
        </p:txBody>
      </p:sp>
      <p:sp>
        <p:nvSpPr>
          <p:cNvPr id="3"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4" name="Rectangle 26"/>
          <p:cNvSpPr>
            <a:spLocks noGrp="1" noChangeArrowheads="1"/>
          </p:cNvSpPr>
          <p:nvPr>
            <p:ph type="sldNum" sz="quarter" idx="12"/>
          </p:nvPr>
        </p:nvSpPr>
        <p:spPr>
          <a:ln/>
        </p:spPr>
        <p:txBody>
          <a:bodyPr/>
          <a:lstStyle>
            <a:lvl1pPr>
              <a:defRPr/>
            </a:lvl1pPr>
          </a:lstStyle>
          <a:p>
            <a:pPr>
              <a:defRPr/>
            </a:pPr>
            <a:fld id="{391A8B4F-E3A7-45E5-ACCF-357168C29989}" type="slidenum">
              <a:rPr lang="en-US"/>
              <a:pPr>
                <a:defRPr/>
              </a:pPr>
              <a:t>‹#›</a:t>
            </a:fld>
            <a:endParaRPr lang="en-US" dirty="0"/>
          </a:p>
        </p:txBody>
      </p:sp>
    </p:spTree>
    <p:extLst>
      <p:ext uri="{BB962C8B-B14F-4D97-AF65-F5344CB8AC3E}">
        <p14:creationId xmlns:p14="http://schemas.microsoft.com/office/powerpoint/2010/main" val="41714537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02848C6A-7587-4ED9-8370-E99A1FF4FF40}" type="slidenum">
              <a:rPr lang="en-US"/>
              <a:pPr>
                <a:defRPr/>
              </a:pPr>
              <a:t>‹#›</a:t>
            </a:fld>
            <a:endParaRPr lang="en-US" dirty="0"/>
          </a:p>
        </p:txBody>
      </p:sp>
    </p:spTree>
    <p:extLst>
      <p:ext uri="{BB962C8B-B14F-4D97-AF65-F5344CB8AC3E}">
        <p14:creationId xmlns:p14="http://schemas.microsoft.com/office/powerpoint/2010/main" val="12265194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1709BBAD-74FA-4056-AAA3-D58B2879018F}" type="slidenum">
              <a:rPr lang="en-US"/>
              <a:pPr>
                <a:defRPr/>
              </a:pPr>
              <a:t>‹#›</a:t>
            </a:fld>
            <a:endParaRPr lang="en-US" dirty="0"/>
          </a:p>
        </p:txBody>
      </p:sp>
    </p:spTree>
    <p:extLst>
      <p:ext uri="{BB962C8B-B14F-4D97-AF65-F5344CB8AC3E}">
        <p14:creationId xmlns:p14="http://schemas.microsoft.com/office/powerpoint/2010/main" val="39126233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46275"/>
                <a:invGamma/>
              </a:schemeClr>
            </a:gs>
            <a:gs pos="100000">
              <a:schemeClr val="bg1"/>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9144000" cy="6858000"/>
            <a:chOff x="0" y="0"/>
            <a:chExt cx="5760" cy="4320"/>
          </a:xfrm>
        </p:grpSpPr>
        <p:sp>
          <p:nvSpPr>
            <p:cNvPr id="57347"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en-US" dirty="0"/>
            </a:p>
          </p:txBody>
        </p:sp>
        <p:sp>
          <p:nvSpPr>
            <p:cNvPr id="57348"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a:defRPr/>
              </a:pPr>
              <a:endParaRPr lang="en-US" dirty="0"/>
            </a:p>
          </p:txBody>
        </p:sp>
      </p:grpSp>
      <p:sp>
        <p:nvSpPr>
          <p:cNvPr id="57349" name="Freeform 5"/>
          <p:cNvSpPr>
            <a:spLocks/>
          </p:cNvSpPr>
          <p:nvPr/>
        </p:nvSpPr>
        <p:spPr bwMode="hidden">
          <a:xfrm>
            <a:off x="6248400" y="6262688"/>
            <a:ext cx="28956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a:defRPr/>
            </a:pPr>
            <a:endParaRPr lang="en-US" dirty="0"/>
          </a:p>
        </p:txBody>
      </p:sp>
      <p:grpSp>
        <p:nvGrpSpPr>
          <p:cNvPr id="1028" name="Group 6"/>
          <p:cNvGrpSpPr>
            <a:grpSpLocks/>
          </p:cNvGrpSpPr>
          <p:nvPr/>
        </p:nvGrpSpPr>
        <p:grpSpPr bwMode="auto">
          <a:xfrm>
            <a:off x="0" y="6019800"/>
            <a:ext cx="7848600" cy="857250"/>
            <a:chOff x="0" y="3792"/>
            <a:chExt cx="4944" cy="540"/>
          </a:xfrm>
        </p:grpSpPr>
        <p:sp>
          <p:nvSpPr>
            <p:cNvPr id="57351"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en-US" dirty="0"/>
            </a:p>
          </p:txBody>
        </p:sp>
        <p:grpSp>
          <p:nvGrpSpPr>
            <p:cNvPr id="1042" name="Group 8"/>
            <p:cNvGrpSpPr>
              <a:grpSpLocks/>
            </p:cNvGrpSpPr>
            <p:nvPr userDrawn="1"/>
          </p:nvGrpSpPr>
          <p:grpSpPr bwMode="auto">
            <a:xfrm>
              <a:off x="2486" y="3792"/>
              <a:ext cx="2458" cy="540"/>
              <a:chOff x="2486" y="3792"/>
              <a:chExt cx="2458" cy="540"/>
            </a:xfrm>
          </p:grpSpPr>
          <p:sp>
            <p:nvSpPr>
              <p:cNvPr id="57353" name="Freeform 9"/>
              <p:cNvSpPr>
                <a:spLocks/>
              </p:cNvSpPr>
              <p:nvPr userDrawn="1"/>
            </p:nvSpPr>
            <p:spPr bwMode="ltGray">
              <a:xfrm>
                <a:off x="3948" y="3799"/>
                <a:ext cx="996" cy="533"/>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612" y="533"/>
                  </a:cxn>
                  <a:cxn ang="0">
                    <a:pos x="996" y="529"/>
                  </a:cxn>
                  <a:cxn ang="0">
                    <a:pos x="828" y="473"/>
                  </a:cxn>
                  <a:cxn ang="0">
                    <a:pos x="636" y="373"/>
                  </a:cxn>
                </a:cxnLst>
                <a:rect l="0" t="0" r="r" b="b"/>
                <a:pathLst>
                  <a:path w="996" h="533">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612" y="533"/>
                    </a:lnTo>
                    <a:lnTo>
                      <a:pt x="996" y="529"/>
                    </a:lnTo>
                    <a:lnTo>
                      <a:pt x="828" y="473"/>
                    </a:lnTo>
                    <a:lnTo>
                      <a:pt x="636" y="373"/>
                    </a:lnTo>
                    <a:close/>
                  </a:path>
                </a:pathLst>
              </a:custGeom>
              <a:solidFill>
                <a:schemeClr val="bg2"/>
              </a:solidFill>
              <a:ln w="9525">
                <a:noFill/>
                <a:round/>
                <a:headEnd/>
                <a:tailEnd/>
              </a:ln>
            </p:spPr>
            <p:txBody>
              <a:bodyPr/>
              <a:lstStyle/>
              <a:p>
                <a:pPr>
                  <a:defRPr/>
                </a:pPr>
                <a:endParaRPr lang="en-US" dirty="0"/>
              </a:p>
            </p:txBody>
          </p:sp>
          <p:sp>
            <p:nvSpPr>
              <p:cNvPr id="57354"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a:defRPr/>
                </a:pPr>
                <a:endParaRPr lang="en-US" dirty="0"/>
              </a:p>
            </p:txBody>
          </p:sp>
          <p:sp>
            <p:nvSpPr>
              <p:cNvPr id="57355"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a:defRPr/>
                </a:pPr>
                <a:endParaRPr lang="en-US" dirty="0"/>
              </a:p>
            </p:txBody>
          </p:sp>
          <p:sp>
            <p:nvSpPr>
              <p:cNvPr id="57356"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a:defRPr/>
                </a:pPr>
                <a:endParaRPr lang="en-US" dirty="0"/>
              </a:p>
            </p:txBody>
          </p:sp>
          <p:sp>
            <p:nvSpPr>
              <p:cNvPr id="57357"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a:defRPr/>
                </a:pPr>
                <a:endParaRPr lang="en-US" dirty="0"/>
              </a:p>
            </p:txBody>
          </p:sp>
        </p:grpSp>
        <p:sp>
          <p:nvSpPr>
            <p:cNvPr id="57358"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en-US" dirty="0"/>
            </a:p>
          </p:txBody>
        </p:sp>
      </p:grpSp>
      <p:grpSp>
        <p:nvGrpSpPr>
          <p:cNvPr id="1029" name="Group 15"/>
          <p:cNvGrpSpPr>
            <a:grpSpLocks/>
          </p:cNvGrpSpPr>
          <p:nvPr/>
        </p:nvGrpSpPr>
        <p:grpSpPr bwMode="auto">
          <a:xfrm>
            <a:off x="627063" y="6021388"/>
            <a:ext cx="5684837" cy="849312"/>
            <a:chOff x="395" y="3793"/>
            <a:chExt cx="3581" cy="535"/>
          </a:xfrm>
        </p:grpSpPr>
        <p:sp>
          <p:nvSpPr>
            <p:cNvPr id="57360" name="Freeform 16"/>
            <p:cNvSpPr>
              <a:spLocks/>
            </p:cNvSpPr>
            <p:nvPr/>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a:defRPr/>
              </a:pPr>
              <a:endParaRPr lang="en-US" dirty="0"/>
            </a:p>
          </p:txBody>
        </p:sp>
        <p:sp>
          <p:nvSpPr>
            <p:cNvPr id="57361" name="Freeform 17"/>
            <p:cNvSpPr>
              <a:spLocks/>
            </p:cNvSpPr>
            <p:nvPr/>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a:defRPr/>
              </a:pPr>
              <a:endParaRPr lang="en-US" dirty="0"/>
            </a:p>
          </p:txBody>
        </p:sp>
        <p:sp>
          <p:nvSpPr>
            <p:cNvPr id="57362" name="Freeform 18"/>
            <p:cNvSpPr>
              <a:spLocks/>
            </p:cNvSpPr>
            <p:nvPr/>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a:defRPr/>
              </a:pPr>
              <a:endParaRPr lang="en-US" dirty="0"/>
            </a:p>
          </p:txBody>
        </p:sp>
        <p:sp>
          <p:nvSpPr>
            <p:cNvPr id="57363" name="Freeform 19"/>
            <p:cNvSpPr>
              <a:spLocks/>
            </p:cNvSpPr>
            <p:nvPr/>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a:defRPr/>
              </a:pPr>
              <a:endParaRPr lang="en-US" dirty="0"/>
            </a:p>
          </p:txBody>
        </p:sp>
        <p:sp>
          <p:nvSpPr>
            <p:cNvPr id="57364" name="Freeform 20"/>
            <p:cNvSpPr>
              <a:spLocks/>
            </p:cNvSpPr>
            <p:nvPr/>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a:defRPr/>
              </a:pPr>
              <a:endParaRPr lang="en-US" dirty="0"/>
            </a:p>
          </p:txBody>
        </p:sp>
        <p:sp>
          <p:nvSpPr>
            <p:cNvPr id="57365" name="Freeform 21"/>
            <p:cNvSpPr>
              <a:spLocks/>
            </p:cNvSpPr>
            <p:nvPr/>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a:defRPr/>
              </a:pPr>
              <a:endParaRPr lang="en-US" dirty="0"/>
            </a:p>
          </p:txBody>
        </p:sp>
      </p:grpSp>
      <p:sp>
        <p:nvSpPr>
          <p:cNvPr id="57366" name="Rectangle 22"/>
          <p:cNvSpPr>
            <a:spLocks noGrp="1" noChangeArrowheads="1"/>
          </p:cNvSpPr>
          <p:nvPr>
            <p:ph type="title"/>
          </p:nvPr>
        </p:nvSpPr>
        <p:spPr bwMode="auto">
          <a:xfrm>
            <a:off x="457200" y="228600"/>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31" name="Rectangle 23"/>
          <p:cNvSpPr>
            <a:spLocks noGrp="1" noChangeArrowheads="1"/>
          </p:cNvSpPr>
          <p:nvPr>
            <p:ph type="body" idx="1"/>
          </p:nvPr>
        </p:nvSpPr>
        <p:spPr bwMode="auto">
          <a:xfrm>
            <a:off x="457200" y="1600200"/>
            <a:ext cx="8229600" cy="4495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7368" name="Rectangle 24"/>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effectLst>
                  <a:outerShdw blurRad="38100" dist="38100" dir="2700000" algn="tl">
                    <a:srgbClr val="000000"/>
                  </a:outerShdw>
                </a:effectLst>
                <a:latin typeface="+mn-lt"/>
              </a:defRPr>
            </a:lvl1pPr>
          </a:lstStyle>
          <a:p>
            <a:pPr>
              <a:defRPr/>
            </a:pPr>
            <a:endParaRPr lang="en-US" dirty="0"/>
          </a:p>
        </p:txBody>
      </p:sp>
      <p:sp>
        <p:nvSpPr>
          <p:cNvPr id="57369" name="Rectangle 2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smtClean="0">
                <a:effectLst>
                  <a:outerShdw blurRad="38100" dist="38100" dir="2700000" algn="tl">
                    <a:srgbClr val="000000"/>
                  </a:outerShdw>
                </a:effectLst>
                <a:latin typeface="+mn-lt"/>
              </a:defRPr>
            </a:lvl1pPr>
          </a:lstStyle>
          <a:p>
            <a:pPr>
              <a:defRPr/>
            </a:pPr>
            <a:endParaRPr lang="en-US" dirty="0"/>
          </a:p>
        </p:txBody>
      </p:sp>
      <p:sp>
        <p:nvSpPr>
          <p:cNvPr id="57370" name="Rectangle 26"/>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effectLst>
                  <a:outerShdw blurRad="38100" dist="38100" dir="2700000" algn="tl">
                    <a:srgbClr val="000000"/>
                  </a:outerShdw>
                </a:effectLst>
                <a:latin typeface="+mn-lt"/>
              </a:defRPr>
            </a:lvl1pPr>
          </a:lstStyle>
          <a:p>
            <a:pPr>
              <a:defRPr/>
            </a:pPr>
            <a:fld id="{046C1E6C-7028-4BF1-8CA4-45E388D6F3FB}" type="slidenum">
              <a:rPr lang="en-US"/>
              <a:pPr>
                <a:defRPr/>
              </a:pPr>
              <a:t>‹#›</a:t>
            </a:fld>
            <a:endParaRPr lang="en-US" dirty="0"/>
          </a:p>
        </p:txBody>
      </p:sp>
    </p:spTree>
    <p:extLst>
      <p:ext uri="{BB962C8B-B14F-4D97-AF65-F5344CB8AC3E}">
        <p14:creationId xmlns:p14="http://schemas.microsoft.com/office/powerpoint/2010/main" val="1192864865"/>
      </p:ext>
    </p:extLst>
  </p:cSld>
  <p:clrMap bg1="dk2" tx1="lt1" bg2="dk1"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9pPr>
    </p:titleStyle>
    <p:bodyStyle>
      <a:lvl1pPr marL="342900" indent="-342900" algn="l" rtl="0" eaLnBrk="0" fontAlgn="base" hangingPunct="0">
        <a:spcBef>
          <a:spcPct val="20000"/>
        </a:spcBef>
        <a:spcAft>
          <a:spcPct val="0"/>
        </a:spcAft>
        <a:buClr>
          <a:schemeClr val="tx2"/>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lr>
          <a:schemeClr val="tx2"/>
        </a:buClr>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cs typeface="+mn-cs"/>
        </a:defRPr>
      </a:lvl5pPr>
      <a:lvl6pPr marL="2514600" indent="-228600" algn="l" rtl="0" fontAlgn="base">
        <a:spcBef>
          <a:spcPct val="20000"/>
        </a:spcBef>
        <a:spcAft>
          <a:spcPct val="0"/>
        </a:spcAft>
        <a:buClr>
          <a:schemeClr val="tx2"/>
        </a:buClr>
        <a:buChar char="•"/>
        <a:defRPr sz="2000">
          <a:solidFill>
            <a:schemeClr val="tx1"/>
          </a:solidFill>
          <a:latin typeface="+mn-lt"/>
          <a:cs typeface="+mn-cs"/>
        </a:defRPr>
      </a:lvl6pPr>
      <a:lvl7pPr marL="2971800" indent="-228600" algn="l" rtl="0" fontAlgn="base">
        <a:spcBef>
          <a:spcPct val="20000"/>
        </a:spcBef>
        <a:spcAft>
          <a:spcPct val="0"/>
        </a:spcAft>
        <a:buClr>
          <a:schemeClr val="tx2"/>
        </a:buClr>
        <a:buChar char="•"/>
        <a:defRPr sz="2000">
          <a:solidFill>
            <a:schemeClr val="tx1"/>
          </a:solidFill>
          <a:latin typeface="+mn-lt"/>
          <a:cs typeface="+mn-cs"/>
        </a:defRPr>
      </a:lvl7pPr>
      <a:lvl8pPr marL="3429000" indent="-228600" algn="l" rtl="0" fontAlgn="base">
        <a:spcBef>
          <a:spcPct val="20000"/>
        </a:spcBef>
        <a:spcAft>
          <a:spcPct val="0"/>
        </a:spcAft>
        <a:buClr>
          <a:schemeClr val="tx2"/>
        </a:buClr>
        <a:buChar char="•"/>
        <a:defRPr sz="2000">
          <a:solidFill>
            <a:schemeClr val="tx1"/>
          </a:solidFill>
          <a:latin typeface="+mn-lt"/>
          <a:cs typeface="+mn-cs"/>
        </a:defRPr>
      </a:lvl8pPr>
      <a:lvl9pPr marL="3886200" indent="-228600" algn="l" rtl="0" fontAlgn="base">
        <a:spcBef>
          <a:spcPct val="20000"/>
        </a:spcBef>
        <a:spcAft>
          <a:spcPct val="0"/>
        </a:spcAft>
        <a:buClr>
          <a:schemeClr val="tx2"/>
        </a:buClr>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slide" Target="slide32.xml"/><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slide" Target="slide32.xml"/><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34.xml.rels><?xml version="1.0" encoding="UTF-8" standalone="yes"?>
<Relationships xmlns="http://schemas.openxmlformats.org/package/2006/relationships"><Relationship Id="rId3" Type="http://schemas.openxmlformats.org/officeDocument/2006/relationships/slide" Target="slide32.xml"/><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35.xml.rels><?xml version="1.0" encoding="UTF-8" standalone="yes"?>
<Relationships xmlns="http://schemas.openxmlformats.org/package/2006/relationships"><Relationship Id="rId3" Type="http://schemas.openxmlformats.org/officeDocument/2006/relationships/slide" Target="slide32.xml"/><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36.xml.rels><?xml version="1.0" encoding="UTF-8" standalone="yes"?>
<Relationships xmlns="http://schemas.openxmlformats.org/package/2006/relationships"><Relationship Id="rId3" Type="http://schemas.openxmlformats.org/officeDocument/2006/relationships/slide" Target="slide32.xml"/><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37.xml.rels><?xml version="1.0" encoding="UTF-8" standalone="yes"?>
<Relationships xmlns="http://schemas.openxmlformats.org/package/2006/relationships"><Relationship Id="rId3" Type="http://schemas.openxmlformats.org/officeDocument/2006/relationships/slide" Target="slide32.xml"/><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38.xml.rels><?xml version="1.0" encoding="UTF-8" standalone="yes"?>
<Relationships xmlns="http://schemas.openxmlformats.org/package/2006/relationships"><Relationship Id="rId3" Type="http://schemas.openxmlformats.org/officeDocument/2006/relationships/slide" Target="slide32.xml"/><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39.xml.rels><?xml version="1.0" encoding="UTF-8" standalone="yes"?>
<Relationships xmlns="http://schemas.openxmlformats.org/package/2006/relationships"><Relationship Id="rId3" Type="http://schemas.openxmlformats.org/officeDocument/2006/relationships/slide" Target="slide32.xml"/><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4.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51.png"/></Relationships>
</file>

<file path=ppt/slides/_rels/slide40.xml.rels><?xml version="1.0" encoding="UTF-8" standalone="yes"?>
<Relationships xmlns="http://schemas.openxmlformats.org/package/2006/relationships"><Relationship Id="rId3" Type="http://schemas.openxmlformats.org/officeDocument/2006/relationships/slide" Target="slide32.xml"/><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41.xml.rels><?xml version="1.0" encoding="UTF-8" standalone="yes"?>
<Relationships xmlns="http://schemas.openxmlformats.org/package/2006/relationships"><Relationship Id="rId3" Type="http://schemas.openxmlformats.org/officeDocument/2006/relationships/slide" Target="slide32.xml"/><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42.xml.rels><?xml version="1.0" encoding="UTF-8" standalone="yes"?>
<Relationships xmlns="http://schemas.openxmlformats.org/package/2006/relationships"><Relationship Id="rId3" Type="http://schemas.openxmlformats.org/officeDocument/2006/relationships/slide" Target="slide32.xml"/><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43.xml.rels><?xml version="1.0" encoding="UTF-8" standalone="yes"?>
<Relationships xmlns="http://schemas.openxmlformats.org/package/2006/relationships"><Relationship Id="rId3" Type="http://schemas.openxmlformats.org/officeDocument/2006/relationships/slide" Target="slide32.xml"/><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44.xml.rels><?xml version="1.0" encoding="UTF-8" standalone="yes"?>
<Relationships xmlns="http://schemas.openxmlformats.org/package/2006/relationships"><Relationship Id="rId3" Type="http://schemas.openxmlformats.org/officeDocument/2006/relationships/slide" Target="slide32.xml"/><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45.xml.rels><?xml version="1.0" encoding="UTF-8" standalone="yes"?>
<Relationships xmlns="http://schemas.openxmlformats.org/package/2006/relationships"><Relationship Id="rId3" Type="http://schemas.openxmlformats.org/officeDocument/2006/relationships/slide" Target="slide32.xml"/><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4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GCF highest resolution.jpg"/>
          <p:cNvPicPr>
            <a:picLocks noChangeAspect="1"/>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val="21691725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12455"/>
            <a:ext cx="8915400" cy="1323439"/>
          </a:xfrm>
          <a:prstGeom prst="rect">
            <a:avLst/>
          </a:prstGeom>
        </p:spPr>
        <p:txBody>
          <a:bodyPr wrap="square">
            <a:spAutoFit/>
          </a:bodyPr>
          <a:lstStyle/>
          <a:p>
            <a:pPr algn="ctr"/>
            <a:endParaRPr lang="en-US" sz="4000" dirty="0"/>
          </a:p>
          <a:p>
            <a:pPr algn="ctr"/>
            <a:r>
              <a:rPr lang="en-US" sz="4000" b="1" dirty="0"/>
              <a:t> </a:t>
            </a:r>
            <a:endParaRPr lang="en-US" sz="4000" dirty="0"/>
          </a:p>
        </p:txBody>
      </p:sp>
      <p:sp>
        <p:nvSpPr>
          <p:cNvPr id="4" name="Rectangle 3"/>
          <p:cNvSpPr/>
          <p:nvPr/>
        </p:nvSpPr>
        <p:spPr>
          <a:xfrm>
            <a:off x="76200" y="-11837"/>
            <a:ext cx="8915400" cy="1938992"/>
          </a:xfrm>
          <a:prstGeom prst="rect">
            <a:avLst/>
          </a:prstGeom>
        </p:spPr>
        <p:txBody>
          <a:bodyPr wrap="square">
            <a:spAutoFit/>
          </a:bodyPr>
          <a:lstStyle/>
          <a:p>
            <a:pPr algn="ctr"/>
            <a:r>
              <a:rPr lang="en-US" sz="4000" b="1" dirty="0"/>
              <a:t>The Attitude of the Elder Brother</a:t>
            </a:r>
            <a:endParaRPr lang="en-US" sz="4000" dirty="0"/>
          </a:p>
          <a:p>
            <a:pPr algn="ctr"/>
            <a:r>
              <a:rPr lang="en-US" sz="4000" dirty="0"/>
              <a:t> </a:t>
            </a:r>
          </a:p>
          <a:p>
            <a:pPr algn="ctr"/>
            <a:endParaRPr lang="en-US" sz="4000" b="1" dirty="0">
              <a:solidFill>
                <a:prstClr val="black"/>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1446550"/>
          </a:xfrm>
          <a:prstGeom prst="rect">
            <a:avLst/>
          </a:prstGeom>
        </p:spPr>
        <p:txBody>
          <a:bodyPr wrap="square">
            <a:spAutoFit/>
          </a:bodyPr>
          <a:lstStyle/>
          <a:p>
            <a:pPr algn="ctr"/>
            <a:r>
              <a:rPr lang="en-US" sz="4400" b="1" dirty="0"/>
              <a:t>Anger</a:t>
            </a:r>
            <a:endParaRPr lang="en-US" sz="4400" dirty="0"/>
          </a:p>
          <a:p>
            <a:pPr algn="ctr"/>
            <a:endParaRPr lang="en-US" sz="44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01739"/>
            <a:ext cx="8915400" cy="4401205"/>
          </a:xfrm>
          <a:prstGeom prst="rect">
            <a:avLst/>
          </a:prstGeom>
        </p:spPr>
        <p:txBody>
          <a:bodyPr wrap="square">
            <a:spAutoFit/>
          </a:bodyPr>
          <a:lstStyle/>
          <a:p>
            <a:pPr algn="ctr"/>
            <a:r>
              <a:rPr lang="en-US" sz="4000" b="1" u="sng" dirty="0"/>
              <a:t>Luke 15:28</a:t>
            </a:r>
            <a:endParaRPr lang="en-US" sz="4000" u="sng" dirty="0"/>
          </a:p>
          <a:p>
            <a:pPr algn="ctr"/>
            <a:r>
              <a:rPr lang="en-US" sz="4000" dirty="0"/>
              <a:t>28 </a:t>
            </a:r>
            <a:r>
              <a:rPr lang="en-US" sz="4000" dirty="0">
                <a:solidFill>
                  <a:srgbClr val="FF0000"/>
                </a:solidFill>
              </a:rPr>
              <a:t>But he was angry and would not go in. Therefore his father came out and pleaded with him.</a:t>
            </a:r>
          </a:p>
          <a:p>
            <a:pPr algn="ctr"/>
            <a:r>
              <a:rPr lang="en-US" sz="4000" dirty="0">
                <a:solidFill>
                  <a:srgbClr val="FF0000"/>
                </a:solidFill>
              </a:rPr>
              <a:t> </a:t>
            </a:r>
          </a:p>
          <a:p>
            <a:pPr algn="ctr"/>
            <a:r>
              <a:rPr lang="en-US" sz="4000" b="1" dirty="0"/>
              <a:t>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i="0"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2715015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1938992"/>
          </a:xfrm>
          <a:prstGeom prst="rect">
            <a:avLst/>
          </a:prstGeom>
        </p:spPr>
        <p:txBody>
          <a:bodyPr wrap="square">
            <a:spAutoFit/>
          </a:bodyPr>
          <a:lstStyle/>
          <a:p>
            <a:pPr algn="ctr"/>
            <a:r>
              <a:rPr lang="en-US" sz="4000" b="1" dirty="0"/>
              <a:t>Jealousy</a:t>
            </a:r>
            <a:endParaRPr lang="en-US" sz="4000" dirty="0"/>
          </a:p>
          <a:p>
            <a:pPr algn="ctr"/>
            <a:r>
              <a:rPr lang="en-US" sz="4000" b="1" dirty="0"/>
              <a:t> </a:t>
            </a:r>
            <a:endParaRPr lang="en-US" sz="4000" dirty="0"/>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6863417"/>
          </a:xfrm>
          <a:prstGeom prst="rect">
            <a:avLst/>
          </a:prstGeom>
        </p:spPr>
        <p:txBody>
          <a:bodyPr wrap="square">
            <a:spAutoFit/>
          </a:bodyPr>
          <a:lstStyle/>
          <a:p>
            <a:pPr algn="ctr"/>
            <a:r>
              <a:rPr lang="en-US" sz="4000" b="1" u="sng" dirty="0"/>
              <a:t>Luke 15:29</a:t>
            </a:r>
            <a:endParaRPr lang="en-US" sz="4000" u="sng" dirty="0"/>
          </a:p>
          <a:p>
            <a:pPr algn="ctr"/>
            <a:r>
              <a:rPr lang="en-US" sz="4000" dirty="0"/>
              <a:t>29 </a:t>
            </a:r>
            <a:r>
              <a:rPr lang="en-US" sz="4000" dirty="0">
                <a:solidFill>
                  <a:srgbClr val="FF0000"/>
                </a:solidFill>
              </a:rPr>
              <a:t>So he answered and said to his father, 'Lo, these many years I have been serving you; I never transgressed your commandment at any time; and yet you never gave me a young goat, that I might make merry with my friends.</a:t>
            </a:r>
          </a:p>
          <a:p>
            <a:pPr algn="ctr"/>
            <a:r>
              <a:rPr lang="en-US" sz="4000" dirty="0">
                <a:solidFill>
                  <a:srgbClr val="FF0000"/>
                </a:solidFill>
              </a:rPr>
              <a:t> </a:t>
            </a:r>
          </a:p>
          <a:p>
            <a:pPr algn="ctr"/>
            <a:r>
              <a:rPr lang="en-US" sz="4000"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36255"/>
            <a:ext cx="8915400" cy="3785652"/>
          </a:xfrm>
          <a:prstGeom prst="rect">
            <a:avLst/>
          </a:prstGeom>
        </p:spPr>
        <p:txBody>
          <a:bodyPr wrap="square">
            <a:spAutoFit/>
          </a:bodyPr>
          <a:lstStyle/>
          <a:p>
            <a:pPr algn="ctr"/>
            <a:r>
              <a:rPr lang="en-US" sz="4000" b="1" u="sng" dirty="0"/>
              <a:t>James 3:16 </a:t>
            </a:r>
            <a:endParaRPr lang="en-US" sz="4000" u="sng" dirty="0"/>
          </a:p>
          <a:p>
            <a:pPr algn="ctr"/>
            <a:r>
              <a:rPr lang="en-US" sz="4000" dirty="0"/>
              <a:t>“For where jealousy and selfish ambition exist, there will be disorder and every vile practice”</a:t>
            </a:r>
          </a:p>
          <a:p>
            <a:pPr algn="ctr"/>
            <a:r>
              <a:rPr lang="en-US" sz="4000"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36255"/>
            <a:ext cx="8915400" cy="4401205"/>
          </a:xfrm>
          <a:prstGeom prst="rect">
            <a:avLst/>
          </a:prstGeom>
        </p:spPr>
        <p:txBody>
          <a:bodyPr wrap="square">
            <a:spAutoFit/>
          </a:bodyPr>
          <a:lstStyle/>
          <a:p>
            <a:pPr algn="ctr"/>
            <a:r>
              <a:rPr lang="en-US" sz="4000" b="1" dirty="0"/>
              <a:t>Bitterness</a:t>
            </a:r>
            <a:endParaRPr lang="en-US" sz="4000" dirty="0"/>
          </a:p>
          <a:p>
            <a:pPr algn="ctr"/>
            <a:r>
              <a:rPr lang="en-US" sz="4000" dirty="0"/>
              <a:t> </a:t>
            </a:r>
          </a:p>
          <a:p>
            <a:pPr algn="ctr"/>
            <a:r>
              <a:rPr lang="en-US" sz="4000" dirty="0"/>
              <a:t> </a:t>
            </a:r>
          </a:p>
          <a:p>
            <a:pPr algn="ctr"/>
            <a:r>
              <a:rPr lang="en-US" sz="4000" dirty="0"/>
              <a:t> </a:t>
            </a:r>
          </a:p>
          <a:p>
            <a:pPr algn="ctr"/>
            <a:r>
              <a:rPr lang="en-US" sz="4000" dirty="0"/>
              <a:t> </a:t>
            </a:r>
          </a:p>
          <a:p>
            <a:pPr algn="ctr"/>
            <a:r>
              <a:rPr lang="en-US" sz="4000" dirty="0"/>
              <a:t> </a:t>
            </a:r>
          </a:p>
          <a:p>
            <a:pPr algn="ctr"/>
            <a:endParaRPr lang="en-US" sz="4000" dirty="0"/>
          </a:p>
        </p:txBody>
      </p:sp>
    </p:spTree>
    <p:extLst>
      <p:ext uri="{BB962C8B-B14F-4D97-AF65-F5344CB8AC3E}">
        <p14:creationId xmlns:p14="http://schemas.microsoft.com/office/powerpoint/2010/main" val="1293127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36255"/>
            <a:ext cx="8915400" cy="9571851"/>
          </a:xfrm>
          <a:prstGeom prst="rect">
            <a:avLst/>
          </a:prstGeom>
        </p:spPr>
        <p:txBody>
          <a:bodyPr wrap="square">
            <a:spAutoFit/>
          </a:bodyPr>
          <a:lstStyle/>
          <a:p>
            <a:pPr algn="ctr"/>
            <a:r>
              <a:rPr lang="en-US" sz="4400" b="1" u="sng" dirty="0"/>
              <a:t>Luke 15:30</a:t>
            </a:r>
            <a:endParaRPr lang="en-US" sz="4400" u="sng" dirty="0"/>
          </a:p>
          <a:p>
            <a:pPr algn="ctr"/>
            <a:r>
              <a:rPr lang="en-US" sz="4400" dirty="0"/>
              <a:t>30 </a:t>
            </a:r>
            <a:r>
              <a:rPr lang="en-US" sz="4400" dirty="0">
                <a:solidFill>
                  <a:srgbClr val="FF0000"/>
                </a:solidFill>
              </a:rPr>
              <a:t>But as soon as this son of yours came, who has devoured your livelihood with harlots, you killed the fatted calf for him.' </a:t>
            </a:r>
          </a:p>
          <a:p>
            <a:pPr algn="ctr"/>
            <a:r>
              <a:rPr lang="en-US" sz="4400" dirty="0"/>
              <a:t> </a:t>
            </a:r>
          </a:p>
          <a:p>
            <a:pPr algn="ctr"/>
            <a:r>
              <a:rPr lang="en-US" sz="4400" dirty="0"/>
              <a:t> </a:t>
            </a:r>
          </a:p>
          <a:p>
            <a:pPr algn="ctr"/>
            <a:r>
              <a:rPr lang="en-US" sz="4400" dirty="0"/>
              <a:t> </a:t>
            </a:r>
          </a:p>
          <a:p>
            <a:pPr algn="ctr"/>
            <a:r>
              <a:rPr lang="en-US" sz="4400" dirty="0"/>
              <a:t> </a:t>
            </a:r>
          </a:p>
          <a:p>
            <a:pPr algn="ctr"/>
            <a:r>
              <a:rPr lang="en-US" sz="4400" dirty="0"/>
              <a:t> </a:t>
            </a:r>
          </a:p>
          <a:p>
            <a:pPr algn="ctr"/>
            <a:r>
              <a:rPr lang="en-US" sz="4400" dirty="0"/>
              <a:t> </a:t>
            </a:r>
          </a:p>
          <a:p>
            <a:pPr algn="ctr"/>
            <a:r>
              <a:rPr lang="en-US" sz="4400" dirty="0"/>
              <a:t> </a:t>
            </a:r>
          </a:p>
          <a:p>
            <a:pPr algn="ctr"/>
            <a:r>
              <a:rPr lang="en-US" sz="4400" dirty="0"/>
              <a:t> </a:t>
            </a:r>
          </a:p>
          <a:p>
            <a:pPr algn="ctr"/>
            <a:endParaRPr lang="en-US" sz="4400" dirty="0"/>
          </a:p>
        </p:txBody>
      </p:sp>
    </p:spTree>
    <p:extLst>
      <p:ext uri="{BB962C8B-B14F-4D97-AF65-F5344CB8AC3E}">
        <p14:creationId xmlns:p14="http://schemas.microsoft.com/office/powerpoint/2010/main" val="4053348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36255"/>
            <a:ext cx="8915400" cy="5016758"/>
          </a:xfrm>
          <a:prstGeom prst="rect">
            <a:avLst/>
          </a:prstGeom>
        </p:spPr>
        <p:txBody>
          <a:bodyPr wrap="square">
            <a:spAutoFit/>
          </a:bodyPr>
          <a:lstStyle/>
          <a:p>
            <a:pPr algn="ctr"/>
            <a:r>
              <a:rPr lang="en-US" sz="4000" u="sng" dirty="0"/>
              <a:t> </a:t>
            </a:r>
            <a:r>
              <a:rPr lang="en-US" sz="4000" b="1" u="sng" dirty="0"/>
              <a:t>Hebrews 12:15 </a:t>
            </a:r>
            <a:endParaRPr lang="en-US" sz="4000" u="sng" dirty="0"/>
          </a:p>
          <a:p>
            <a:pPr algn="ctr"/>
            <a:r>
              <a:rPr lang="en-US" sz="4000" dirty="0"/>
              <a:t>See to it that no one fails to obtain the grace of God; that no “root of bitterness” springs up and causes trouble, and by it many become defiled…</a:t>
            </a:r>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cs typeface="Arial"/>
            </a:endParaRPr>
          </a:p>
        </p:txBody>
      </p:sp>
    </p:spTree>
    <p:extLst>
      <p:ext uri="{BB962C8B-B14F-4D97-AF65-F5344CB8AC3E}">
        <p14:creationId xmlns:p14="http://schemas.microsoft.com/office/powerpoint/2010/main" val="2852777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36255"/>
            <a:ext cx="8915400" cy="1938992"/>
          </a:xfrm>
          <a:prstGeom prst="rect">
            <a:avLst/>
          </a:prstGeom>
        </p:spPr>
        <p:txBody>
          <a:bodyPr wrap="square">
            <a:spAutoFit/>
          </a:bodyPr>
          <a:lstStyle/>
          <a:p>
            <a:pPr algn="ctr"/>
            <a:r>
              <a:rPr lang="en-US" sz="4000" b="1" dirty="0"/>
              <a:t>Resentment</a:t>
            </a:r>
            <a:endParaRPr lang="en-US" sz="4000" dirty="0"/>
          </a:p>
          <a:p>
            <a:pPr algn="ctr"/>
            <a:r>
              <a:rPr lang="en-US" sz="4000" dirty="0"/>
              <a:t> </a:t>
            </a:r>
          </a:p>
          <a:p>
            <a:pPr algn="ctr"/>
            <a:endParaRPr lang="en-US" sz="4000" dirty="0"/>
          </a:p>
        </p:txBody>
      </p:sp>
    </p:spTree>
    <p:extLst>
      <p:ext uri="{BB962C8B-B14F-4D97-AF65-F5344CB8AC3E}">
        <p14:creationId xmlns:p14="http://schemas.microsoft.com/office/powerpoint/2010/main" val="3210400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Users\Placido Soliven\Desktop\Google Images\Turn Off Cell Phones.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36255"/>
            <a:ext cx="8915400" cy="6247864"/>
          </a:xfrm>
          <a:prstGeom prst="rect">
            <a:avLst/>
          </a:prstGeom>
        </p:spPr>
        <p:txBody>
          <a:bodyPr wrap="square">
            <a:spAutoFit/>
          </a:bodyPr>
          <a:lstStyle/>
          <a:p>
            <a:pPr algn="ctr"/>
            <a:r>
              <a:rPr lang="en-US" sz="4000" dirty="0"/>
              <a:t> </a:t>
            </a:r>
            <a:r>
              <a:rPr lang="en-US" sz="4000" b="1" u="sng" dirty="0"/>
              <a:t>Luke 15:29</a:t>
            </a:r>
            <a:endParaRPr lang="en-US" sz="4000" u="sng" dirty="0"/>
          </a:p>
          <a:p>
            <a:pPr algn="ctr"/>
            <a:r>
              <a:rPr lang="en-US" sz="4000" dirty="0"/>
              <a:t>29 </a:t>
            </a:r>
            <a:r>
              <a:rPr lang="en-US" sz="4000" dirty="0">
                <a:solidFill>
                  <a:srgbClr val="FF0000"/>
                </a:solidFill>
              </a:rPr>
              <a:t>So he answered and said to his father, 'Lo, these many years I have been serving you; I never transgressed your commandment at any time; and yet you never gave me a young goat, that I might make merry with my friends.</a:t>
            </a:r>
          </a:p>
          <a:p>
            <a:pPr algn="ctr"/>
            <a:endParaRPr lang="en-US" sz="4000" dirty="0"/>
          </a:p>
          <a:p>
            <a:pPr algn="ctr"/>
            <a:endParaRPr lang="en-US" sz="4000" dirty="0"/>
          </a:p>
        </p:txBody>
      </p:sp>
    </p:spTree>
    <p:extLst>
      <p:ext uri="{BB962C8B-B14F-4D97-AF65-F5344CB8AC3E}">
        <p14:creationId xmlns:p14="http://schemas.microsoft.com/office/powerpoint/2010/main" val="1707993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36255"/>
            <a:ext cx="8915400" cy="3785652"/>
          </a:xfrm>
          <a:prstGeom prst="rect">
            <a:avLst/>
          </a:prstGeom>
        </p:spPr>
        <p:txBody>
          <a:bodyPr wrap="square">
            <a:spAutoFit/>
          </a:bodyPr>
          <a:lstStyle/>
          <a:p>
            <a:pPr algn="ctr"/>
            <a:r>
              <a:rPr lang="en-US" sz="4000" u="sng" dirty="0"/>
              <a:t> </a:t>
            </a:r>
            <a:r>
              <a:rPr lang="en-US" sz="4000" b="1" u="sng" dirty="0"/>
              <a:t>Ephesians 4:31</a:t>
            </a:r>
            <a:r>
              <a:rPr lang="en-US" sz="4000" b="1" dirty="0"/>
              <a:t>	</a:t>
            </a:r>
            <a:endParaRPr lang="en-US" sz="4000" dirty="0"/>
          </a:p>
          <a:p>
            <a:pPr algn="ctr"/>
            <a:r>
              <a:rPr lang="en-US" sz="4000" dirty="0"/>
              <a:t>“Let all bitterness and wrath and anger and clamor and slander be put away from you, along with all malice.”</a:t>
            </a:r>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cs typeface="Arial"/>
            </a:endParaRPr>
          </a:p>
        </p:txBody>
      </p:sp>
    </p:spTree>
    <p:extLst>
      <p:ext uri="{BB962C8B-B14F-4D97-AF65-F5344CB8AC3E}">
        <p14:creationId xmlns:p14="http://schemas.microsoft.com/office/powerpoint/2010/main" val="4130823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1323439"/>
          </a:xfrm>
          <a:prstGeom prst="rect">
            <a:avLst/>
          </a:prstGeom>
        </p:spPr>
        <p:txBody>
          <a:bodyPr wrap="square">
            <a:spAutoFit/>
          </a:bodyPr>
          <a:lstStyle/>
          <a:p>
            <a:pPr algn="ctr"/>
            <a:r>
              <a:rPr lang="en-US" sz="4000" b="1" dirty="0"/>
              <a:t>Unforgiveness </a:t>
            </a:r>
            <a:endParaRPr lang="en-US" sz="4000" dirty="0"/>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4401205"/>
          </a:xfrm>
          <a:prstGeom prst="rect">
            <a:avLst/>
          </a:prstGeom>
        </p:spPr>
        <p:txBody>
          <a:bodyPr wrap="square">
            <a:spAutoFit/>
          </a:bodyPr>
          <a:lstStyle/>
          <a:p>
            <a:pPr algn="ctr"/>
            <a:r>
              <a:rPr lang="en-US" sz="4000" dirty="0"/>
              <a:t> </a:t>
            </a:r>
            <a:r>
              <a:rPr lang="en-US" sz="4000" b="1" u="sng" dirty="0"/>
              <a:t>Luke 15:30</a:t>
            </a:r>
            <a:endParaRPr lang="en-US" sz="4000" u="sng" dirty="0"/>
          </a:p>
          <a:p>
            <a:pPr algn="ctr"/>
            <a:r>
              <a:rPr lang="en-US" sz="4000" dirty="0"/>
              <a:t>30 </a:t>
            </a:r>
            <a:r>
              <a:rPr lang="en-US" sz="4000" dirty="0">
                <a:solidFill>
                  <a:srgbClr val="FF0000"/>
                </a:solidFill>
              </a:rPr>
              <a:t>But as soon as this son of yours came, who has devoured your livelihood with harlots, you killed the fatted calf for him.'</a:t>
            </a:r>
          </a:p>
          <a:p>
            <a:pPr algn="ctr"/>
            <a:r>
              <a:rPr lang="en-US" sz="4000"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41017"/>
            <a:ext cx="8915400" cy="9325630"/>
          </a:xfrm>
          <a:prstGeom prst="rect">
            <a:avLst/>
          </a:prstGeom>
        </p:spPr>
        <p:txBody>
          <a:bodyPr wrap="square">
            <a:spAutoFit/>
          </a:bodyPr>
          <a:lstStyle/>
          <a:p>
            <a:pPr algn="ctr"/>
            <a:r>
              <a:rPr lang="en-US" sz="4000" b="1" u="sng" dirty="0"/>
              <a:t>Matthew 6:14-15 </a:t>
            </a:r>
            <a:r>
              <a:rPr lang="en-US" sz="4000" b="1" dirty="0"/>
              <a:t>	</a:t>
            </a:r>
            <a:endParaRPr lang="en-US" sz="4000" dirty="0"/>
          </a:p>
          <a:p>
            <a:pPr algn="ctr"/>
            <a:r>
              <a:rPr lang="en-US" sz="4000" dirty="0"/>
              <a:t>14 </a:t>
            </a:r>
            <a:r>
              <a:rPr lang="en-US" sz="4000" dirty="0">
                <a:solidFill>
                  <a:srgbClr val="FF0000"/>
                </a:solidFill>
              </a:rPr>
              <a:t>For if you forgive others their trespasses, your heavenly Father will also forgive you, </a:t>
            </a:r>
            <a:r>
              <a:rPr lang="en-US" sz="4000" dirty="0"/>
              <a:t>15 </a:t>
            </a:r>
            <a:r>
              <a:rPr lang="en-US" sz="4000" dirty="0">
                <a:solidFill>
                  <a:srgbClr val="FF0000"/>
                </a:solidFill>
              </a:rPr>
              <a:t>but if you do not forgive others their trespasses, neither will your Father forgive your trespasses.</a:t>
            </a:r>
          </a:p>
          <a:p>
            <a:pPr algn="ctr"/>
            <a:r>
              <a:rPr lang="en-US" sz="4000" dirty="0"/>
              <a:t> </a:t>
            </a:r>
          </a:p>
          <a:p>
            <a:pPr algn="ctr"/>
            <a:r>
              <a:rPr lang="en-US" sz="4000" b="1" dirty="0"/>
              <a:t> </a:t>
            </a:r>
            <a:endParaRPr lang="en-US" sz="4000" dirty="0"/>
          </a:p>
          <a:p>
            <a:pPr algn="ctr"/>
            <a:r>
              <a:rPr lang="en-US" sz="4000" dirty="0"/>
              <a:t> </a:t>
            </a:r>
          </a:p>
          <a:p>
            <a:pPr algn="ctr"/>
            <a:r>
              <a:rPr lang="en-US" sz="4000" b="1" dirty="0"/>
              <a:t> </a:t>
            </a:r>
            <a:endParaRPr lang="en-US" sz="4000" dirty="0"/>
          </a:p>
          <a:p>
            <a:pPr algn="ctr"/>
            <a:r>
              <a:rPr lang="en-US" sz="4000" b="1" dirty="0"/>
              <a:t> </a:t>
            </a:r>
            <a:endParaRPr lang="en-US" sz="4000" dirty="0"/>
          </a:p>
          <a:p>
            <a:pPr algn="ctr"/>
            <a:r>
              <a:rPr lang="en-US" sz="4000" dirty="0"/>
              <a:t> </a:t>
            </a:r>
          </a:p>
          <a:p>
            <a:pPr algn="ctr"/>
            <a:r>
              <a:rPr lang="en-US" sz="4000"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1323439"/>
          </a:xfrm>
          <a:prstGeom prst="rect">
            <a:avLst/>
          </a:prstGeom>
        </p:spPr>
        <p:txBody>
          <a:bodyPr wrap="square">
            <a:spAutoFit/>
          </a:bodyPr>
          <a:lstStyle/>
          <a:p>
            <a:pPr algn="ctr"/>
            <a:r>
              <a:rPr lang="en-US" sz="4000" b="1" dirty="0"/>
              <a:t>Disrespect</a:t>
            </a:r>
            <a:endParaRPr lang="en-US" sz="4000" dirty="0"/>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4)">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94357"/>
            <a:ext cx="8915400" cy="3785652"/>
          </a:xfrm>
          <a:prstGeom prst="rect">
            <a:avLst/>
          </a:prstGeom>
        </p:spPr>
        <p:txBody>
          <a:bodyPr wrap="square">
            <a:spAutoFit/>
          </a:bodyPr>
          <a:lstStyle/>
          <a:p>
            <a:pPr algn="ctr"/>
            <a:r>
              <a:rPr lang="en-US" sz="4000" b="1" u="sng" dirty="0"/>
              <a:t>Luke 15:30</a:t>
            </a:r>
            <a:endParaRPr lang="en-US" sz="4000" u="sng" dirty="0"/>
          </a:p>
          <a:p>
            <a:pPr algn="ctr"/>
            <a:r>
              <a:rPr lang="en-US" sz="4000" dirty="0"/>
              <a:t>30 </a:t>
            </a:r>
            <a:r>
              <a:rPr lang="en-US" sz="4000" dirty="0">
                <a:solidFill>
                  <a:srgbClr val="FF0000"/>
                </a:solidFill>
              </a:rPr>
              <a:t>But as soon as this son of yours came…</a:t>
            </a:r>
          </a:p>
          <a:p>
            <a:pPr algn="ctr"/>
            <a:r>
              <a:rPr lang="en-US" sz="4000" dirty="0">
                <a:solidFill>
                  <a:srgbClr val="FF0000"/>
                </a:solidFill>
              </a:rPr>
              <a:t> </a:t>
            </a:r>
          </a:p>
          <a:p>
            <a:pPr algn="ctr"/>
            <a:r>
              <a:rPr lang="en-US" sz="4000" b="1" dirty="0"/>
              <a:t> </a:t>
            </a:r>
            <a:endParaRPr lang="en-US" sz="4000" dirty="0"/>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5016758"/>
          </a:xfrm>
          <a:prstGeom prst="rect">
            <a:avLst/>
          </a:prstGeom>
        </p:spPr>
        <p:txBody>
          <a:bodyPr wrap="square">
            <a:spAutoFit/>
          </a:bodyPr>
          <a:lstStyle/>
          <a:p>
            <a:pPr algn="ctr"/>
            <a:r>
              <a:rPr lang="en-US" sz="4000" b="1" u="sng" dirty="0"/>
              <a:t>1 Timothy 3:2</a:t>
            </a:r>
            <a:endParaRPr lang="en-US" sz="4000" u="sng" dirty="0"/>
          </a:p>
          <a:p>
            <a:pPr algn="ctr"/>
            <a:r>
              <a:rPr lang="en-US" sz="4000" dirty="0"/>
              <a:t>“Therefore, an overseer must be above reproach, the husband of one wife, sober-minded, self-controlled, respectable, hospitable, able to teach…”</a:t>
            </a:r>
          </a:p>
          <a:p>
            <a:pPr algn="ctr"/>
            <a:r>
              <a:rPr lang="en-US" sz="4000" b="1" dirty="0"/>
              <a:t> </a:t>
            </a:r>
            <a:endParaRPr lang="en-US" sz="4000" dirty="0"/>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1769715"/>
          </a:xfrm>
          <a:prstGeom prst="rect">
            <a:avLst/>
          </a:prstGeom>
        </p:spPr>
        <p:txBody>
          <a:bodyPr wrap="square">
            <a:spAutoFit/>
          </a:bodyPr>
          <a:lstStyle/>
          <a:p>
            <a:pPr algn="ctr"/>
            <a:r>
              <a:rPr lang="en-US" sz="3600" b="1" dirty="0"/>
              <a:t>Accusation</a:t>
            </a:r>
            <a:endParaRPr lang="en-US" sz="3600" dirty="0"/>
          </a:p>
          <a:p>
            <a:pPr algn="ctr"/>
            <a:r>
              <a:rPr lang="en-US" sz="3600" dirty="0"/>
              <a:t> </a:t>
            </a:r>
          </a:p>
          <a:p>
            <a:pPr algn="ctr"/>
            <a:endParaRPr lang="en-US" sz="37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3785652"/>
          </a:xfrm>
          <a:prstGeom prst="rect">
            <a:avLst/>
          </a:prstGeom>
        </p:spPr>
        <p:txBody>
          <a:bodyPr wrap="square">
            <a:spAutoFit/>
          </a:bodyPr>
          <a:lstStyle/>
          <a:p>
            <a:pPr algn="ctr"/>
            <a:r>
              <a:rPr lang="en-US" sz="4000" b="1" u="sng" dirty="0"/>
              <a:t>Exodus 23:1 </a:t>
            </a:r>
            <a:r>
              <a:rPr lang="en-US" sz="4000" b="1" dirty="0"/>
              <a:t>	</a:t>
            </a:r>
            <a:endParaRPr lang="en-US" sz="4000" dirty="0"/>
          </a:p>
          <a:p>
            <a:pPr algn="ctr"/>
            <a:r>
              <a:rPr lang="en-US" sz="4000" dirty="0"/>
              <a:t>“You shall not spread a false report. You shall not join hands with a wicked man to be a malicious witness.”</a:t>
            </a:r>
          </a:p>
          <a:p>
            <a:pPr algn="ctr"/>
            <a:r>
              <a:rPr lang="en-US" sz="4000"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8" name="TextBox 7"/>
          <p:cNvSpPr txBox="1"/>
          <p:nvPr/>
        </p:nvSpPr>
        <p:spPr>
          <a:xfrm>
            <a:off x="228600" y="-30480"/>
            <a:ext cx="8686800" cy="3539430"/>
          </a:xfrm>
          <a:prstGeom prst="rect">
            <a:avLst/>
          </a:prstGeom>
          <a:noFill/>
        </p:spPr>
        <p:txBody>
          <a:bodyPr wrap="square" rtlCol="0">
            <a:spAutoFit/>
          </a:bodyPr>
          <a:lstStyle/>
          <a:p>
            <a:pPr algn="ctr"/>
            <a:r>
              <a:rPr lang="en-US" sz="3200" b="1" dirty="0">
                <a:solidFill>
                  <a:schemeClr val="bg2"/>
                </a:solidFill>
              </a:rPr>
              <a:t>Jesus Only You Can Fix My Heart</a:t>
            </a:r>
            <a:endParaRPr lang="en-US" sz="3200" dirty="0">
              <a:solidFill>
                <a:schemeClr val="bg2"/>
              </a:solidFill>
            </a:endParaRPr>
          </a:p>
          <a:p>
            <a:pPr algn="ctr"/>
            <a:r>
              <a:rPr lang="en-US" sz="2800" b="1" dirty="0">
                <a:solidFill>
                  <a:schemeClr val="bg2"/>
                </a:solidFill>
              </a:rPr>
              <a:t>By Pastor Fee Soliven</a:t>
            </a:r>
            <a:endParaRPr lang="en-US" sz="2800" dirty="0">
              <a:solidFill>
                <a:schemeClr val="bg2"/>
              </a:solidFill>
            </a:endParaRPr>
          </a:p>
          <a:p>
            <a:pPr algn="ctr"/>
            <a:r>
              <a:rPr lang="en-US" sz="3200" b="1" dirty="0">
                <a:solidFill>
                  <a:schemeClr val="bg2"/>
                </a:solidFill>
              </a:rPr>
              <a:t>Luke 15:25-32</a:t>
            </a:r>
            <a:endParaRPr lang="en-US" sz="3200" dirty="0">
              <a:solidFill>
                <a:schemeClr val="bg2"/>
              </a:solidFill>
            </a:endParaRPr>
          </a:p>
          <a:p>
            <a:pPr algn="ctr"/>
            <a:r>
              <a:rPr lang="en-US" sz="3200" b="1" dirty="0">
                <a:solidFill>
                  <a:schemeClr val="bg2"/>
                </a:solidFill>
              </a:rPr>
              <a:t>Sunday Morning</a:t>
            </a:r>
            <a:endParaRPr lang="en-US" sz="3200" dirty="0">
              <a:solidFill>
                <a:schemeClr val="bg2"/>
              </a:solidFill>
            </a:endParaRPr>
          </a:p>
          <a:p>
            <a:pPr algn="ctr"/>
            <a:r>
              <a:rPr lang="en-US" sz="3200" b="1" dirty="0">
                <a:solidFill>
                  <a:schemeClr val="bg2"/>
                </a:solidFill>
              </a:rPr>
              <a:t>January 20, 2019</a:t>
            </a:r>
            <a:endParaRPr lang="en-US" sz="3200" dirty="0">
              <a:solidFill>
                <a:schemeClr val="bg2"/>
              </a:solidFill>
            </a:endParaRPr>
          </a:p>
          <a:p>
            <a:pPr algn="ctr"/>
            <a:r>
              <a:rPr lang="en-US" sz="3200" dirty="0">
                <a:solidFill>
                  <a:schemeClr val="bg2"/>
                </a:solidFill>
              </a:rPr>
              <a:t> </a:t>
            </a:r>
          </a:p>
          <a:p>
            <a:pPr algn="ctr"/>
            <a:endParaRPr lang="en-US" sz="3200" dirty="0">
              <a:solidFill>
                <a:schemeClr val="bg2"/>
              </a:solidFill>
            </a:endParaRPr>
          </a:p>
        </p:txBody>
      </p:sp>
      <p:pic>
        <p:nvPicPr>
          <p:cNvPr id="4" name="Picture 3" descr="A black sign with white text&#10;&#10;Description automatically generated">
            <a:extLst>
              <a:ext uri="{FF2B5EF4-FFF2-40B4-BE49-F238E27FC236}">
                <a16:creationId xmlns:a16="http://schemas.microsoft.com/office/drawing/2014/main" id="{78B5D651-7A63-4C7D-B712-C712359DB22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62201"/>
            <a:ext cx="9144000" cy="4495800"/>
          </a:xfrm>
          <a:prstGeom prst="rect">
            <a:avLst/>
          </a:prstGeom>
        </p:spPr>
      </p:pic>
      <p:pic>
        <p:nvPicPr>
          <p:cNvPr id="9" name="Picture 8" descr="AGCF highest resolution.jpg"/>
          <p:cNvPicPr>
            <a:picLocks noChangeAspect="1"/>
          </p:cNvPicPr>
          <p:nvPr/>
        </p:nvPicPr>
        <p:blipFill>
          <a:blip r:embed="rId4" cstate="print"/>
          <a:stretch>
            <a:fillRect/>
          </a:stretch>
        </p:blipFill>
        <p:spPr>
          <a:xfrm>
            <a:off x="0" y="6036815"/>
            <a:ext cx="1094913" cy="821185"/>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42208"/>
            <a:ext cx="9144000" cy="10002738"/>
          </a:xfrm>
          <a:prstGeom prst="rect">
            <a:avLst/>
          </a:prstGeom>
        </p:spPr>
        <p:txBody>
          <a:bodyPr wrap="square">
            <a:spAutoFit/>
          </a:bodyPr>
          <a:lstStyle/>
          <a:p>
            <a:pPr algn="ctr"/>
            <a:r>
              <a:rPr lang="en-US" sz="4000" b="1" u="sng" dirty="0"/>
              <a:t>Revelation 12:10</a:t>
            </a:r>
            <a:endParaRPr lang="en-US" sz="4000" u="sng" dirty="0"/>
          </a:p>
          <a:p>
            <a:pPr algn="ctr"/>
            <a:r>
              <a:rPr lang="en-US" sz="4000" dirty="0"/>
              <a:t>Then I heard a loud voice saying in heaven, "Now salvation, and strength, and the kingdom of our God, and the power of His Christ have come, for the accuser of our brethren, who accused them before our God day and night, has been cast down.</a:t>
            </a:r>
          </a:p>
          <a:p>
            <a:pPr algn="ctr"/>
            <a:r>
              <a:rPr lang="en-US" sz="4000" dirty="0"/>
              <a:t> </a:t>
            </a:r>
          </a:p>
          <a:p>
            <a:pPr algn="ctr"/>
            <a:r>
              <a:rPr lang="en-US" sz="4000" dirty="0"/>
              <a:t> </a:t>
            </a:r>
          </a:p>
          <a:p>
            <a:pPr algn="ctr"/>
            <a:r>
              <a:rPr lang="en-US" sz="4000" dirty="0"/>
              <a:t> </a:t>
            </a:r>
          </a:p>
          <a:p>
            <a:pPr algn="ctr"/>
            <a:r>
              <a:rPr lang="en-US" sz="4000" dirty="0"/>
              <a:t> </a:t>
            </a:r>
          </a:p>
          <a:p>
            <a:pPr algn="ctr"/>
            <a:r>
              <a:rPr lang="en-US" sz="4400" dirty="0"/>
              <a:t> </a:t>
            </a:r>
          </a:p>
          <a:p>
            <a:pPr algn="ctr"/>
            <a:endParaRPr lang="en-US" sz="4000" b="1" dirty="0"/>
          </a:p>
          <a:p>
            <a:pPr algn="ctr"/>
            <a:endParaRPr lang="en-US" sz="4000" b="1" dirty="0"/>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2554545"/>
          </a:xfrm>
          <a:prstGeom prst="rect">
            <a:avLst/>
          </a:prstGeom>
        </p:spPr>
        <p:txBody>
          <a:bodyPr wrap="square">
            <a:spAutoFit/>
          </a:bodyPr>
          <a:lstStyle/>
          <a:p>
            <a:pPr algn="ctr"/>
            <a:r>
              <a:rPr lang="en-US" sz="4000" b="1" dirty="0"/>
              <a:t>Self-righteousness</a:t>
            </a:r>
            <a:endParaRPr lang="en-US" sz="4000" dirty="0"/>
          </a:p>
          <a:p>
            <a:pPr algn="ctr"/>
            <a:r>
              <a:rPr lang="en-US" sz="4000" dirty="0"/>
              <a:t> </a:t>
            </a:r>
          </a:p>
          <a:p>
            <a:pPr algn="ctr"/>
            <a:r>
              <a:rPr lang="en-US" sz="4000" dirty="0"/>
              <a:t> </a:t>
            </a:r>
          </a:p>
          <a:p>
            <a:pPr algn="ctr"/>
            <a:endParaRPr lang="en-US" sz="4000" b="1" dirty="0"/>
          </a:p>
        </p:txBody>
      </p:sp>
      <mc:AlternateContent xmlns:mc="http://schemas.openxmlformats.org/markup-compatibility/2006" xmlns:pslz="http://schemas.microsoft.com/office/powerpoint/2016/slidezoom">
        <mc:Choice Requires="pslz">
          <p:graphicFrame>
            <p:nvGraphicFramePr>
              <p:cNvPr id="4" name="Slide Zoom 3">
                <a:extLst>
                  <a:ext uri="{FF2B5EF4-FFF2-40B4-BE49-F238E27FC236}">
                    <a16:creationId xmlns:a16="http://schemas.microsoft.com/office/drawing/2014/main" id="{DBCC3197-AE2F-475F-AE86-C95E492E55BA}"/>
                  </a:ext>
                </a:extLst>
              </p:cNvPr>
              <p:cNvGraphicFramePr>
                <a:graphicFrameLocks noChangeAspect="1"/>
              </p:cNvGraphicFramePr>
              <p:nvPr>
                <p:extLst>
                  <p:ext uri="{D42A27DB-BD31-4B8C-83A1-F6EECF244321}">
                    <p14:modId xmlns:p14="http://schemas.microsoft.com/office/powerpoint/2010/main" val="2785181017"/>
                  </p:ext>
                </p:extLst>
              </p:nvPr>
            </p:nvGraphicFramePr>
            <p:xfrm>
              <a:off x="-2385874" y="5938647"/>
              <a:ext cx="2286000" cy="1714500"/>
            </p:xfrm>
            <a:graphic>
              <a:graphicData uri="http://schemas.microsoft.com/office/powerpoint/2016/slidezoom">
                <pslz:sldZm>
                  <pslz:sldZmObj sldId="718" cId="3963039648">
                    <pslz:zmPr id="{A7FD9D8C-3EF0-4F2F-BE5B-0FEC1944F7E7}" returnToParent="0" transitionDur="1000">
                      <p166:blipFill xmlns:p166="http://schemas.microsoft.com/office/powerpoint/2016/6/main">
                        <a:blip r:embed="rId2"/>
                        <a:stretch>
                          <a:fillRect/>
                        </a:stretch>
                      </p166:blipFill>
                      <p166:spPr xmlns:p166="http://schemas.microsoft.com/office/powerpoint/2016/6/main">
                        <a:xfrm>
                          <a:off x="0" y="0"/>
                          <a:ext cx="2286000" cy="1714500"/>
                        </a:xfrm>
                        <a:prstGeom prst="rect">
                          <a:avLst/>
                        </a:prstGeom>
                        <a:ln w="3175">
                          <a:solidFill>
                            <a:prstClr val="ltGray"/>
                          </a:solidFill>
                        </a:ln>
                      </p166:spPr>
                    </pslz:zmPr>
                  </pslz:sldZmObj>
                </pslz:sldZm>
              </a:graphicData>
            </a:graphic>
          </p:graphicFrame>
        </mc:Choice>
        <mc:Fallback xmlns="">
          <p:pic>
            <p:nvPicPr>
              <p:cNvPr id="4" name="Slide Zoom 3">
                <a:hlinkClick r:id="rId3" action="ppaction://hlinksldjump"/>
                <a:extLst>
                  <a:ext uri="{FF2B5EF4-FFF2-40B4-BE49-F238E27FC236}">
                    <a16:creationId xmlns:a16="http://schemas.microsoft.com/office/drawing/2014/main" id="{DBCC3197-AE2F-475F-AE86-C95E492E55BA}"/>
                  </a:ext>
                </a:extLst>
              </p:cNvPr>
              <p:cNvPicPr>
                <a:picLocks noGrp="1" noRot="1" noChangeAspect="1" noMove="1" noResize="1" noEditPoints="1" noAdjustHandles="1" noChangeArrowheads="1" noChangeShapeType="1"/>
              </p:cNvPicPr>
              <p:nvPr/>
            </p:nvPicPr>
            <p:blipFill>
              <a:blip r:embed="rId4"/>
              <a:stretch>
                <a:fillRect/>
              </a:stretch>
            </p:blipFill>
            <p:spPr>
              <a:xfrm>
                <a:off x="-2385874" y="5938647"/>
                <a:ext cx="2286000" cy="1714500"/>
              </a:xfrm>
              <a:prstGeom prst="rect">
                <a:avLst/>
              </a:prstGeom>
              <a:ln w="3175">
                <a:solidFill>
                  <a:prstClr val="ltGray"/>
                </a:solidFill>
              </a:ln>
            </p:spPr>
          </p:pic>
        </mc:Fallback>
      </mc:AlternateContent>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3170099"/>
          </a:xfrm>
          <a:prstGeom prst="rect">
            <a:avLst/>
          </a:prstGeom>
        </p:spPr>
        <p:txBody>
          <a:bodyPr wrap="square">
            <a:spAutoFit/>
          </a:bodyPr>
          <a:lstStyle/>
          <a:p>
            <a:pPr algn="ctr"/>
            <a:r>
              <a:rPr lang="en-US" sz="4000" b="1" u="sng" dirty="0"/>
              <a:t>Romans 3:10	</a:t>
            </a:r>
            <a:endParaRPr lang="en-US" sz="4000" u="sng" dirty="0"/>
          </a:p>
          <a:p>
            <a:pPr algn="ctr"/>
            <a:r>
              <a:rPr lang="en-US" sz="4000" dirty="0"/>
              <a:t>As it is written: “None is righteous, no, not one…</a:t>
            </a:r>
          </a:p>
          <a:p>
            <a:pPr algn="ctr"/>
            <a:r>
              <a:rPr lang="en-US" sz="4000" b="1" dirty="0"/>
              <a:t> </a:t>
            </a:r>
            <a:endParaRPr lang="en-US" sz="4000" dirty="0"/>
          </a:p>
          <a:p>
            <a:pPr algn="ctr"/>
            <a:endParaRPr lang="en-US" sz="4000" dirty="0"/>
          </a:p>
        </p:txBody>
      </p:sp>
    </p:spTree>
    <p:extLst>
      <p:ext uri="{BB962C8B-B14F-4D97-AF65-F5344CB8AC3E}">
        <p14:creationId xmlns:p14="http://schemas.microsoft.com/office/powerpoint/2010/main" val="3963039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5016758"/>
          </a:xfrm>
          <a:prstGeom prst="rect">
            <a:avLst/>
          </a:prstGeom>
        </p:spPr>
        <p:txBody>
          <a:bodyPr wrap="square">
            <a:spAutoFit/>
          </a:bodyPr>
          <a:lstStyle/>
          <a:p>
            <a:pPr algn="ctr"/>
            <a:r>
              <a:rPr kumimoji="0" lang="en-US" sz="4000" b="0" i="0" u="none" strike="noStrike" kern="1200" cap="none" spc="0" normalizeH="0" baseline="0" noProof="0" dirty="0">
                <a:ln>
                  <a:noFill/>
                </a:ln>
                <a:solidFill>
                  <a:srgbClr val="FFFFFF"/>
                </a:solidFill>
                <a:effectLst/>
                <a:uLnTx/>
                <a:uFillTx/>
                <a:latin typeface="Arial"/>
                <a:cs typeface="Arial"/>
              </a:rPr>
              <a:t> </a:t>
            </a:r>
            <a:r>
              <a:rPr lang="en-US" sz="4000" dirty="0"/>
              <a:t> </a:t>
            </a:r>
            <a:r>
              <a:rPr lang="en-US" sz="4000" b="1" u="sng" dirty="0"/>
              <a:t>Isaiah 64:6</a:t>
            </a:r>
            <a:r>
              <a:rPr lang="en-US" sz="4000" dirty="0"/>
              <a:t>	</a:t>
            </a:r>
          </a:p>
          <a:p>
            <a:pPr algn="ctr"/>
            <a:r>
              <a:rPr lang="en-US" sz="4000" dirty="0"/>
              <a:t>“We have all become like one who is unclean, and all our righteous deeds are like a polluted garment. We all fade like a leaf, and our iniquities, like the wind, take us away”</a:t>
            </a:r>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FFFF"/>
              </a:solidFill>
              <a:effectLst/>
              <a:uLnTx/>
              <a:uFillTx/>
              <a:latin typeface="Arial"/>
              <a:cs typeface="Arial"/>
            </a:endParaRPr>
          </a:p>
        </p:txBody>
      </p:sp>
      <mc:AlternateContent xmlns:mc="http://schemas.openxmlformats.org/markup-compatibility/2006" xmlns:pslz="http://schemas.microsoft.com/office/powerpoint/2016/slidezoom">
        <mc:Choice Requires="pslz">
          <p:graphicFrame>
            <p:nvGraphicFramePr>
              <p:cNvPr id="4" name="Slide Zoom 3">
                <a:extLst>
                  <a:ext uri="{FF2B5EF4-FFF2-40B4-BE49-F238E27FC236}">
                    <a16:creationId xmlns:a16="http://schemas.microsoft.com/office/drawing/2014/main" id="{DBCC3197-AE2F-475F-AE86-C95E492E55BA}"/>
                  </a:ext>
                </a:extLst>
              </p:cNvPr>
              <p:cNvGraphicFramePr>
                <a:graphicFrameLocks noChangeAspect="1"/>
              </p:cNvGraphicFramePr>
              <p:nvPr>
                <p:extLst/>
              </p:nvPr>
            </p:nvGraphicFramePr>
            <p:xfrm>
              <a:off x="-2385874" y="5938647"/>
              <a:ext cx="2286000" cy="1714500"/>
            </p:xfrm>
            <a:graphic>
              <a:graphicData uri="http://schemas.microsoft.com/office/powerpoint/2016/slidezoom">
                <pslz:sldZm>
                  <pslz:sldZmObj sldId="718" cId="3963039648">
                    <pslz:zmPr id="{A7FD9D8C-3EF0-4F2F-BE5B-0FEC1944F7E7}" returnToParent="0" transitionDur="1000">
                      <p166:blipFill xmlns:p166="http://schemas.microsoft.com/office/powerpoint/2016/6/main">
                        <a:blip r:embed="rId2"/>
                        <a:stretch>
                          <a:fillRect/>
                        </a:stretch>
                      </p166:blipFill>
                      <p166:spPr xmlns:p166="http://schemas.microsoft.com/office/powerpoint/2016/6/main">
                        <a:xfrm>
                          <a:off x="0" y="0"/>
                          <a:ext cx="2286000" cy="1714500"/>
                        </a:xfrm>
                        <a:prstGeom prst="rect">
                          <a:avLst/>
                        </a:prstGeom>
                        <a:ln w="3175">
                          <a:solidFill>
                            <a:prstClr val="ltGray"/>
                          </a:solidFill>
                        </a:ln>
                      </p166:spPr>
                    </pslz:zmPr>
                  </pslz:sldZmObj>
                </pslz:sldZm>
              </a:graphicData>
            </a:graphic>
          </p:graphicFrame>
        </mc:Choice>
        <mc:Fallback xmlns="">
          <p:pic>
            <p:nvPicPr>
              <p:cNvPr id="4" name="Slide Zoom 3">
                <a:hlinkClick r:id="rId3" action="ppaction://hlinksldjump"/>
                <a:extLst>
                  <a:ext uri="{FF2B5EF4-FFF2-40B4-BE49-F238E27FC236}">
                    <a16:creationId xmlns:a16="http://schemas.microsoft.com/office/drawing/2014/main" id="{DBCC3197-AE2F-475F-AE86-C95E492E55BA}"/>
                  </a:ext>
                </a:extLst>
              </p:cNvPr>
              <p:cNvPicPr>
                <a:picLocks noGrp="1" noRot="1" noChangeAspect="1" noMove="1" noResize="1" noEditPoints="1" noAdjustHandles="1" noChangeArrowheads="1" noChangeShapeType="1"/>
              </p:cNvPicPr>
              <p:nvPr/>
            </p:nvPicPr>
            <p:blipFill>
              <a:blip r:embed="rId4"/>
              <a:stretch>
                <a:fillRect/>
              </a:stretch>
            </p:blipFill>
            <p:spPr>
              <a:xfrm>
                <a:off x="-2385874" y="5938647"/>
                <a:ext cx="2286000" cy="1714500"/>
              </a:xfrm>
              <a:prstGeom prst="rect">
                <a:avLst/>
              </a:prstGeom>
              <a:ln w="3175">
                <a:solidFill>
                  <a:prstClr val="ltGray"/>
                </a:solidFill>
              </a:ln>
            </p:spPr>
          </p:pic>
        </mc:Fallback>
      </mc:AlternateContent>
    </p:spTree>
    <p:extLst>
      <p:ext uri="{BB962C8B-B14F-4D97-AF65-F5344CB8AC3E}">
        <p14:creationId xmlns:p14="http://schemas.microsoft.com/office/powerpoint/2010/main" val="794632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1938992"/>
          </a:xfrm>
          <a:prstGeom prst="rect">
            <a:avLst/>
          </a:prstGeom>
        </p:spPr>
        <p:txBody>
          <a:bodyPr wrap="square">
            <a:spAutoFit/>
          </a:bodyPr>
          <a:lstStyle/>
          <a:p>
            <a:pPr algn="ctr"/>
            <a:r>
              <a:rPr lang="en-US" sz="4000" b="1" dirty="0"/>
              <a:t>Caustic, Biting, </a:t>
            </a:r>
          </a:p>
          <a:p>
            <a:pPr algn="ctr"/>
            <a:r>
              <a:rPr lang="en-US" sz="4000" b="1" dirty="0"/>
              <a:t>and Piercing Words</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FFFF"/>
              </a:solidFill>
              <a:effectLst/>
              <a:uLnTx/>
              <a:uFillTx/>
              <a:latin typeface="Arial"/>
              <a:cs typeface="Arial"/>
            </a:endParaRPr>
          </a:p>
        </p:txBody>
      </p:sp>
      <mc:AlternateContent xmlns:mc="http://schemas.openxmlformats.org/markup-compatibility/2006" xmlns:pslz="http://schemas.microsoft.com/office/powerpoint/2016/slidezoom">
        <mc:Choice Requires="pslz">
          <p:graphicFrame>
            <p:nvGraphicFramePr>
              <p:cNvPr id="4" name="Slide Zoom 3">
                <a:extLst>
                  <a:ext uri="{FF2B5EF4-FFF2-40B4-BE49-F238E27FC236}">
                    <a16:creationId xmlns:a16="http://schemas.microsoft.com/office/drawing/2014/main" id="{DBCC3197-AE2F-475F-AE86-C95E492E55BA}"/>
                  </a:ext>
                </a:extLst>
              </p:cNvPr>
              <p:cNvGraphicFramePr>
                <a:graphicFrameLocks noChangeAspect="1"/>
              </p:cNvGraphicFramePr>
              <p:nvPr>
                <p:extLst/>
              </p:nvPr>
            </p:nvGraphicFramePr>
            <p:xfrm>
              <a:off x="-2385874" y="5938647"/>
              <a:ext cx="2286000" cy="1714500"/>
            </p:xfrm>
            <a:graphic>
              <a:graphicData uri="http://schemas.microsoft.com/office/powerpoint/2016/slidezoom">
                <pslz:sldZm>
                  <pslz:sldZmObj sldId="718" cId="3963039648">
                    <pslz:zmPr id="{A7FD9D8C-3EF0-4F2F-BE5B-0FEC1944F7E7}" returnToParent="0" transitionDur="1000">
                      <p166:blipFill xmlns:p166="http://schemas.microsoft.com/office/powerpoint/2016/6/main">
                        <a:blip r:embed="rId2"/>
                        <a:stretch>
                          <a:fillRect/>
                        </a:stretch>
                      </p166:blipFill>
                      <p166:spPr xmlns:p166="http://schemas.microsoft.com/office/powerpoint/2016/6/main">
                        <a:xfrm>
                          <a:off x="0" y="0"/>
                          <a:ext cx="2286000" cy="1714500"/>
                        </a:xfrm>
                        <a:prstGeom prst="rect">
                          <a:avLst/>
                        </a:prstGeom>
                        <a:ln w="3175">
                          <a:solidFill>
                            <a:prstClr val="ltGray"/>
                          </a:solidFill>
                        </a:ln>
                      </p166:spPr>
                    </pslz:zmPr>
                  </pslz:sldZmObj>
                </pslz:sldZm>
              </a:graphicData>
            </a:graphic>
          </p:graphicFrame>
        </mc:Choice>
        <mc:Fallback xmlns="">
          <p:pic>
            <p:nvPicPr>
              <p:cNvPr id="4" name="Slide Zoom 3">
                <a:hlinkClick r:id="rId3" action="ppaction://hlinksldjump"/>
                <a:extLst>
                  <a:ext uri="{FF2B5EF4-FFF2-40B4-BE49-F238E27FC236}">
                    <a16:creationId xmlns:a16="http://schemas.microsoft.com/office/drawing/2014/main" id="{DBCC3197-AE2F-475F-AE86-C95E492E55BA}"/>
                  </a:ext>
                </a:extLst>
              </p:cNvPr>
              <p:cNvPicPr>
                <a:picLocks noGrp="1" noRot="1" noChangeAspect="1" noMove="1" noResize="1" noEditPoints="1" noAdjustHandles="1" noChangeArrowheads="1" noChangeShapeType="1"/>
              </p:cNvPicPr>
              <p:nvPr/>
            </p:nvPicPr>
            <p:blipFill>
              <a:blip r:embed="rId4"/>
              <a:stretch>
                <a:fillRect/>
              </a:stretch>
            </p:blipFill>
            <p:spPr>
              <a:xfrm>
                <a:off x="-2385874" y="5938647"/>
                <a:ext cx="2286000" cy="1714500"/>
              </a:xfrm>
              <a:prstGeom prst="rect">
                <a:avLst/>
              </a:prstGeom>
              <a:ln w="3175">
                <a:solidFill>
                  <a:prstClr val="ltGray"/>
                </a:solidFill>
              </a:ln>
            </p:spPr>
          </p:pic>
        </mc:Fallback>
      </mc:AlternateContent>
    </p:spTree>
    <p:extLst>
      <p:ext uri="{BB962C8B-B14F-4D97-AF65-F5344CB8AC3E}">
        <p14:creationId xmlns:p14="http://schemas.microsoft.com/office/powerpoint/2010/main" val="293073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6863417"/>
          </a:xfrm>
          <a:prstGeom prst="rect">
            <a:avLst/>
          </a:prstGeom>
        </p:spPr>
        <p:txBody>
          <a:bodyPr wrap="square">
            <a:spAutoFit/>
          </a:bodyPr>
          <a:lstStyle/>
          <a:p>
            <a:pPr algn="ctr"/>
            <a:r>
              <a:rPr kumimoji="0" lang="en-US" sz="4000" b="0" i="0" u="none" strike="noStrike" kern="1200" cap="none" spc="0" normalizeH="0" baseline="0" noProof="0" dirty="0">
                <a:ln>
                  <a:noFill/>
                </a:ln>
                <a:solidFill>
                  <a:srgbClr val="FFFFFF"/>
                </a:solidFill>
                <a:effectLst/>
                <a:uLnTx/>
                <a:uFillTx/>
                <a:latin typeface="Arial"/>
                <a:cs typeface="Arial"/>
              </a:rPr>
              <a:t> </a:t>
            </a:r>
            <a:r>
              <a:rPr lang="en-US" sz="4000" b="1" u="sng" dirty="0"/>
              <a:t>Luke 15:30</a:t>
            </a:r>
            <a:endParaRPr lang="en-US" sz="4000" u="sng" dirty="0"/>
          </a:p>
          <a:p>
            <a:pPr algn="ctr"/>
            <a:r>
              <a:rPr lang="en-US" sz="4000" dirty="0"/>
              <a:t>30 </a:t>
            </a:r>
            <a:r>
              <a:rPr lang="en-US" sz="4000" dirty="0">
                <a:solidFill>
                  <a:srgbClr val="FF0000"/>
                </a:solidFill>
              </a:rPr>
              <a:t>But as soon as this son of yours came, who has devoured your livelihood with harlots, you killed the fatted calf for him.' </a:t>
            </a:r>
          </a:p>
          <a:p>
            <a:pPr algn="ctr"/>
            <a:r>
              <a:rPr lang="en-US" sz="4000" dirty="0">
                <a:solidFill>
                  <a:srgbClr val="FF0000"/>
                </a:solidFill>
              </a:rPr>
              <a:t> </a:t>
            </a:r>
          </a:p>
          <a:p>
            <a:pPr algn="ctr"/>
            <a:r>
              <a:rPr lang="en-US" sz="4000" dirty="0"/>
              <a:t> </a:t>
            </a:r>
          </a:p>
          <a:p>
            <a:pPr algn="ctr"/>
            <a:r>
              <a:rPr lang="en-US" sz="4000" dirty="0"/>
              <a:t> </a:t>
            </a:r>
          </a:p>
          <a:p>
            <a:pPr algn="ctr"/>
            <a:r>
              <a:rPr lang="en-US" sz="4000" dirty="0"/>
              <a:t> </a:t>
            </a:r>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FFFF"/>
              </a:solidFill>
              <a:effectLst/>
              <a:uLnTx/>
              <a:uFillTx/>
              <a:latin typeface="Arial"/>
              <a:cs typeface="Arial"/>
            </a:endParaRPr>
          </a:p>
        </p:txBody>
      </p:sp>
      <mc:AlternateContent xmlns:mc="http://schemas.openxmlformats.org/markup-compatibility/2006" xmlns:pslz="http://schemas.microsoft.com/office/powerpoint/2016/slidezoom">
        <mc:Choice Requires="pslz">
          <p:graphicFrame>
            <p:nvGraphicFramePr>
              <p:cNvPr id="4" name="Slide Zoom 3">
                <a:extLst>
                  <a:ext uri="{FF2B5EF4-FFF2-40B4-BE49-F238E27FC236}">
                    <a16:creationId xmlns:a16="http://schemas.microsoft.com/office/drawing/2014/main" id="{DBCC3197-AE2F-475F-AE86-C95E492E55BA}"/>
                  </a:ext>
                </a:extLst>
              </p:cNvPr>
              <p:cNvGraphicFramePr>
                <a:graphicFrameLocks noChangeAspect="1"/>
              </p:cNvGraphicFramePr>
              <p:nvPr>
                <p:extLst/>
              </p:nvPr>
            </p:nvGraphicFramePr>
            <p:xfrm>
              <a:off x="-2385874" y="5938647"/>
              <a:ext cx="2286000" cy="1714500"/>
            </p:xfrm>
            <a:graphic>
              <a:graphicData uri="http://schemas.microsoft.com/office/powerpoint/2016/slidezoom">
                <pslz:sldZm>
                  <pslz:sldZmObj sldId="718" cId="3963039648">
                    <pslz:zmPr id="{A7FD9D8C-3EF0-4F2F-BE5B-0FEC1944F7E7}" returnToParent="0" transitionDur="1000">
                      <p166:blipFill xmlns:p166="http://schemas.microsoft.com/office/powerpoint/2016/6/main">
                        <a:blip r:embed="rId2"/>
                        <a:stretch>
                          <a:fillRect/>
                        </a:stretch>
                      </p166:blipFill>
                      <p166:spPr xmlns:p166="http://schemas.microsoft.com/office/powerpoint/2016/6/main">
                        <a:xfrm>
                          <a:off x="0" y="0"/>
                          <a:ext cx="2286000" cy="1714500"/>
                        </a:xfrm>
                        <a:prstGeom prst="rect">
                          <a:avLst/>
                        </a:prstGeom>
                        <a:ln w="3175">
                          <a:solidFill>
                            <a:prstClr val="ltGray"/>
                          </a:solidFill>
                        </a:ln>
                      </p166:spPr>
                    </pslz:zmPr>
                  </pslz:sldZmObj>
                </pslz:sldZm>
              </a:graphicData>
            </a:graphic>
          </p:graphicFrame>
        </mc:Choice>
        <mc:Fallback xmlns="">
          <p:pic>
            <p:nvPicPr>
              <p:cNvPr id="4" name="Slide Zoom 3">
                <a:hlinkClick r:id="rId3" action="ppaction://hlinksldjump"/>
                <a:extLst>
                  <a:ext uri="{FF2B5EF4-FFF2-40B4-BE49-F238E27FC236}">
                    <a16:creationId xmlns:a16="http://schemas.microsoft.com/office/drawing/2014/main" id="{DBCC3197-AE2F-475F-AE86-C95E492E55BA}"/>
                  </a:ext>
                </a:extLst>
              </p:cNvPr>
              <p:cNvPicPr>
                <a:picLocks noGrp="1" noRot="1" noChangeAspect="1" noMove="1" noResize="1" noEditPoints="1" noAdjustHandles="1" noChangeArrowheads="1" noChangeShapeType="1"/>
              </p:cNvPicPr>
              <p:nvPr/>
            </p:nvPicPr>
            <p:blipFill>
              <a:blip r:embed="rId4"/>
              <a:stretch>
                <a:fillRect/>
              </a:stretch>
            </p:blipFill>
            <p:spPr>
              <a:xfrm>
                <a:off x="-2385874" y="5938647"/>
                <a:ext cx="2286000" cy="1714500"/>
              </a:xfrm>
              <a:prstGeom prst="rect">
                <a:avLst/>
              </a:prstGeom>
              <a:ln w="3175">
                <a:solidFill>
                  <a:prstClr val="ltGray"/>
                </a:solidFill>
              </a:ln>
            </p:spPr>
          </p:pic>
        </mc:Fallback>
      </mc:AlternateContent>
    </p:spTree>
    <p:extLst>
      <p:ext uri="{BB962C8B-B14F-4D97-AF65-F5344CB8AC3E}">
        <p14:creationId xmlns:p14="http://schemas.microsoft.com/office/powerpoint/2010/main" val="2238470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5632311"/>
          </a:xfrm>
          <a:prstGeom prst="rect">
            <a:avLst/>
          </a:prstGeom>
        </p:spPr>
        <p:txBody>
          <a:bodyPr wrap="square">
            <a:spAutoFit/>
          </a:bodyPr>
          <a:lstStyle/>
          <a:p>
            <a:pPr algn="ctr"/>
            <a:r>
              <a:rPr lang="en-US" sz="4000" dirty="0"/>
              <a:t> </a:t>
            </a:r>
            <a:r>
              <a:rPr lang="en-US" sz="4000" b="1" dirty="0"/>
              <a:t>Lessons from the Elder Brother</a:t>
            </a:r>
            <a:r>
              <a:rPr lang="en-US" sz="4000" dirty="0"/>
              <a:t> </a:t>
            </a:r>
          </a:p>
          <a:p>
            <a:pPr algn="ctr"/>
            <a:r>
              <a:rPr lang="en-US" sz="4000" dirty="0"/>
              <a:t> </a:t>
            </a:r>
          </a:p>
          <a:p>
            <a:pPr algn="ctr"/>
            <a:r>
              <a:rPr lang="en-US" sz="4000" b="1" dirty="0"/>
              <a:t> </a:t>
            </a:r>
            <a:endParaRPr lang="en-US" sz="4000" dirty="0"/>
          </a:p>
          <a:p>
            <a:pPr algn="ctr"/>
            <a:r>
              <a:rPr lang="en-US" sz="4000" dirty="0"/>
              <a:t> </a:t>
            </a:r>
          </a:p>
          <a:p>
            <a:pPr algn="ctr"/>
            <a:r>
              <a:rPr lang="en-US" sz="4000" dirty="0"/>
              <a:t> </a:t>
            </a:r>
          </a:p>
          <a:p>
            <a:pPr algn="ctr"/>
            <a:r>
              <a:rPr lang="en-US" sz="4000" b="1" dirty="0"/>
              <a:t>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Arial"/>
                <a:cs typeface="Arial"/>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FFFF"/>
              </a:solidFill>
              <a:effectLst/>
              <a:uLnTx/>
              <a:uFillTx/>
              <a:latin typeface="Arial"/>
              <a:cs typeface="Arial"/>
            </a:endParaRPr>
          </a:p>
        </p:txBody>
      </p:sp>
      <mc:AlternateContent xmlns:mc="http://schemas.openxmlformats.org/markup-compatibility/2006" xmlns:pslz="http://schemas.microsoft.com/office/powerpoint/2016/slidezoom">
        <mc:Choice Requires="pslz">
          <p:graphicFrame>
            <p:nvGraphicFramePr>
              <p:cNvPr id="4" name="Slide Zoom 3">
                <a:extLst>
                  <a:ext uri="{FF2B5EF4-FFF2-40B4-BE49-F238E27FC236}">
                    <a16:creationId xmlns:a16="http://schemas.microsoft.com/office/drawing/2014/main" id="{DBCC3197-AE2F-475F-AE86-C95E492E55BA}"/>
                  </a:ext>
                </a:extLst>
              </p:cNvPr>
              <p:cNvGraphicFramePr>
                <a:graphicFrameLocks noChangeAspect="1"/>
              </p:cNvGraphicFramePr>
              <p:nvPr>
                <p:extLst/>
              </p:nvPr>
            </p:nvGraphicFramePr>
            <p:xfrm>
              <a:off x="-2385874" y="5938647"/>
              <a:ext cx="2286000" cy="1714500"/>
            </p:xfrm>
            <a:graphic>
              <a:graphicData uri="http://schemas.microsoft.com/office/powerpoint/2016/slidezoom">
                <pslz:sldZm>
                  <pslz:sldZmObj sldId="718" cId="3963039648">
                    <pslz:zmPr id="{A7FD9D8C-3EF0-4F2F-BE5B-0FEC1944F7E7}" returnToParent="0" transitionDur="1000">
                      <p166:blipFill xmlns:p166="http://schemas.microsoft.com/office/powerpoint/2016/6/main">
                        <a:blip r:embed="rId2"/>
                        <a:stretch>
                          <a:fillRect/>
                        </a:stretch>
                      </p166:blipFill>
                      <p166:spPr xmlns:p166="http://schemas.microsoft.com/office/powerpoint/2016/6/main">
                        <a:xfrm>
                          <a:off x="0" y="0"/>
                          <a:ext cx="2286000" cy="1714500"/>
                        </a:xfrm>
                        <a:prstGeom prst="rect">
                          <a:avLst/>
                        </a:prstGeom>
                        <a:ln w="3175">
                          <a:solidFill>
                            <a:prstClr val="ltGray"/>
                          </a:solidFill>
                        </a:ln>
                      </p166:spPr>
                    </pslz:zmPr>
                  </pslz:sldZmObj>
                </pslz:sldZm>
              </a:graphicData>
            </a:graphic>
          </p:graphicFrame>
        </mc:Choice>
        <mc:Fallback xmlns="">
          <p:pic>
            <p:nvPicPr>
              <p:cNvPr id="4" name="Slide Zoom 3">
                <a:hlinkClick r:id="rId3" action="ppaction://hlinksldjump"/>
                <a:extLst>
                  <a:ext uri="{FF2B5EF4-FFF2-40B4-BE49-F238E27FC236}">
                    <a16:creationId xmlns:a16="http://schemas.microsoft.com/office/drawing/2014/main" id="{DBCC3197-AE2F-475F-AE86-C95E492E55BA}"/>
                  </a:ext>
                </a:extLst>
              </p:cNvPr>
              <p:cNvPicPr>
                <a:picLocks noGrp="1" noRot="1" noChangeAspect="1" noMove="1" noResize="1" noEditPoints="1" noAdjustHandles="1" noChangeArrowheads="1" noChangeShapeType="1"/>
              </p:cNvPicPr>
              <p:nvPr/>
            </p:nvPicPr>
            <p:blipFill>
              <a:blip r:embed="rId4"/>
              <a:stretch>
                <a:fillRect/>
              </a:stretch>
            </p:blipFill>
            <p:spPr>
              <a:xfrm>
                <a:off x="-2385874" y="5938647"/>
                <a:ext cx="2286000" cy="1714500"/>
              </a:xfrm>
              <a:prstGeom prst="rect">
                <a:avLst/>
              </a:prstGeom>
              <a:ln w="3175">
                <a:solidFill>
                  <a:prstClr val="ltGray"/>
                </a:solidFill>
              </a:ln>
            </p:spPr>
          </p:pic>
        </mc:Fallback>
      </mc:AlternateContent>
    </p:spTree>
    <p:extLst>
      <p:ext uri="{BB962C8B-B14F-4D97-AF65-F5344CB8AC3E}">
        <p14:creationId xmlns:p14="http://schemas.microsoft.com/office/powerpoint/2010/main" val="24979426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5632311"/>
          </a:xfrm>
          <a:prstGeom prst="rect">
            <a:avLst/>
          </a:prstGeom>
        </p:spPr>
        <p:txBody>
          <a:bodyPr wrap="square">
            <a:spAutoFit/>
          </a:bodyPr>
          <a:lstStyle/>
          <a:p>
            <a:pPr algn="ctr"/>
            <a:r>
              <a:rPr lang="en-US" sz="4000" b="1" u="sng" dirty="0"/>
              <a:t>Romans 3:23</a:t>
            </a:r>
            <a:endParaRPr lang="en-US" sz="4000" u="sng" dirty="0"/>
          </a:p>
          <a:p>
            <a:pPr algn="ctr"/>
            <a:r>
              <a:rPr lang="en-US" sz="4000" dirty="0"/>
              <a:t>“for all have sinned and fall short of the glory of God”</a:t>
            </a:r>
          </a:p>
          <a:p>
            <a:pPr algn="ctr"/>
            <a:r>
              <a:rPr lang="en-US" sz="4000" dirty="0"/>
              <a:t> </a:t>
            </a:r>
          </a:p>
          <a:p>
            <a:pPr algn="ctr"/>
            <a:r>
              <a:rPr lang="en-US" sz="4000" dirty="0"/>
              <a:t> </a:t>
            </a:r>
          </a:p>
          <a:p>
            <a:pPr algn="ctr"/>
            <a:r>
              <a:rPr lang="en-US" sz="4000" dirty="0"/>
              <a:t> </a:t>
            </a:r>
          </a:p>
          <a:p>
            <a:pPr algn="ctr"/>
            <a:endParaRPr lang="en-US" sz="4000" dirty="0"/>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FFFF"/>
              </a:solidFill>
              <a:effectLst/>
              <a:uLnTx/>
              <a:uFillTx/>
              <a:latin typeface="Arial"/>
              <a:cs typeface="Arial"/>
            </a:endParaRPr>
          </a:p>
        </p:txBody>
      </p:sp>
      <mc:AlternateContent xmlns:mc="http://schemas.openxmlformats.org/markup-compatibility/2006" xmlns:pslz="http://schemas.microsoft.com/office/powerpoint/2016/slidezoom">
        <mc:Choice Requires="pslz">
          <p:graphicFrame>
            <p:nvGraphicFramePr>
              <p:cNvPr id="4" name="Slide Zoom 3">
                <a:extLst>
                  <a:ext uri="{FF2B5EF4-FFF2-40B4-BE49-F238E27FC236}">
                    <a16:creationId xmlns:a16="http://schemas.microsoft.com/office/drawing/2014/main" id="{DBCC3197-AE2F-475F-AE86-C95E492E55BA}"/>
                  </a:ext>
                </a:extLst>
              </p:cNvPr>
              <p:cNvGraphicFramePr>
                <a:graphicFrameLocks noChangeAspect="1"/>
              </p:cNvGraphicFramePr>
              <p:nvPr>
                <p:extLst/>
              </p:nvPr>
            </p:nvGraphicFramePr>
            <p:xfrm>
              <a:off x="-2385874" y="5938647"/>
              <a:ext cx="2286000" cy="1714500"/>
            </p:xfrm>
            <a:graphic>
              <a:graphicData uri="http://schemas.microsoft.com/office/powerpoint/2016/slidezoom">
                <pslz:sldZm>
                  <pslz:sldZmObj sldId="718" cId="3963039648">
                    <pslz:zmPr id="{A7FD9D8C-3EF0-4F2F-BE5B-0FEC1944F7E7}" returnToParent="0" transitionDur="1000">
                      <p166:blipFill xmlns:p166="http://schemas.microsoft.com/office/powerpoint/2016/6/main">
                        <a:blip r:embed="rId2"/>
                        <a:stretch>
                          <a:fillRect/>
                        </a:stretch>
                      </p166:blipFill>
                      <p166:spPr xmlns:p166="http://schemas.microsoft.com/office/powerpoint/2016/6/main">
                        <a:xfrm>
                          <a:off x="0" y="0"/>
                          <a:ext cx="2286000" cy="1714500"/>
                        </a:xfrm>
                        <a:prstGeom prst="rect">
                          <a:avLst/>
                        </a:prstGeom>
                        <a:ln w="3175">
                          <a:solidFill>
                            <a:prstClr val="ltGray"/>
                          </a:solidFill>
                        </a:ln>
                      </p166:spPr>
                    </pslz:zmPr>
                  </pslz:sldZmObj>
                </pslz:sldZm>
              </a:graphicData>
            </a:graphic>
          </p:graphicFrame>
        </mc:Choice>
        <mc:Fallback xmlns="">
          <p:pic>
            <p:nvPicPr>
              <p:cNvPr id="4" name="Slide Zoom 3">
                <a:hlinkClick r:id="rId3" action="ppaction://hlinksldjump"/>
                <a:extLst>
                  <a:ext uri="{FF2B5EF4-FFF2-40B4-BE49-F238E27FC236}">
                    <a16:creationId xmlns:a16="http://schemas.microsoft.com/office/drawing/2014/main" id="{DBCC3197-AE2F-475F-AE86-C95E492E55BA}"/>
                  </a:ext>
                </a:extLst>
              </p:cNvPr>
              <p:cNvPicPr>
                <a:picLocks noGrp="1" noRot="1" noChangeAspect="1" noMove="1" noResize="1" noEditPoints="1" noAdjustHandles="1" noChangeArrowheads="1" noChangeShapeType="1"/>
              </p:cNvPicPr>
              <p:nvPr/>
            </p:nvPicPr>
            <p:blipFill>
              <a:blip r:embed="rId4"/>
              <a:stretch>
                <a:fillRect/>
              </a:stretch>
            </p:blipFill>
            <p:spPr>
              <a:xfrm>
                <a:off x="-2385874" y="5938647"/>
                <a:ext cx="2286000" cy="1714500"/>
              </a:xfrm>
              <a:prstGeom prst="rect">
                <a:avLst/>
              </a:prstGeom>
              <a:ln w="3175">
                <a:solidFill>
                  <a:prstClr val="ltGray"/>
                </a:solidFill>
              </a:ln>
            </p:spPr>
          </p:pic>
        </mc:Fallback>
      </mc:AlternateContent>
    </p:spTree>
    <p:extLst>
      <p:ext uri="{BB962C8B-B14F-4D97-AF65-F5344CB8AC3E}">
        <p14:creationId xmlns:p14="http://schemas.microsoft.com/office/powerpoint/2010/main" val="4265720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2554545"/>
          </a:xfrm>
          <a:prstGeom prst="rect">
            <a:avLst/>
          </a:prstGeom>
        </p:spPr>
        <p:txBody>
          <a:bodyPr wrap="square">
            <a:spAutoFit/>
          </a:bodyPr>
          <a:lstStyle/>
          <a:p>
            <a:pPr algn="ctr"/>
            <a:r>
              <a:rPr lang="en-US" sz="4000" b="1" dirty="0"/>
              <a:t>There are Two Pig Pens </a:t>
            </a:r>
          </a:p>
          <a:p>
            <a:pPr algn="ctr"/>
            <a:r>
              <a:rPr lang="en-US" sz="4000" b="1" dirty="0"/>
              <a:t>in this Story</a:t>
            </a:r>
            <a:endParaRPr lang="en-US" sz="4000" dirty="0"/>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FFFF"/>
              </a:solidFill>
              <a:effectLst/>
              <a:uLnTx/>
              <a:uFillTx/>
              <a:latin typeface="Arial"/>
              <a:cs typeface="Arial"/>
            </a:endParaRPr>
          </a:p>
        </p:txBody>
      </p:sp>
      <mc:AlternateContent xmlns:mc="http://schemas.openxmlformats.org/markup-compatibility/2006" xmlns:pslz="http://schemas.microsoft.com/office/powerpoint/2016/slidezoom">
        <mc:Choice Requires="pslz">
          <p:graphicFrame>
            <p:nvGraphicFramePr>
              <p:cNvPr id="4" name="Slide Zoom 3">
                <a:extLst>
                  <a:ext uri="{FF2B5EF4-FFF2-40B4-BE49-F238E27FC236}">
                    <a16:creationId xmlns:a16="http://schemas.microsoft.com/office/drawing/2014/main" id="{DBCC3197-AE2F-475F-AE86-C95E492E55BA}"/>
                  </a:ext>
                </a:extLst>
              </p:cNvPr>
              <p:cNvGraphicFramePr>
                <a:graphicFrameLocks noChangeAspect="1"/>
              </p:cNvGraphicFramePr>
              <p:nvPr>
                <p:extLst/>
              </p:nvPr>
            </p:nvGraphicFramePr>
            <p:xfrm>
              <a:off x="-2385874" y="5938647"/>
              <a:ext cx="2286000" cy="1714500"/>
            </p:xfrm>
            <a:graphic>
              <a:graphicData uri="http://schemas.microsoft.com/office/powerpoint/2016/slidezoom">
                <pslz:sldZm>
                  <pslz:sldZmObj sldId="718" cId="3963039648">
                    <pslz:zmPr id="{A7FD9D8C-3EF0-4F2F-BE5B-0FEC1944F7E7}" returnToParent="0" transitionDur="1000">
                      <p166:blipFill xmlns:p166="http://schemas.microsoft.com/office/powerpoint/2016/6/main">
                        <a:blip r:embed="rId2"/>
                        <a:stretch>
                          <a:fillRect/>
                        </a:stretch>
                      </p166:blipFill>
                      <p166:spPr xmlns:p166="http://schemas.microsoft.com/office/powerpoint/2016/6/main">
                        <a:xfrm>
                          <a:off x="0" y="0"/>
                          <a:ext cx="2286000" cy="1714500"/>
                        </a:xfrm>
                        <a:prstGeom prst="rect">
                          <a:avLst/>
                        </a:prstGeom>
                        <a:ln w="3175">
                          <a:solidFill>
                            <a:prstClr val="ltGray"/>
                          </a:solidFill>
                        </a:ln>
                      </p166:spPr>
                    </pslz:zmPr>
                  </pslz:sldZmObj>
                </pslz:sldZm>
              </a:graphicData>
            </a:graphic>
          </p:graphicFrame>
        </mc:Choice>
        <mc:Fallback xmlns="">
          <p:pic>
            <p:nvPicPr>
              <p:cNvPr id="4" name="Slide Zoom 3">
                <a:hlinkClick r:id="rId3" action="ppaction://hlinksldjump"/>
                <a:extLst>
                  <a:ext uri="{FF2B5EF4-FFF2-40B4-BE49-F238E27FC236}">
                    <a16:creationId xmlns:a16="http://schemas.microsoft.com/office/drawing/2014/main" id="{DBCC3197-AE2F-475F-AE86-C95E492E55BA}"/>
                  </a:ext>
                </a:extLst>
              </p:cNvPr>
              <p:cNvPicPr>
                <a:picLocks noGrp="1" noRot="1" noChangeAspect="1" noMove="1" noResize="1" noEditPoints="1" noAdjustHandles="1" noChangeArrowheads="1" noChangeShapeType="1"/>
              </p:cNvPicPr>
              <p:nvPr/>
            </p:nvPicPr>
            <p:blipFill>
              <a:blip r:embed="rId4"/>
              <a:stretch>
                <a:fillRect/>
              </a:stretch>
            </p:blipFill>
            <p:spPr>
              <a:xfrm>
                <a:off x="-2385874" y="5938647"/>
                <a:ext cx="2286000" cy="1714500"/>
              </a:xfrm>
              <a:prstGeom prst="rect">
                <a:avLst/>
              </a:prstGeom>
              <a:ln w="3175">
                <a:solidFill>
                  <a:prstClr val="ltGray"/>
                </a:solidFill>
              </a:ln>
            </p:spPr>
          </p:pic>
        </mc:Fallback>
      </mc:AlternateContent>
    </p:spTree>
    <p:extLst>
      <p:ext uri="{BB962C8B-B14F-4D97-AF65-F5344CB8AC3E}">
        <p14:creationId xmlns:p14="http://schemas.microsoft.com/office/powerpoint/2010/main" val="320174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3170099"/>
          </a:xfrm>
          <a:prstGeom prst="rect">
            <a:avLst/>
          </a:prstGeom>
        </p:spPr>
        <p:txBody>
          <a:bodyPr wrap="square">
            <a:spAutoFit/>
          </a:bodyPr>
          <a:lstStyle/>
          <a:p>
            <a:pPr algn="ctr"/>
            <a:r>
              <a:rPr lang="en-US" sz="4000" b="1" dirty="0"/>
              <a:t>We can be in a Far Country </a:t>
            </a:r>
          </a:p>
          <a:p>
            <a:pPr algn="ctr"/>
            <a:r>
              <a:rPr lang="en-US" sz="4000" b="1" dirty="0"/>
              <a:t>without Realizing It</a:t>
            </a:r>
            <a:endParaRPr lang="en-US" sz="4000" dirty="0"/>
          </a:p>
          <a:p>
            <a:pPr lvl="0" algn="ctr">
              <a:defRPr/>
            </a:pPr>
            <a:endParaRPr lang="en-US" sz="4000" dirty="0">
              <a:solidFill>
                <a:srgbClr val="FFFFFF"/>
              </a:solidFill>
            </a:endParaRPr>
          </a:p>
          <a:p>
            <a:pPr lvl="0" algn="ctr">
              <a:defRPr/>
            </a:pPr>
            <a:r>
              <a:rPr lang="en-US" sz="4000" dirty="0">
                <a:solidFill>
                  <a:srgbClr val="FFFFFF"/>
                </a:solidFill>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FFFF"/>
              </a:solidFill>
              <a:effectLst/>
              <a:uLnTx/>
              <a:uFillTx/>
              <a:latin typeface="Arial"/>
              <a:cs typeface="Arial"/>
            </a:endParaRPr>
          </a:p>
        </p:txBody>
      </p:sp>
      <mc:AlternateContent xmlns:mc="http://schemas.openxmlformats.org/markup-compatibility/2006" xmlns:pslz="http://schemas.microsoft.com/office/powerpoint/2016/slidezoom">
        <mc:Choice Requires="pslz">
          <p:graphicFrame>
            <p:nvGraphicFramePr>
              <p:cNvPr id="4" name="Slide Zoom 3">
                <a:extLst>
                  <a:ext uri="{FF2B5EF4-FFF2-40B4-BE49-F238E27FC236}">
                    <a16:creationId xmlns:a16="http://schemas.microsoft.com/office/drawing/2014/main" id="{DBCC3197-AE2F-475F-AE86-C95E492E55BA}"/>
                  </a:ext>
                </a:extLst>
              </p:cNvPr>
              <p:cNvGraphicFramePr>
                <a:graphicFrameLocks noChangeAspect="1"/>
              </p:cNvGraphicFramePr>
              <p:nvPr>
                <p:extLst/>
              </p:nvPr>
            </p:nvGraphicFramePr>
            <p:xfrm>
              <a:off x="-2385874" y="5938647"/>
              <a:ext cx="2286000" cy="1714500"/>
            </p:xfrm>
            <a:graphic>
              <a:graphicData uri="http://schemas.microsoft.com/office/powerpoint/2016/slidezoom">
                <pslz:sldZm>
                  <pslz:sldZmObj sldId="718" cId="3963039648">
                    <pslz:zmPr id="{A7FD9D8C-3EF0-4F2F-BE5B-0FEC1944F7E7}" returnToParent="0" transitionDur="1000">
                      <p166:blipFill xmlns:p166="http://schemas.microsoft.com/office/powerpoint/2016/6/main">
                        <a:blip r:embed="rId2"/>
                        <a:stretch>
                          <a:fillRect/>
                        </a:stretch>
                      </p166:blipFill>
                      <p166:spPr xmlns:p166="http://schemas.microsoft.com/office/powerpoint/2016/6/main">
                        <a:xfrm>
                          <a:off x="0" y="0"/>
                          <a:ext cx="2286000" cy="1714500"/>
                        </a:xfrm>
                        <a:prstGeom prst="rect">
                          <a:avLst/>
                        </a:prstGeom>
                        <a:ln w="3175">
                          <a:solidFill>
                            <a:prstClr val="ltGray"/>
                          </a:solidFill>
                        </a:ln>
                      </p166:spPr>
                    </pslz:zmPr>
                  </pslz:sldZmObj>
                </pslz:sldZm>
              </a:graphicData>
            </a:graphic>
          </p:graphicFrame>
        </mc:Choice>
        <mc:Fallback xmlns="">
          <p:pic>
            <p:nvPicPr>
              <p:cNvPr id="4" name="Slide Zoom 3">
                <a:hlinkClick r:id="rId3" action="ppaction://hlinksldjump"/>
                <a:extLst>
                  <a:ext uri="{FF2B5EF4-FFF2-40B4-BE49-F238E27FC236}">
                    <a16:creationId xmlns:a16="http://schemas.microsoft.com/office/drawing/2014/main" id="{DBCC3197-AE2F-475F-AE86-C95E492E55BA}"/>
                  </a:ext>
                </a:extLst>
              </p:cNvPr>
              <p:cNvPicPr>
                <a:picLocks noGrp="1" noRot="1" noChangeAspect="1" noMove="1" noResize="1" noEditPoints="1" noAdjustHandles="1" noChangeArrowheads="1" noChangeShapeType="1"/>
              </p:cNvPicPr>
              <p:nvPr/>
            </p:nvPicPr>
            <p:blipFill>
              <a:blip r:embed="rId4"/>
              <a:stretch>
                <a:fillRect/>
              </a:stretch>
            </p:blipFill>
            <p:spPr>
              <a:xfrm>
                <a:off x="-2385874" y="5938647"/>
                <a:ext cx="2286000" cy="1714500"/>
              </a:xfrm>
              <a:prstGeom prst="rect">
                <a:avLst/>
              </a:prstGeom>
              <a:ln w="3175">
                <a:solidFill>
                  <a:prstClr val="ltGray"/>
                </a:solidFill>
              </a:ln>
            </p:spPr>
          </p:pic>
        </mc:Fallback>
      </mc:AlternateContent>
    </p:spTree>
    <p:extLst>
      <p:ext uri="{BB962C8B-B14F-4D97-AF65-F5344CB8AC3E}">
        <p14:creationId xmlns:p14="http://schemas.microsoft.com/office/powerpoint/2010/main" val="31484958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76200"/>
            <a:ext cx="9144000" cy="5029200"/>
          </a:xfrm>
          <a:prstGeom prst="rect">
            <a:avLst/>
          </a:prstGeom>
        </p:spPr>
        <p:txBody>
          <a:bodyPr/>
          <a:lstStyle/>
          <a:p>
            <a:pPr algn="ctr"/>
            <a:r>
              <a:rPr lang="en-US" sz="4000" dirty="0"/>
              <a:t>25 </a:t>
            </a:r>
            <a:r>
              <a:rPr lang="en-US" sz="4000" dirty="0">
                <a:solidFill>
                  <a:srgbClr val="FF0000"/>
                </a:solidFill>
              </a:rPr>
              <a:t>Now his older son was in the field. And as he came and drew near to the house, he heard music and dancing. </a:t>
            </a:r>
            <a:r>
              <a:rPr lang="en-US" sz="4000" dirty="0"/>
              <a:t>26 </a:t>
            </a:r>
            <a:r>
              <a:rPr lang="en-US" sz="4000" dirty="0">
                <a:solidFill>
                  <a:srgbClr val="FF0000"/>
                </a:solidFill>
              </a:rPr>
              <a:t>So he called one of the servants and asked what these things meant. 27 And he said to him, 'Your brother has come, and because he has received him safe and sound, your father has killed the fatted calf.' </a:t>
            </a:r>
          </a:p>
          <a:p>
            <a:pPr algn="ctr"/>
            <a:r>
              <a:rPr lang="en-US" sz="4000" dirty="0">
                <a:solidFill>
                  <a:srgbClr val="FF0000"/>
                </a:solidFill>
              </a:rPr>
              <a:t> </a:t>
            </a:r>
          </a:p>
          <a:p>
            <a:pPr algn="ctr"/>
            <a:r>
              <a:rPr lang="en-US" sz="4000" dirty="0"/>
              <a:t>' "</a:t>
            </a:r>
            <a:endPar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endParaRPr>
          </a:p>
        </p:txBody>
      </p:sp>
      <mc:AlternateContent xmlns:mc="http://schemas.openxmlformats.org/markup-compatibility/2006" xmlns:pslz="http://schemas.microsoft.com/office/powerpoint/2016/slidezoom">
        <mc:Choice Requires="pslz">
          <p:graphicFrame>
            <p:nvGraphicFramePr>
              <p:cNvPr id="4" name="Slide Zoom 3">
                <a:extLst>
                  <a:ext uri="{FF2B5EF4-FFF2-40B4-BE49-F238E27FC236}">
                    <a16:creationId xmlns:a16="http://schemas.microsoft.com/office/drawing/2014/main" id="{7559B6E0-1D3E-4236-963C-C076B6567332}"/>
                  </a:ext>
                </a:extLst>
              </p:cNvPr>
              <p:cNvGraphicFramePr>
                <a:graphicFrameLocks noChangeAspect="1"/>
              </p:cNvGraphicFramePr>
              <p:nvPr>
                <p:extLst>
                  <p:ext uri="{D42A27DB-BD31-4B8C-83A1-F6EECF244321}">
                    <p14:modId xmlns:p14="http://schemas.microsoft.com/office/powerpoint/2010/main" val="1259145615"/>
                  </p:ext>
                </p:extLst>
              </p:nvPr>
            </p:nvGraphicFramePr>
            <p:xfrm>
              <a:off x="-3122720" y="5441819"/>
              <a:ext cx="2286000" cy="1714500"/>
            </p:xfrm>
            <a:graphic>
              <a:graphicData uri="http://schemas.microsoft.com/office/powerpoint/2016/slidezoom">
                <pslz:sldZm>
                  <pslz:sldZmObj sldId="1074" cId="937510205">
                    <pslz:zmPr id="{38311D8B-C23E-4939-A483-F6EC8317FBA5}" returnToParent="0" transitionDur="1000">
                      <p166:blipFill xmlns:p166="http://schemas.microsoft.com/office/powerpoint/2016/6/main">
                        <a:blip r:embed="rId2"/>
                        <a:stretch>
                          <a:fillRect/>
                        </a:stretch>
                      </p166:blipFill>
                      <p166:spPr xmlns:p166="http://schemas.microsoft.com/office/powerpoint/2016/6/main">
                        <a:xfrm>
                          <a:off x="0" y="0"/>
                          <a:ext cx="2286000" cy="1714500"/>
                        </a:xfrm>
                        <a:prstGeom prst="rect">
                          <a:avLst/>
                        </a:prstGeom>
                        <a:ln w="3175">
                          <a:solidFill>
                            <a:prstClr val="ltGray"/>
                          </a:solidFill>
                        </a:ln>
                      </p166:spPr>
                    </pslz:zmPr>
                  </pslz:sldZmObj>
                </pslz:sldZm>
              </a:graphicData>
            </a:graphic>
          </p:graphicFrame>
        </mc:Choice>
        <mc:Fallback xmlns="">
          <p:pic>
            <p:nvPicPr>
              <p:cNvPr id="4" name="Slide Zoom 3">
                <a:hlinkClick r:id="rId3" action="ppaction://hlinksldjump"/>
                <a:extLst>
                  <a:ext uri="{FF2B5EF4-FFF2-40B4-BE49-F238E27FC236}">
                    <a16:creationId xmlns:a16="http://schemas.microsoft.com/office/drawing/2014/main" id="{7559B6E0-1D3E-4236-963C-C076B6567332}"/>
                  </a:ext>
                </a:extLst>
              </p:cNvPr>
              <p:cNvPicPr>
                <a:picLocks noGrp="1" noRot="1" noChangeAspect="1" noMove="1" noResize="1" noEditPoints="1" noAdjustHandles="1" noChangeArrowheads="1" noChangeShapeType="1"/>
              </p:cNvPicPr>
              <p:nvPr/>
            </p:nvPicPr>
            <p:blipFill>
              <a:blip r:embed="rId4"/>
              <a:stretch>
                <a:fillRect/>
              </a:stretch>
            </p:blipFill>
            <p:spPr>
              <a:xfrm>
                <a:off x="-3122720" y="5441819"/>
                <a:ext cx="2286000" cy="1714500"/>
              </a:xfrm>
              <a:prstGeom prst="rect">
                <a:avLst/>
              </a:prstGeom>
              <a:ln w="3175">
                <a:solidFill>
                  <a:prstClr val="ltGray"/>
                </a:solidFill>
              </a:ln>
            </p:spPr>
          </p:pic>
        </mc:Fallback>
      </mc:AlternateContent>
    </p:spTree>
    <p:extLst>
      <p:ext uri="{BB962C8B-B14F-4D97-AF65-F5344CB8AC3E}">
        <p14:creationId xmlns:p14="http://schemas.microsoft.com/office/powerpoint/2010/main" val="169198162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6863417"/>
          </a:xfrm>
          <a:prstGeom prst="rect">
            <a:avLst/>
          </a:prstGeom>
        </p:spPr>
        <p:txBody>
          <a:bodyPr wrap="square">
            <a:spAutoFit/>
          </a:bodyPr>
          <a:lstStyle/>
          <a:p>
            <a:pPr algn="ctr"/>
            <a:r>
              <a:rPr lang="en-US" sz="4000" b="1" u="sng" dirty="0"/>
              <a:t>Matthew 15:7-9</a:t>
            </a:r>
            <a:endParaRPr lang="en-US" sz="4000" u="sng" dirty="0"/>
          </a:p>
          <a:p>
            <a:pPr algn="ctr"/>
            <a:r>
              <a:rPr lang="en-US" sz="4000" dirty="0"/>
              <a:t>7 </a:t>
            </a:r>
            <a:r>
              <a:rPr lang="en-US" sz="4000" dirty="0">
                <a:solidFill>
                  <a:srgbClr val="FF0000"/>
                </a:solidFill>
              </a:rPr>
              <a:t>Hypocrites! Well did Isaiah prophesy about you, saying: </a:t>
            </a:r>
            <a:r>
              <a:rPr lang="en-US" sz="4000" dirty="0"/>
              <a:t>8 </a:t>
            </a:r>
            <a:r>
              <a:rPr lang="en-US" sz="4000" dirty="0">
                <a:solidFill>
                  <a:srgbClr val="FF0000"/>
                </a:solidFill>
              </a:rPr>
              <a:t>'These people draw near to Me with their mouth, And honor Me with their lips, But their heart is far from Me.</a:t>
            </a:r>
            <a:r>
              <a:rPr lang="en-US" sz="4000" dirty="0"/>
              <a:t> 9 </a:t>
            </a:r>
            <a:r>
              <a:rPr lang="en-US" sz="4000" dirty="0">
                <a:solidFill>
                  <a:srgbClr val="FF0000"/>
                </a:solidFill>
              </a:rPr>
              <a:t>And in vain they worship Me, Teaching as doctrines the commandments of men.' " </a:t>
            </a:r>
          </a:p>
          <a:p>
            <a:pPr algn="ctr"/>
            <a:r>
              <a:rPr lang="en-US" sz="4000" dirty="0">
                <a:solidFill>
                  <a:srgbClr val="FF0000"/>
                </a:solidFill>
              </a:rPr>
              <a:t> </a:t>
            </a:r>
          </a:p>
          <a:p>
            <a:pPr algn="ctr"/>
            <a:r>
              <a:rPr lang="en-US" sz="4000" b="1" dirty="0"/>
              <a:t>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FFFF"/>
              </a:solidFill>
              <a:effectLst/>
              <a:uLnTx/>
              <a:uFillTx/>
              <a:latin typeface="Arial"/>
              <a:cs typeface="Arial"/>
            </a:endParaRPr>
          </a:p>
        </p:txBody>
      </p:sp>
      <mc:AlternateContent xmlns:mc="http://schemas.openxmlformats.org/markup-compatibility/2006" xmlns:pslz="http://schemas.microsoft.com/office/powerpoint/2016/slidezoom">
        <mc:Choice Requires="pslz">
          <p:graphicFrame>
            <p:nvGraphicFramePr>
              <p:cNvPr id="4" name="Slide Zoom 3">
                <a:extLst>
                  <a:ext uri="{FF2B5EF4-FFF2-40B4-BE49-F238E27FC236}">
                    <a16:creationId xmlns:a16="http://schemas.microsoft.com/office/drawing/2014/main" id="{DBCC3197-AE2F-475F-AE86-C95E492E55BA}"/>
                  </a:ext>
                </a:extLst>
              </p:cNvPr>
              <p:cNvGraphicFramePr>
                <a:graphicFrameLocks noChangeAspect="1"/>
              </p:cNvGraphicFramePr>
              <p:nvPr>
                <p:extLst/>
              </p:nvPr>
            </p:nvGraphicFramePr>
            <p:xfrm>
              <a:off x="-2385874" y="5938647"/>
              <a:ext cx="2286000" cy="1714500"/>
            </p:xfrm>
            <a:graphic>
              <a:graphicData uri="http://schemas.microsoft.com/office/powerpoint/2016/slidezoom">
                <pslz:sldZm>
                  <pslz:sldZmObj sldId="718" cId="3963039648">
                    <pslz:zmPr id="{A7FD9D8C-3EF0-4F2F-BE5B-0FEC1944F7E7}" returnToParent="0" transitionDur="1000">
                      <p166:blipFill xmlns:p166="http://schemas.microsoft.com/office/powerpoint/2016/6/main">
                        <a:blip r:embed="rId2"/>
                        <a:stretch>
                          <a:fillRect/>
                        </a:stretch>
                      </p166:blipFill>
                      <p166:spPr xmlns:p166="http://schemas.microsoft.com/office/powerpoint/2016/6/main">
                        <a:xfrm>
                          <a:off x="0" y="0"/>
                          <a:ext cx="2286000" cy="1714500"/>
                        </a:xfrm>
                        <a:prstGeom prst="rect">
                          <a:avLst/>
                        </a:prstGeom>
                        <a:ln w="3175">
                          <a:solidFill>
                            <a:prstClr val="ltGray"/>
                          </a:solidFill>
                        </a:ln>
                      </p166:spPr>
                    </pslz:zmPr>
                  </pslz:sldZmObj>
                </pslz:sldZm>
              </a:graphicData>
            </a:graphic>
          </p:graphicFrame>
        </mc:Choice>
        <mc:Fallback xmlns="">
          <p:pic>
            <p:nvPicPr>
              <p:cNvPr id="4" name="Slide Zoom 3">
                <a:hlinkClick r:id="rId3" action="ppaction://hlinksldjump"/>
                <a:extLst>
                  <a:ext uri="{FF2B5EF4-FFF2-40B4-BE49-F238E27FC236}">
                    <a16:creationId xmlns:a16="http://schemas.microsoft.com/office/drawing/2014/main" id="{DBCC3197-AE2F-475F-AE86-C95E492E55BA}"/>
                  </a:ext>
                </a:extLst>
              </p:cNvPr>
              <p:cNvPicPr>
                <a:picLocks noGrp="1" noRot="1" noChangeAspect="1" noMove="1" noResize="1" noEditPoints="1" noAdjustHandles="1" noChangeArrowheads="1" noChangeShapeType="1"/>
              </p:cNvPicPr>
              <p:nvPr/>
            </p:nvPicPr>
            <p:blipFill>
              <a:blip r:embed="rId4"/>
              <a:stretch>
                <a:fillRect/>
              </a:stretch>
            </p:blipFill>
            <p:spPr>
              <a:xfrm>
                <a:off x="-2385874" y="5938647"/>
                <a:ext cx="2286000" cy="1714500"/>
              </a:xfrm>
              <a:prstGeom prst="rect">
                <a:avLst/>
              </a:prstGeom>
              <a:ln w="3175">
                <a:solidFill>
                  <a:prstClr val="ltGray"/>
                </a:solidFill>
              </a:ln>
            </p:spPr>
          </p:pic>
        </mc:Fallback>
      </mc:AlternateContent>
    </p:spTree>
    <p:extLst>
      <p:ext uri="{BB962C8B-B14F-4D97-AF65-F5344CB8AC3E}">
        <p14:creationId xmlns:p14="http://schemas.microsoft.com/office/powerpoint/2010/main" val="1937881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5632311"/>
          </a:xfrm>
          <a:prstGeom prst="rect">
            <a:avLst/>
          </a:prstGeom>
        </p:spPr>
        <p:txBody>
          <a:bodyPr wrap="square">
            <a:spAutoFit/>
          </a:bodyPr>
          <a:lstStyle/>
          <a:p>
            <a:pPr algn="ctr"/>
            <a:r>
              <a:rPr lang="en-US" sz="4000" b="1" dirty="0"/>
              <a:t>The Path of Freedom from the hog pens of life is paved with repentance and surrender to the will of the Father </a:t>
            </a:r>
            <a:endParaRPr lang="en-US" sz="4000" dirty="0"/>
          </a:p>
          <a:p>
            <a:pPr algn="ctr"/>
            <a:r>
              <a:rPr lang="en-US" sz="4000" b="1" dirty="0"/>
              <a:t> </a:t>
            </a:r>
            <a:endParaRPr lang="en-US" sz="4000" dirty="0"/>
          </a:p>
          <a:p>
            <a:pPr algn="ctr"/>
            <a:r>
              <a:rPr lang="en-US" sz="4000" b="1" dirty="0"/>
              <a:t>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Arial"/>
                <a:cs typeface="Arial"/>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FFFF"/>
              </a:solidFill>
              <a:effectLst/>
              <a:uLnTx/>
              <a:uFillTx/>
              <a:latin typeface="Arial"/>
              <a:cs typeface="Arial"/>
            </a:endParaRPr>
          </a:p>
        </p:txBody>
      </p:sp>
      <mc:AlternateContent xmlns:mc="http://schemas.openxmlformats.org/markup-compatibility/2006" xmlns:pslz="http://schemas.microsoft.com/office/powerpoint/2016/slidezoom">
        <mc:Choice Requires="pslz">
          <p:graphicFrame>
            <p:nvGraphicFramePr>
              <p:cNvPr id="4" name="Slide Zoom 3">
                <a:extLst>
                  <a:ext uri="{FF2B5EF4-FFF2-40B4-BE49-F238E27FC236}">
                    <a16:creationId xmlns:a16="http://schemas.microsoft.com/office/drawing/2014/main" id="{DBCC3197-AE2F-475F-AE86-C95E492E55BA}"/>
                  </a:ext>
                </a:extLst>
              </p:cNvPr>
              <p:cNvGraphicFramePr>
                <a:graphicFrameLocks noChangeAspect="1"/>
              </p:cNvGraphicFramePr>
              <p:nvPr>
                <p:extLst/>
              </p:nvPr>
            </p:nvGraphicFramePr>
            <p:xfrm>
              <a:off x="-2385874" y="5938647"/>
              <a:ext cx="2286000" cy="1714500"/>
            </p:xfrm>
            <a:graphic>
              <a:graphicData uri="http://schemas.microsoft.com/office/powerpoint/2016/slidezoom">
                <pslz:sldZm>
                  <pslz:sldZmObj sldId="718" cId="3963039648">
                    <pslz:zmPr id="{A7FD9D8C-3EF0-4F2F-BE5B-0FEC1944F7E7}" returnToParent="0" transitionDur="1000">
                      <p166:blipFill xmlns:p166="http://schemas.microsoft.com/office/powerpoint/2016/6/main">
                        <a:blip r:embed="rId2"/>
                        <a:stretch>
                          <a:fillRect/>
                        </a:stretch>
                      </p166:blipFill>
                      <p166:spPr xmlns:p166="http://schemas.microsoft.com/office/powerpoint/2016/6/main">
                        <a:xfrm>
                          <a:off x="0" y="0"/>
                          <a:ext cx="2286000" cy="1714500"/>
                        </a:xfrm>
                        <a:prstGeom prst="rect">
                          <a:avLst/>
                        </a:prstGeom>
                        <a:ln w="3175">
                          <a:solidFill>
                            <a:prstClr val="ltGray"/>
                          </a:solidFill>
                        </a:ln>
                      </p166:spPr>
                    </pslz:zmPr>
                  </pslz:sldZmObj>
                </pslz:sldZm>
              </a:graphicData>
            </a:graphic>
          </p:graphicFrame>
        </mc:Choice>
        <mc:Fallback xmlns="">
          <p:pic>
            <p:nvPicPr>
              <p:cNvPr id="4" name="Slide Zoom 3">
                <a:hlinkClick r:id="rId3" action="ppaction://hlinksldjump"/>
                <a:extLst>
                  <a:ext uri="{FF2B5EF4-FFF2-40B4-BE49-F238E27FC236}">
                    <a16:creationId xmlns:a16="http://schemas.microsoft.com/office/drawing/2014/main" id="{DBCC3197-AE2F-475F-AE86-C95E492E55BA}"/>
                  </a:ext>
                </a:extLst>
              </p:cNvPr>
              <p:cNvPicPr>
                <a:picLocks noGrp="1" noRot="1" noChangeAspect="1" noMove="1" noResize="1" noEditPoints="1" noAdjustHandles="1" noChangeArrowheads="1" noChangeShapeType="1"/>
              </p:cNvPicPr>
              <p:nvPr/>
            </p:nvPicPr>
            <p:blipFill>
              <a:blip r:embed="rId4"/>
              <a:stretch>
                <a:fillRect/>
              </a:stretch>
            </p:blipFill>
            <p:spPr>
              <a:xfrm>
                <a:off x="-2385874" y="5938647"/>
                <a:ext cx="2286000" cy="1714500"/>
              </a:xfrm>
              <a:prstGeom prst="rect">
                <a:avLst/>
              </a:prstGeom>
              <a:ln w="3175">
                <a:solidFill>
                  <a:prstClr val="ltGray"/>
                </a:solidFill>
              </a:ln>
            </p:spPr>
          </p:pic>
        </mc:Fallback>
      </mc:AlternateContent>
    </p:spTree>
    <p:extLst>
      <p:ext uri="{BB962C8B-B14F-4D97-AF65-F5344CB8AC3E}">
        <p14:creationId xmlns:p14="http://schemas.microsoft.com/office/powerpoint/2010/main" val="2928297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3170099"/>
          </a:xfrm>
          <a:prstGeom prst="rect">
            <a:avLst/>
          </a:prstGeom>
        </p:spPr>
        <p:txBody>
          <a:bodyPr wrap="square">
            <a:spAutoFit/>
          </a:bodyPr>
          <a:lstStyle/>
          <a:p>
            <a:pPr algn="ctr"/>
            <a:r>
              <a:rPr lang="en-US" sz="4000" b="1" dirty="0"/>
              <a:t>1. Which of the brothers can you relate to the most? </a:t>
            </a:r>
            <a:endParaRPr lang="en-US" sz="4000" dirty="0"/>
          </a:p>
          <a:p>
            <a:pPr algn="ctr"/>
            <a:r>
              <a:rPr lang="en-US" sz="4000" b="1" dirty="0"/>
              <a:t> </a:t>
            </a:r>
            <a:endParaRPr lang="en-US" sz="4000" dirty="0"/>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FFFF"/>
              </a:solidFill>
              <a:effectLst/>
              <a:uLnTx/>
              <a:uFillTx/>
              <a:latin typeface="Arial"/>
              <a:cs typeface="Arial"/>
            </a:endParaRPr>
          </a:p>
        </p:txBody>
      </p:sp>
      <mc:AlternateContent xmlns:mc="http://schemas.openxmlformats.org/markup-compatibility/2006" xmlns:pslz="http://schemas.microsoft.com/office/powerpoint/2016/slidezoom">
        <mc:Choice Requires="pslz">
          <p:graphicFrame>
            <p:nvGraphicFramePr>
              <p:cNvPr id="4" name="Slide Zoom 3">
                <a:extLst>
                  <a:ext uri="{FF2B5EF4-FFF2-40B4-BE49-F238E27FC236}">
                    <a16:creationId xmlns:a16="http://schemas.microsoft.com/office/drawing/2014/main" id="{DBCC3197-AE2F-475F-AE86-C95E492E55BA}"/>
                  </a:ext>
                </a:extLst>
              </p:cNvPr>
              <p:cNvGraphicFramePr>
                <a:graphicFrameLocks noChangeAspect="1"/>
              </p:cNvGraphicFramePr>
              <p:nvPr>
                <p:extLst/>
              </p:nvPr>
            </p:nvGraphicFramePr>
            <p:xfrm>
              <a:off x="-2385874" y="5938647"/>
              <a:ext cx="2286000" cy="1714500"/>
            </p:xfrm>
            <a:graphic>
              <a:graphicData uri="http://schemas.microsoft.com/office/powerpoint/2016/slidezoom">
                <pslz:sldZm>
                  <pslz:sldZmObj sldId="718" cId="3963039648">
                    <pslz:zmPr id="{A7FD9D8C-3EF0-4F2F-BE5B-0FEC1944F7E7}" returnToParent="0" transitionDur="1000">
                      <p166:blipFill xmlns:p166="http://schemas.microsoft.com/office/powerpoint/2016/6/main">
                        <a:blip r:embed="rId2"/>
                        <a:stretch>
                          <a:fillRect/>
                        </a:stretch>
                      </p166:blipFill>
                      <p166:spPr xmlns:p166="http://schemas.microsoft.com/office/powerpoint/2016/6/main">
                        <a:xfrm>
                          <a:off x="0" y="0"/>
                          <a:ext cx="2286000" cy="1714500"/>
                        </a:xfrm>
                        <a:prstGeom prst="rect">
                          <a:avLst/>
                        </a:prstGeom>
                        <a:ln w="3175">
                          <a:solidFill>
                            <a:prstClr val="ltGray"/>
                          </a:solidFill>
                        </a:ln>
                      </p166:spPr>
                    </pslz:zmPr>
                  </pslz:sldZmObj>
                </pslz:sldZm>
              </a:graphicData>
            </a:graphic>
          </p:graphicFrame>
        </mc:Choice>
        <mc:Fallback xmlns="">
          <p:pic>
            <p:nvPicPr>
              <p:cNvPr id="4" name="Slide Zoom 3">
                <a:hlinkClick r:id="rId3" action="ppaction://hlinksldjump"/>
                <a:extLst>
                  <a:ext uri="{FF2B5EF4-FFF2-40B4-BE49-F238E27FC236}">
                    <a16:creationId xmlns:a16="http://schemas.microsoft.com/office/drawing/2014/main" id="{DBCC3197-AE2F-475F-AE86-C95E492E55BA}"/>
                  </a:ext>
                </a:extLst>
              </p:cNvPr>
              <p:cNvPicPr>
                <a:picLocks noGrp="1" noRot="1" noChangeAspect="1" noMove="1" noResize="1" noEditPoints="1" noAdjustHandles="1" noChangeArrowheads="1" noChangeShapeType="1"/>
              </p:cNvPicPr>
              <p:nvPr/>
            </p:nvPicPr>
            <p:blipFill>
              <a:blip r:embed="rId4"/>
              <a:stretch>
                <a:fillRect/>
              </a:stretch>
            </p:blipFill>
            <p:spPr>
              <a:xfrm>
                <a:off x="-2385874" y="5938647"/>
                <a:ext cx="2286000" cy="1714500"/>
              </a:xfrm>
              <a:prstGeom prst="rect">
                <a:avLst/>
              </a:prstGeom>
              <a:ln w="3175">
                <a:solidFill>
                  <a:prstClr val="ltGray"/>
                </a:solidFill>
              </a:ln>
            </p:spPr>
          </p:pic>
        </mc:Fallback>
      </mc:AlternateContent>
    </p:spTree>
    <p:extLst>
      <p:ext uri="{BB962C8B-B14F-4D97-AF65-F5344CB8AC3E}">
        <p14:creationId xmlns:p14="http://schemas.microsoft.com/office/powerpoint/2010/main" val="1776160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3785652"/>
          </a:xfrm>
          <a:prstGeom prst="rect">
            <a:avLst/>
          </a:prstGeom>
        </p:spPr>
        <p:txBody>
          <a:bodyPr wrap="square">
            <a:spAutoFit/>
          </a:bodyPr>
          <a:lstStyle/>
          <a:p>
            <a:pPr algn="ctr"/>
            <a:r>
              <a:rPr lang="en-US" sz="4000" b="1" dirty="0"/>
              <a:t>2. Why? </a:t>
            </a:r>
            <a:endParaRPr lang="en-US" sz="4000" dirty="0"/>
          </a:p>
          <a:p>
            <a:pPr algn="ctr"/>
            <a:r>
              <a:rPr lang="en-US" sz="4000" b="1" dirty="0"/>
              <a:t> </a:t>
            </a:r>
            <a:endParaRPr lang="en-US" sz="4000" dirty="0"/>
          </a:p>
          <a:p>
            <a:pPr lvl="0" algn="ctr">
              <a:defRPr/>
            </a:pPr>
            <a:r>
              <a:rPr lang="en-US" sz="4000" dirty="0">
                <a:solidFill>
                  <a:srgbClr val="FFFFFF"/>
                </a:solidFill>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Arial"/>
                <a:ea typeface="+mn-ea"/>
                <a:cs typeface="Arial"/>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FFFF"/>
              </a:solidFill>
              <a:effectLst/>
              <a:uLnTx/>
              <a:uFillTx/>
              <a:latin typeface="Arial"/>
              <a:ea typeface="+mn-ea"/>
              <a:cs typeface="Arial"/>
            </a:endParaRPr>
          </a:p>
        </p:txBody>
      </p:sp>
      <mc:AlternateContent xmlns:mc="http://schemas.openxmlformats.org/markup-compatibility/2006" xmlns:pslz="http://schemas.microsoft.com/office/powerpoint/2016/slidezoom">
        <mc:Choice Requires="pslz">
          <p:graphicFrame>
            <p:nvGraphicFramePr>
              <p:cNvPr id="4" name="Slide Zoom 3">
                <a:extLst>
                  <a:ext uri="{FF2B5EF4-FFF2-40B4-BE49-F238E27FC236}">
                    <a16:creationId xmlns:a16="http://schemas.microsoft.com/office/drawing/2014/main" id="{DBCC3197-AE2F-475F-AE86-C95E492E55BA}"/>
                  </a:ext>
                </a:extLst>
              </p:cNvPr>
              <p:cNvGraphicFramePr>
                <a:graphicFrameLocks noChangeAspect="1"/>
              </p:cNvGraphicFramePr>
              <p:nvPr>
                <p:extLst/>
              </p:nvPr>
            </p:nvGraphicFramePr>
            <p:xfrm>
              <a:off x="-2385874" y="5938647"/>
              <a:ext cx="2286000" cy="1714500"/>
            </p:xfrm>
            <a:graphic>
              <a:graphicData uri="http://schemas.microsoft.com/office/powerpoint/2016/slidezoom">
                <pslz:sldZm>
                  <pslz:sldZmObj sldId="718" cId="3963039648">
                    <pslz:zmPr id="{A7FD9D8C-3EF0-4F2F-BE5B-0FEC1944F7E7}" returnToParent="0" transitionDur="1000">
                      <p166:blipFill xmlns:p166="http://schemas.microsoft.com/office/powerpoint/2016/6/main">
                        <a:blip r:embed="rId2"/>
                        <a:stretch>
                          <a:fillRect/>
                        </a:stretch>
                      </p166:blipFill>
                      <p166:spPr xmlns:p166="http://schemas.microsoft.com/office/powerpoint/2016/6/main">
                        <a:xfrm>
                          <a:off x="0" y="0"/>
                          <a:ext cx="2286000" cy="1714500"/>
                        </a:xfrm>
                        <a:prstGeom prst="rect">
                          <a:avLst/>
                        </a:prstGeom>
                        <a:ln w="3175">
                          <a:solidFill>
                            <a:prstClr val="ltGray"/>
                          </a:solidFill>
                        </a:ln>
                      </p166:spPr>
                    </pslz:zmPr>
                  </pslz:sldZmObj>
                </pslz:sldZm>
              </a:graphicData>
            </a:graphic>
          </p:graphicFrame>
        </mc:Choice>
        <mc:Fallback xmlns="">
          <p:pic>
            <p:nvPicPr>
              <p:cNvPr id="4" name="Slide Zoom 3">
                <a:hlinkClick r:id="rId3" action="ppaction://hlinksldjump"/>
                <a:extLst>
                  <a:ext uri="{FF2B5EF4-FFF2-40B4-BE49-F238E27FC236}">
                    <a16:creationId xmlns:a16="http://schemas.microsoft.com/office/drawing/2014/main" id="{DBCC3197-AE2F-475F-AE86-C95E492E55BA}"/>
                  </a:ext>
                </a:extLst>
              </p:cNvPr>
              <p:cNvPicPr>
                <a:picLocks noGrp="1" noRot="1" noChangeAspect="1" noMove="1" noResize="1" noEditPoints="1" noAdjustHandles="1" noChangeArrowheads="1" noChangeShapeType="1"/>
              </p:cNvPicPr>
              <p:nvPr/>
            </p:nvPicPr>
            <p:blipFill>
              <a:blip r:embed="rId4"/>
              <a:stretch>
                <a:fillRect/>
              </a:stretch>
            </p:blipFill>
            <p:spPr>
              <a:xfrm>
                <a:off x="-2385874" y="5938647"/>
                <a:ext cx="2286000" cy="1714500"/>
              </a:xfrm>
              <a:prstGeom prst="rect">
                <a:avLst/>
              </a:prstGeom>
              <a:ln w="3175">
                <a:solidFill>
                  <a:prstClr val="ltGray"/>
                </a:solidFill>
              </a:ln>
            </p:spPr>
          </p:pic>
        </mc:Fallback>
      </mc:AlternateContent>
    </p:spTree>
    <p:extLst>
      <p:ext uri="{BB962C8B-B14F-4D97-AF65-F5344CB8AC3E}">
        <p14:creationId xmlns:p14="http://schemas.microsoft.com/office/powerpoint/2010/main" val="1015851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2554545"/>
          </a:xfrm>
          <a:prstGeom prst="rect">
            <a:avLst/>
          </a:prstGeom>
        </p:spPr>
        <p:txBody>
          <a:bodyPr wrap="square">
            <a:spAutoFit/>
          </a:bodyPr>
          <a:lstStyle/>
          <a:p>
            <a:pPr algn="ctr"/>
            <a:r>
              <a:rPr lang="en-US" sz="4000" b="1" dirty="0"/>
              <a:t>3. Have you ever been in a hog pen of sin without even realizing it? </a:t>
            </a:r>
            <a:endParaRPr lang="en-US" sz="4000" dirty="0"/>
          </a:p>
          <a:p>
            <a:pPr algn="ctr"/>
            <a:r>
              <a:rPr lang="en-US" sz="4000" b="1" dirty="0"/>
              <a:t>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FFFF"/>
              </a:solidFill>
              <a:effectLst/>
              <a:uLnTx/>
              <a:uFillTx/>
              <a:latin typeface="Arial"/>
              <a:ea typeface="+mn-ea"/>
              <a:cs typeface="Arial"/>
            </a:endParaRPr>
          </a:p>
        </p:txBody>
      </p:sp>
      <mc:AlternateContent xmlns:mc="http://schemas.openxmlformats.org/markup-compatibility/2006" xmlns:pslz="http://schemas.microsoft.com/office/powerpoint/2016/slidezoom">
        <mc:Choice Requires="pslz">
          <p:graphicFrame>
            <p:nvGraphicFramePr>
              <p:cNvPr id="4" name="Slide Zoom 3">
                <a:extLst>
                  <a:ext uri="{FF2B5EF4-FFF2-40B4-BE49-F238E27FC236}">
                    <a16:creationId xmlns:a16="http://schemas.microsoft.com/office/drawing/2014/main" id="{DBCC3197-AE2F-475F-AE86-C95E492E55BA}"/>
                  </a:ext>
                </a:extLst>
              </p:cNvPr>
              <p:cNvGraphicFramePr>
                <a:graphicFrameLocks noChangeAspect="1"/>
              </p:cNvGraphicFramePr>
              <p:nvPr>
                <p:extLst/>
              </p:nvPr>
            </p:nvGraphicFramePr>
            <p:xfrm>
              <a:off x="-2385874" y="5938647"/>
              <a:ext cx="2286000" cy="1714500"/>
            </p:xfrm>
            <a:graphic>
              <a:graphicData uri="http://schemas.microsoft.com/office/powerpoint/2016/slidezoom">
                <pslz:sldZm>
                  <pslz:sldZmObj sldId="718" cId="3963039648">
                    <pslz:zmPr id="{A7FD9D8C-3EF0-4F2F-BE5B-0FEC1944F7E7}" returnToParent="0" transitionDur="1000">
                      <p166:blipFill xmlns:p166="http://schemas.microsoft.com/office/powerpoint/2016/6/main">
                        <a:blip r:embed="rId2"/>
                        <a:stretch>
                          <a:fillRect/>
                        </a:stretch>
                      </p166:blipFill>
                      <p166:spPr xmlns:p166="http://schemas.microsoft.com/office/powerpoint/2016/6/main">
                        <a:xfrm>
                          <a:off x="0" y="0"/>
                          <a:ext cx="2286000" cy="1714500"/>
                        </a:xfrm>
                        <a:prstGeom prst="rect">
                          <a:avLst/>
                        </a:prstGeom>
                        <a:ln w="3175">
                          <a:solidFill>
                            <a:prstClr val="ltGray"/>
                          </a:solidFill>
                        </a:ln>
                      </p166:spPr>
                    </pslz:zmPr>
                  </pslz:sldZmObj>
                </pslz:sldZm>
              </a:graphicData>
            </a:graphic>
          </p:graphicFrame>
        </mc:Choice>
        <mc:Fallback xmlns="">
          <p:pic>
            <p:nvPicPr>
              <p:cNvPr id="4" name="Slide Zoom 3">
                <a:hlinkClick r:id="rId3" action="ppaction://hlinksldjump"/>
                <a:extLst>
                  <a:ext uri="{FF2B5EF4-FFF2-40B4-BE49-F238E27FC236}">
                    <a16:creationId xmlns:a16="http://schemas.microsoft.com/office/drawing/2014/main" id="{DBCC3197-AE2F-475F-AE86-C95E492E55BA}"/>
                  </a:ext>
                </a:extLst>
              </p:cNvPr>
              <p:cNvPicPr>
                <a:picLocks noGrp="1" noRot="1" noChangeAspect="1" noMove="1" noResize="1" noEditPoints="1" noAdjustHandles="1" noChangeArrowheads="1" noChangeShapeType="1"/>
              </p:cNvPicPr>
              <p:nvPr/>
            </p:nvPicPr>
            <p:blipFill>
              <a:blip r:embed="rId4"/>
              <a:stretch>
                <a:fillRect/>
              </a:stretch>
            </p:blipFill>
            <p:spPr>
              <a:xfrm>
                <a:off x="-2385874" y="5938647"/>
                <a:ext cx="2286000" cy="1714500"/>
              </a:xfrm>
              <a:prstGeom prst="rect">
                <a:avLst/>
              </a:prstGeom>
              <a:ln w="3175">
                <a:solidFill>
                  <a:prstClr val="ltGray"/>
                </a:solidFill>
              </a:ln>
            </p:spPr>
          </p:pic>
        </mc:Fallback>
      </mc:AlternateContent>
    </p:spTree>
    <p:extLst>
      <p:ext uri="{BB962C8B-B14F-4D97-AF65-F5344CB8AC3E}">
        <p14:creationId xmlns:p14="http://schemas.microsoft.com/office/powerpoint/2010/main" val="27465555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1938992"/>
          </a:xfrm>
          <a:prstGeom prst="rect">
            <a:avLst/>
          </a:prstGeom>
        </p:spPr>
        <p:txBody>
          <a:bodyPr wrap="square">
            <a:spAutoFit/>
          </a:bodyPr>
          <a:lstStyle/>
          <a:p>
            <a:pPr algn="ctr"/>
            <a:r>
              <a:rPr lang="en-US" sz="4000" b="1" dirty="0"/>
              <a:t>4. What opened your eyes to your condition?</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FFFF"/>
              </a:solidFill>
              <a:effectLst/>
              <a:uLnTx/>
              <a:uFillTx/>
              <a:latin typeface="Arial"/>
              <a:ea typeface="+mn-ea"/>
              <a:cs typeface="Arial"/>
            </a:endParaRPr>
          </a:p>
        </p:txBody>
      </p:sp>
      <mc:AlternateContent xmlns:mc="http://schemas.openxmlformats.org/markup-compatibility/2006" xmlns:pslz="http://schemas.microsoft.com/office/powerpoint/2016/slidezoom">
        <mc:Choice Requires="pslz">
          <p:graphicFrame>
            <p:nvGraphicFramePr>
              <p:cNvPr id="4" name="Slide Zoom 3">
                <a:extLst>
                  <a:ext uri="{FF2B5EF4-FFF2-40B4-BE49-F238E27FC236}">
                    <a16:creationId xmlns:a16="http://schemas.microsoft.com/office/drawing/2014/main" id="{DBCC3197-AE2F-475F-AE86-C95E492E55BA}"/>
                  </a:ext>
                </a:extLst>
              </p:cNvPr>
              <p:cNvGraphicFramePr>
                <a:graphicFrameLocks noChangeAspect="1"/>
              </p:cNvGraphicFramePr>
              <p:nvPr>
                <p:extLst/>
              </p:nvPr>
            </p:nvGraphicFramePr>
            <p:xfrm>
              <a:off x="-2385874" y="5938647"/>
              <a:ext cx="2286000" cy="1714500"/>
            </p:xfrm>
            <a:graphic>
              <a:graphicData uri="http://schemas.microsoft.com/office/powerpoint/2016/slidezoom">
                <pslz:sldZm>
                  <pslz:sldZmObj sldId="718" cId="3963039648">
                    <pslz:zmPr id="{A7FD9D8C-3EF0-4F2F-BE5B-0FEC1944F7E7}" returnToParent="0" transitionDur="1000">
                      <p166:blipFill xmlns:p166="http://schemas.microsoft.com/office/powerpoint/2016/6/main">
                        <a:blip r:embed="rId2"/>
                        <a:stretch>
                          <a:fillRect/>
                        </a:stretch>
                      </p166:blipFill>
                      <p166:spPr xmlns:p166="http://schemas.microsoft.com/office/powerpoint/2016/6/main">
                        <a:xfrm>
                          <a:off x="0" y="0"/>
                          <a:ext cx="2286000" cy="1714500"/>
                        </a:xfrm>
                        <a:prstGeom prst="rect">
                          <a:avLst/>
                        </a:prstGeom>
                        <a:ln w="3175">
                          <a:solidFill>
                            <a:prstClr val="ltGray"/>
                          </a:solidFill>
                        </a:ln>
                      </p166:spPr>
                    </pslz:zmPr>
                  </pslz:sldZmObj>
                </pslz:sldZm>
              </a:graphicData>
            </a:graphic>
          </p:graphicFrame>
        </mc:Choice>
        <mc:Fallback xmlns="">
          <p:pic>
            <p:nvPicPr>
              <p:cNvPr id="4" name="Slide Zoom 3">
                <a:hlinkClick r:id="rId3" action="ppaction://hlinksldjump"/>
                <a:extLst>
                  <a:ext uri="{FF2B5EF4-FFF2-40B4-BE49-F238E27FC236}">
                    <a16:creationId xmlns:a16="http://schemas.microsoft.com/office/drawing/2014/main" id="{DBCC3197-AE2F-475F-AE86-C95E492E55BA}"/>
                  </a:ext>
                </a:extLst>
              </p:cNvPr>
              <p:cNvPicPr>
                <a:picLocks noGrp="1" noRot="1" noChangeAspect="1" noMove="1" noResize="1" noEditPoints="1" noAdjustHandles="1" noChangeArrowheads="1" noChangeShapeType="1"/>
              </p:cNvPicPr>
              <p:nvPr/>
            </p:nvPicPr>
            <p:blipFill>
              <a:blip r:embed="rId4"/>
              <a:stretch>
                <a:fillRect/>
              </a:stretch>
            </p:blipFill>
            <p:spPr>
              <a:xfrm>
                <a:off x="-2385874" y="5938647"/>
                <a:ext cx="2286000" cy="1714500"/>
              </a:xfrm>
              <a:prstGeom prst="rect">
                <a:avLst/>
              </a:prstGeom>
              <a:ln w="3175">
                <a:solidFill>
                  <a:prstClr val="ltGray"/>
                </a:solidFill>
              </a:ln>
            </p:spPr>
          </p:pic>
        </mc:Fallback>
      </mc:AlternateContent>
    </p:spTree>
    <p:extLst>
      <p:ext uri="{BB962C8B-B14F-4D97-AF65-F5344CB8AC3E}">
        <p14:creationId xmlns:p14="http://schemas.microsoft.com/office/powerpoint/2010/main" val="2988560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GCF highest resolution.jpg"/>
          <p:cNvPicPr>
            <a:picLocks noChangeAspect="1"/>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val="927113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9144000" cy="5029200"/>
          </a:xfrm>
          <a:prstGeom prst="rect">
            <a:avLst/>
          </a:prstGeom>
        </p:spPr>
        <p:txBody>
          <a:bodyPr/>
          <a:lstStyle/>
          <a:p>
            <a:pPr algn="ctr"/>
            <a:r>
              <a:rPr lang="en-US" sz="3700" dirty="0"/>
              <a:t>28 </a:t>
            </a:r>
            <a:r>
              <a:rPr lang="en-US" sz="3700" dirty="0">
                <a:solidFill>
                  <a:srgbClr val="FF0000"/>
                </a:solidFill>
              </a:rPr>
              <a:t>But he was angry and would not go in. Therefore his father came out and pleaded with him. </a:t>
            </a:r>
            <a:r>
              <a:rPr lang="en-US" sz="3700" dirty="0"/>
              <a:t>29 </a:t>
            </a:r>
            <a:r>
              <a:rPr lang="en-US" sz="3700" dirty="0">
                <a:solidFill>
                  <a:srgbClr val="FF0000"/>
                </a:solidFill>
              </a:rPr>
              <a:t>So he answered and said to his father, 'Lo, these many years I have been serving you; I never transgressed your commandment at any time; and yet you never gave me a young goat, that I might make merry with my friends.</a:t>
            </a:r>
            <a:r>
              <a:rPr lang="en-US" sz="3700" dirty="0"/>
              <a:t> 30 </a:t>
            </a:r>
            <a:r>
              <a:rPr lang="en-US" sz="3700" dirty="0">
                <a:solidFill>
                  <a:srgbClr val="FF0000"/>
                </a:solidFill>
              </a:rPr>
              <a:t>But as soon as this son of yours came, who has devoured your livelihood with harlots, you killed the fatted calf for him.' </a:t>
            </a:r>
          </a:p>
          <a:p>
            <a:pPr algn="ctr"/>
            <a:r>
              <a:rPr lang="en-US" sz="3700" dirty="0"/>
              <a:t> </a:t>
            </a:r>
          </a:p>
        </p:txBody>
      </p:sp>
    </p:spTree>
    <p:extLst>
      <p:ext uri="{BB962C8B-B14F-4D97-AF65-F5344CB8AC3E}">
        <p14:creationId xmlns:p14="http://schemas.microsoft.com/office/powerpoint/2010/main" val="9375102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9144000" cy="5029200"/>
          </a:xfrm>
          <a:prstGeom prst="rect">
            <a:avLst/>
          </a:prstGeom>
        </p:spPr>
        <p:txBody>
          <a:bodyPr/>
          <a:lstStyle/>
          <a:p>
            <a:pPr algn="ctr"/>
            <a:r>
              <a:rPr lang="en-US" sz="4000" dirty="0"/>
              <a:t>31 </a:t>
            </a:r>
            <a:r>
              <a:rPr lang="en-US" sz="4000" dirty="0">
                <a:solidFill>
                  <a:srgbClr val="FF0000"/>
                </a:solidFill>
              </a:rPr>
              <a:t>And he said to him, 'Son, you are always with me, and all that I have is yours. 32 It was right that we should make merry and be glad, for your brother was dead and is alive again, and was lost and is found.</a:t>
            </a:r>
          </a:p>
        </p:txBody>
      </p:sp>
    </p:spTree>
    <p:extLst>
      <p:ext uri="{BB962C8B-B14F-4D97-AF65-F5344CB8AC3E}">
        <p14:creationId xmlns:p14="http://schemas.microsoft.com/office/powerpoint/2010/main" val="21273137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3785652"/>
          </a:xfrm>
          <a:prstGeom prst="rect">
            <a:avLst/>
          </a:prstGeom>
        </p:spPr>
        <p:txBody>
          <a:bodyPr wrap="square">
            <a:spAutoFit/>
          </a:bodyPr>
          <a:lstStyle/>
          <a:p>
            <a:pPr algn="ctr"/>
            <a:r>
              <a:rPr lang="en-US" sz="4000" b="1" dirty="0"/>
              <a:t>Jesus was a master storyteller who knew His audience as well as the condition of each heart</a:t>
            </a:r>
            <a:endParaRPr lang="en-US" sz="4000" dirty="0"/>
          </a:p>
          <a:p>
            <a:pPr algn="ctr"/>
            <a:r>
              <a:rPr lang="en-US" sz="4000" dirty="0"/>
              <a:t> </a:t>
            </a:r>
          </a:p>
          <a:p>
            <a:pPr algn="ctr"/>
            <a:r>
              <a:rPr lang="en-US" sz="4000"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52936"/>
            <a:ext cx="8915400" cy="6447919"/>
          </a:xfrm>
          <a:prstGeom prst="rect">
            <a:avLst/>
          </a:prstGeom>
        </p:spPr>
        <p:txBody>
          <a:bodyPr wrap="square">
            <a:spAutoFit/>
          </a:bodyPr>
          <a:lstStyle/>
          <a:p>
            <a:pPr algn="ctr"/>
            <a:r>
              <a:rPr lang="en-US" sz="3700" b="1" dirty="0"/>
              <a:t>1. A Man with 100 Sheep who Lost One </a:t>
            </a:r>
            <a:endParaRPr lang="en-US" sz="3700" dirty="0"/>
          </a:p>
          <a:p>
            <a:pPr algn="ctr"/>
            <a:r>
              <a:rPr lang="en-US" sz="3700" b="1" dirty="0"/>
              <a:t> </a:t>
            </a:r>
            <a:endParaRPr lang="en-US" sz="3700" dirty="0"/>
          </a:p>
          <a:p>
            <a:pPr algn="ctr"/>
            <a:endParaRPr lang="en-US" sz="3700" b="1" dirty="0"/>
          </a:p>
          <a:p>
            <a:pPr algn="ctr"/>
            <a:endParaRPr lang="en-US" sz="3700" b="1" dirty="0"/>
          </a:p>
          <a:p>
            <a:pPr algn="ctr"/>
            <a:r>
              <a:rPr lang="en-US" sz="3700" b="1" dirty="0"/>
              <a:t>2. A Woman who Lost a Coin</a:t>
            </a:r>
            <a:endParaRPr lang="en-US" sz="3700" dirty="0"/>
          </a:p>
          <a:p>
            <a:pPr algn="ctr"/>
            <a:endParaRPr lang="en-US" sz="3700" b="1" dirty="0"/>
          </a:p>
          <a:p>
            <a:pPr algn="ctr"/>
            <a:r>
              <a:rPr lang="en-US" sz="3700" b="1" dirty="0"/>
              <a:t> </a:t>
            </a:r>
            <a:endParaRPr lang="en-US" sz="3700" dirty="0"/>
          </a:p>
          <a:p>
            <a:pPr algn="ctr"/>
            <a:endParaRPr lang="en-US" sz="3700" b="1" dirty="0"/>
          </a:p>
          <a:p>
            <a:pPr algn="ctr"/>
            <a:r>
              <a:rPr lang="en-US" sz="3700" b="1" dirty="0"/>
              <a:t>3. A Father who Lost his Youngest Son </a:t>
            </a:r>
            <a:endParaRPr lang="en-US" sz="3700" dirty="0"/>
          </a:p>
          <a:p>
            <a:pPr algn="ctr"/>
            <a:r>
              <a:rPr lang="en-US" sz="4000" dirty="0"/>
              <a:t> </a:t>
            </a:r>
          </a:p>
          <a:p>
            <a:pPr algn="ctr"/>
            <a:endParaRPr lang="en-US" sz="4000" b="1"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18408"/>
            <a:ext cx="8915400" cy="5016758"/>
          </a:xfrm>
          <a:prstGeom prst="rect">
            <a:avLst/>
          </a:prstGeom>
        </p:spPr>
        <p:txBody>
          <a:bodyPr wrap="square">
            <a:spAutoFit/>
          </a:bodyPr>
          <a:lstStyle/>
          <a:p>
            <a:pPr algn="ctr"/>
            <a:r>
              <a:rPr lang="en-US" sz="4000" b="1" dirty="0"/>
              <a:t>A Wayward Child</a:t>
            </a:r>
            <a:endParaRPr lang="en-US" sz="4000" dirty="0"/>
          </a:p>
          <a:p>
            <a:pPr algn="ctr"/>
            <a:r>
              <a:rPr lang="en-US" sz="4000" b="1" dirty="0"/>
              <a:t> </a:t>
            </a:r>
            <a:endParaRPr lang="en-US" sz="4000" dirty="0"/>
          </a:p>
          <a:p>
            <a:pPr algn="ctr"/>
            <a:r>
              <a:rPr lang="en-US" sz="4000" b="1" dirty="0"/>
              <a:t>A Loving Parent</a:t>
            </a:r>
            <a:endParaRPr lang="en-US" sz="4000" dirty="0"/>
          </a:p>
          <a:p>
            <a:pPr algn="ctr"/>
            <a:r>
              <a:rPr lang="en-US" sz="4000" b="1" dirty="0"/>
              <a:t> </a:t>
            </a:r>
            <a:endParaRPr lang="en-US" sz="4000" dirty="0"/>
          </a:p>
          <a:p>
            <a:pPr algn="ctr"/>
            <a:r>
              <a:rPr lang="en-US" sz="4000" b="1" dirty="0"/>
              <a:t>A Resentful Sibling</a:t>
            </a:r>
            <a:endParaRPr lang="en-US" sz="4000" dirty="0"/>
          </a:p>
          <a:p>
            <a:pPr algn="ctr"/>
            <a:r>
              <a:rPr lang="en-US" sz="4000" dirty="0"/>
              <a:t> </a:t>
            </a:r>
          </a:p>
          <a:p>
            <a:pPr algn="ctr"/>
            <a:r>
              <a:rPr lang="en-US" sz="4000" dirty="0"/>
              <a:t> </a:t>
            </a:r>
          </a:p>
          <a:p>
            <a:pPr algn="ctr"/>
            <a:endParaRPr lang="en-US" sz="4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4)">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1_Mountain Top">
  <a:themeElements>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fontScheme name="1_Mountain Top">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Mountain Top 1">
        <a:dk1>
          <a:srgbClr val="4C3A1C"/>
        </a:dk1>
        <a:lt1>
          <a:srgbClr val="FFFFFF"/>
        </a:lt1>
        <a:dk2>
          <a:srgbClr val="993300"/>
        </a:dk2>
        <a:lt2>
          <a:srgbClr val="CCAA00"/>
        </a:lt2>
        <a:accent1>
          <a:srgbClr val="FF3300"/>
        </a:accent1>
        <a:accent2>
          <a:srgbClr val="9E6600"/>
        </a:accent2>
        <a:accent3>
          <a:srgbClr val="CAADAA"/>
        </a:accent3>
        <a:accent4>
          <a:srgbClr val="DADADA"/>
        </a:accent4>
        <a:accent5>
          <a:srgbClr val="FFADAA"/>
        </a:accent5>
        <a:accent6>
          <a:srgbClr val="8F5C00"/>
        </a:accent6>
        <a:hlink>
          <a:srgbClr val="FFCC00"/>
        </a:hlink>
        <a:folHlink>
          <a:srgbClr val="F7DC97"/>
        </a:folHlink>
      </a:clrScheme>
      <a:clrMap bg1="dk2" tx1="lt1" bg2="dk1" tx2="lt2" accent1="accent1" accent2="accent2" accent3="accent3" accent4="accent4" accent5="accent5" accent6="accent6" hlink="hlink" folHlink="folHlink"/>
    </a:extraClrScheme>
    <a:extraClrScheme>
      <a:clrScheme name="1_Mountain Top 2">
        <a:dk1>
          <a:srgbClr val="3D0058"/>
        </a:dk1>
        <a:lt1>
          <a:srgbClr val="FFFFFF"/>
        </a:lt1>
        <a:dk2>
          <a:srgbClr val="9188B0"/>
        </a:dk2>
        <a:lt2>
          <a:srgbClr val="DDE0DC"/>
        </a:lt2>
        <a:accent1>
          <a:srgbClr val="FFCC00"/>
        </a:accent1>
        <a:accent2>
          <a:srgbClr val="4C3D78"/>
        </a:accent2>
        <a:accent3>
          <a:srgbClr val="C7C3D4"/>
        </a:accent3>
        <a:accent4>
          <a:srgbClr val="DADADA"/>
        </a:accent4>
        <a:accent5>
          <a:srgbClr val="FFE2AA"/>
        </a:accent5>
        <a:accent6>
          <a:srgbClr val="44366C"/>
        </a:accent6>
        <a:hlink>
          <a:srgbClr val="743D78"/>
        </a:hlink>
        <a:folHlink>
          <a:srgbClr val="CC9900"/>
        </a:folHlink>
      </a:clrScheme>
      <a:clrMap bg1="dk2" tx1="lt1" bg2="dk1" tx2="lt2" accent1="accent1" accent2="accent2" accent3="accent3" accent4="accent4" accent5="accent5" accent6="accent6" hlink="hlink" folHlink="folHlink"/>
    </a:extraClrScheme>
    <a:extraClrScheme>
      <a:clrScheme name="1_Mountain Top 3">
        <a:dk1>
          <a:srgbClr val="10104C"/>
        </a:dk1>
        <a:lt1>
          <a:srgbClr val="FFFFFF"/>
        </a:lt1>
        <a:dk2>
          <a:srgbClr val="003366"/>
        </a:dk2>
        <a:lt2>
          <a:srgbClr val="C6CCD4"/>
        </a:lt2>
        <a:accent1>
          <a:srgbClr val="33CCFF"/>
        </a:accent1>
        <a:accent2>
          <a:srgbClr val="5B5B8D"/>
        </a:accent2>
        <a:accent3>
          <a:srgbClr val="AAADB8"/>
        </a:accent3>
        <a:accent4>
          <a:srgbClr val="DADADA"/>
        </a:accent4>
        <a:accent5>
          <a:srgbClr val="ADE2FF"/>
        </a:accent5>
        <a:accent6>
          <a:srgbClr val="52527F"/>
        </a:accent6>
        <a:hlink>
          <a:srgbClr val="4529AB"/>
        </a:hlink>
        <a:folHlink>
          <a:srgbClr val="00CC99"/>
        </a:folHlink>
      </a:clrScheme>
      <a:clrMap bg1="dk2" tx1="lt1" bg2="dk1" tx2="lt2" accent1="accent1" accent2="accent2" accent3="accent3" accent4="accent4" accent5="accent5" accent6="accent6" hlink="hlink" folHlink="folHlink"/>
    </a:extraClrScheme>
    <a:extraClrScheme>
      <a:clrScheme name="1_Mountain Top 4">
        <a:dk1>
          <a:srgbClr val="B0C8CA"/>
        </a:dk1>
        <a:lt1>
          <a:srgbClr val="FFFFFF"/>
        </a:lt1>
        <a:dk2>
          <a:srgbClr val="000099"/>
        </a:dk2>
        <a:lt2>
          <a:srgbClr val="FFFFFF"/>
        </a:lt2>
        <a:accent1>
          <a:srgbClr val="89C4FF"/>
        </a:accent1>
        <a:accent2>
          <a:srgbClr val="00008C"/>
        </a:accent2>
        <a:accent3>
          <a:srgbClr val="AAAACA"/>
        </a:accent3>
        <a:accent4>
          <a:srgbClr val="DADADA"/>
        </a:accent4>
        <a:accent5>
          <a:srgbClr val="C4DEFF"/>
        </a:accent5>
        <a:accent6>
          <a:srgbClr val="00007E"/>
        </a:accent6>
        <a:hlink>
          <a:srgbClr val="6666FF"/>
        </a:hlink>
        <a:folHlink>
          <a:srgbClr val="C0C0C0"/>
        </a:folHlink>
      </a:clrScheme>
      <a:clrMap bg1="dk2" tx1="lt1" bg2="dk1" tx2="lt2" accent1="accent1" accent2="accent2" accent3="accent3" accent4="accent4" accent5="accent5" accent6="accent6" hlink="hlink" folHlink="folHlink"/>
    </a:extraClrScheme>
    <a:extraClrScheme>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clrMap bg1="dk2" tx1="lt1" bg2="dk1" tx2="lt2" accent1="accent1" accent2="accent2" accent3="accent3" accent4="accent4" accent5="accent5" accent6="accent6" hlink="hlink" folHlink="folHlink"/>
    </a:extraClrScheme>
    <a:extraClrScheme>
      <a:clrScheme name="1_Mountain Top 6">
        <a:dk1>
          <a:srgbClr val="809296"/>
        </a:dk1>
        <a:lt1>
          <a:srgbClr val="FFFFFF"/>
        </a:lt1>
        <a:dk2>
          <a:srgbClr val="6699FF"/>
        </a:dk2>
        <a:lt2>
          <a:srgbClr val="B3EDFF"/>
        </a:lt2>
        <a:accent1>
          <a:srgbClr val="FF9933"/>
        </a:accent1>
        <a:accent2>
          <a:srgbClr val="FFAA99"/>
        </a:accent2>
        <a:accent3>
          <a:srgbClr val="B8CAFF"/>
        </a:accent3>
        <a:accent4>
          <a:srgbClr val="DADADA"/>
        </a:accent4>
        <a:accent5>
          <a:srgbClr val="FFCAAD"/>
        </a:accent5>
        <a:accent6>
          <a:srgbClr val="E79A8A"/>
        </a:accent6>
        <a:hlink>
          <a:srgbClr val="FFCFAB"/>
        </a:hlink>
        <a:folHlink>
          <a:srgbClr val="CC9900"/>
        </a:folHlink>
      </a:clrScheme>
      <a:clrMap bg1="dk2" tx1="lt1" bg2="dk1" tx2="lt2" accent1="accent1" accent2="accent2" accent3="accent3" accent4="accent4" accent5="accent5" accent6="accent6" hlink="hlink" folHlink="folHlink"/>
    </a:extraClrScheme>
    <a:extraClrScheme>
      <a:clrScheme name="1_Mountain Top 7">
        <a:dk1>
          <a:srgbClr val="006666"/>
        </a:dk1>
        <a:lt1>
          <a:srgbClr val="FFFFFF"/>
        </a:lt1>
        <a:dk2>
          <a:srgbClr val="85D1E3"/>
        </a:dk2>
        <a:lt2>
          <a:srgbClr val="CCFFFF"/>
        </a:lt2>
        <a:accent1>
          <a:srgbClr val="FFCC00"/>
        </a:accent1>
        <a:accent2>
          <a:srgbClr val="00CC99"/>
        </a:accent2>
        <a:accent3>
          <a:srgbClr val="C2E5EF"/>
        </a:accent3>
        <a:accent4>
          <a:srgbClr val="DADADA"/>
        </a:accent4>
        <a:accent5>
          <a:srgbClr val="FFE2AA"/>
        </a:accent5>
        <a:accent6>
          <a:srgbClr val="00B98A"/>
        </a:accent6>
        <a:hlink>
          <a:srgbClr val="0099FF"/>
        </a:hlink>
        <a:folHlink>
          <a:srgbClr val="6600CC"/>
        </a:folHlink>
      </a:clrScheme>
      <a:clrMap bg1="dk2" tx1="lt1" bg2="dk1" tx2="lt2" accent1="accent1" accent2="accent2" accent3="accent3" accent4="accent4" accent5="accent5" accent6="accent6" hlink="hlink" folHlink="folHlink"/>
    </a:extraClrScheme>
    <a:extraClrScheme>
      <a:clrScheme name="1_Mountain Top 8">
        <a:dk1>
          <a:srgbClr val="404B3D"/>
        </a:dk1>
        <a:lt1>
          <a:srgbClr val="FFFFFF"/>
        </a:lt1>
        <a:dk2>
          <a:srgbClr val="A7A491"/>
        </a:dk2>
        <a:lt2>
          <a:srgbClr val="CCD0CA"/>
        </a:lt2>
        <a:accent1>
          <a:srgbClr val="33CCCC"/>
        </a:accent1>
        <a:accent2>
          <a:srgbClr val="004E4C"/>
        </a:accent2>
        <a:accent3>
          <a:srgbClr val="D0CFC7"/>
        </a:accent3>
        <a:accent4>
          <a:srgbClr val="DADADA"/>
        </a:accent4>
        <a:accent5>
          <a:srgbClr val="ADE2E2"/>
        </a:accent5>
        <a:accent6>
          <a:srgbClr val="004644"/>
        </a:accent6>
        <a:hlink>
          <a:srgbClr val="477781"/>
        </a:hlink>
        <a:folHlink>
          <a:srgbClr val="85CC74"/>
        </a:folHlink>
      </a:clrScheme>
      <a:clrMap bg1="dk2" tx1="lt1" bg2="dk1" tx2="lt2" accent1="accent1" accent2="accent2" accent3="accent3" accent4="accent4" accent5="accent5" accent6="accent6" hlink="hlink" folHlink="folHlink"/>
    </a:extraClrScheme>
    <a:extraClrScheme>
      <a:clrScheme name="1_Mountain Top 9">
        <a:dk1>
          <a:srgbClr val="000000"/>
        </a:dk1>
        <a:lt1>
          <a:srgbClr val="FFFFFF"/>
        </a:lt1>
        <a:dk2>
          <a:srgbClr val="FFFFAF"/>
        </a:dk2>
        <a:lt2>
          <a:srgbClr val="676597"/>
        </a:lt2>
        <a:accent1>
          <a:srgbClr val="66CCFF"/>
        </a:accent1>
        <a:accent2>
          <a:srgbClr val="CCECFF"/>
        </a:accent2>
        <a:accent3>
          <a:srgbClr val="FFFFFF"/>
        </a:accent3>
        <a:accent4>
          <a:srgbClr val="000000"/>
        </a:accent4>
        <a:accent5>
          <a:srgbClr val="B8E2FF"/>
        </a:accent5>
        <a:accent6>
          <a:srgbClr val="B9D6E7"/>
        </a:accent6>
        <a:hlink>
          <a:srgbClr val="6600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22714</TotalTime>
  <Words>714</Words>
  <Application>Microsoft Office PowerPoint</Application>
  <PresentationFormat>On-screen Show (4:3)</PresentationFormat>
  <Paragraphs>172</Paragraphs>
  <Slides>46</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46</vt:i4>
      </vt:variant>
    </vt:vector>
  </HeadingPairs>
  <TitlesOfParts>
    <vt:vector size="50" baseType="lpstr">
      <vt:lpstr>Arial</vt:lpstr>
      <vt:lpstr>Calibri</vt:lpstr>
      <vt:lpstr>Verdana</vt:lpstr>
      <vt:lpstr>1_Mountain Top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Placido Soliven</dc:creator>
  <cp:lastModifiedBy>Placido soliven</cp:lastModifiedBy>
  <cp:revision>1450</cp:revision>
  <dcterms:created xsi:type="dcterms:W3CDTF">2013-06-05T21:04:28Z</dcterms:created>
  <dcterms:modified xsi:type="dcterms:W3CDTF">2019-01-20T21:59:09Z</dcterms:modified>
</cp:coreProperties>
</file>