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3"/>
  </p:notesMasterIdLst>
  <p:sldIdLst>
    <p:sldId id="1152" r:id="rId2"/>
    <p:sldId id="698" r:id="rId3"/>
    <p:sldId id="258" r:id="rId4"/>
    <p:sldId id="790" r:id="rId5"/>
    <p:sldId id="1074" r:id="rId6"/>
    <p:sldId id="1133"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614" r:id="rId29"/>
    <p:sldId id="717" r:id="rId30"/>
    <p:sldId id="666" r:id="rId31"/>
    <p:sldId id="713" r:id="rId32"/>
    <p:sldId id="718" r:id="rId33"/>
    <p:sldId id="1089" r:id="rId34"/>
    <p:sldId id="1091" r:id="rId35"/>
    <p:sldId id="1093" r:id="rId36"/>
    <p:sldId id="1110" r:id="rId37"/>
    <p:sldId id="1111" r:id="rId38"/>
    <p:sldId id="1112" r:id="rId39"/>
    <p:sldId id="1114" r:id="rId40"/>
    <p:sldId id="1115" r:id="rId41"/>
    <p:sldId id="115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28</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16796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11837"/>
            <a:ext cx="8915400" cy="1938992"/>
          </a:xfrm>
          <a:prstGeom prst="rect">
            <a:avLst/>
          </a:prstGeom>
        </p:spPr>
        <p:txBody>
          <a:bodyPr wrap="square">
            <a:spAutoFit/>
          </a:bodyPr>
          <a:lstStyle/>
          <a:p>
            <a:pPr algn="ctr"/>
            <a:r>
              <a:rPr lang="en-US" sz="4000" dirty="0"/>
              <a:t> </a:t>
            </a:r>
            <a:r>
              <a:rPr lang="en-US" sz="4000" b="1" dirty="0"/>
              <a:t>Was God in the Storm?</a:t>
            </a:r>
            <a:endParaRPr lang="en-US" sz="4000" dirty="0"/>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Psalm 107:25</a:t>
            </a:r>
            <a:endParaRPr lang="en-US" sz="4000" u="sng" dirty="0"/>
          </a:p>
          <a:p>
            <a:pPr algn="ctr"/>
            <a:r>
              <a:rPr lang="en-US" sz="4000" dirty="0"/>
              <a:t>“For He commands and raises the stormy wind, Which lifts up the waves of the sea.”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1938992"/>
          </a:xfrm>
          <a:prstGeom prst="rect">
            <a:avLst/>
          </a:prstGeom>
        </p:spPr>
        <p:txBody>
          <a:bodyPr wrap="square">
            <a:spAutoFit/>
          </a:bodyPr>
          <a:lstStyle/>
          <a:p>
            <a:pPr algn="ctr"/>
            <a:r>
              <a:rPr lang="en-US" sz="4000" b="1" dirty="0"/>
              <a:t>There are three kinds of Storms</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1. Natural Storms</a:t>
            </a:r>
            <a:endParaRPr lang="en-US" sz="4000" dirty="0"/>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2. Emotional Storms</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a:t>Poor Health</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554545"/>
          </a:xfrm>
          <a:prstGeom prst="rect">
            <a:avLst/>
          </a:prstGeom>
        </p:spPr>
        <p:txBody>
          <a:bodyPr wrap="square">
            <a:spAutoFit/>
          </a:bodyPr>
          <a:lstStyle/>
          <a:p>
            <a:pPr algn="ctr"/>
            <a:r>
              <a:rPr lang="en-US" sz="4000" b="1" dirty="0"/>
              <a:t>Financial Struggles</a:t>
            </a:r>
            <a:endParaRPr lang="en-US" sz="4000" dirty="0"/>
          </a:p>
          <a:p>
            <a:pPr algn="ctr"/>
            <a:r>
              <a:rPr lang="en-US" sz="4000" b="1" dirty="0"/>
              <a:t> </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186309"/>
          </a:xfrm>
          <a:prstGeom prst="rect">
            <a:avLst/>
          </a:prstGeom>
        </p:spPr>
        <p:txBody>
          <a:bodyPr wrap="square">
            <a:spAutoFit/>
          </a:bodyPr>
          <a:lstStyle/>
          <a:p>
            <a:pPr algn="ctr"/>
            <a:r>
              <a:rPr lang="en-US" sz="4400" b="1" dirty="0"/>
              <a:t>Relationship Difficulties</a:t>
            </a:r>
            <a:endParaRPr lang="en-US" sz="4400" dirty="0"/>
          </a:p>
          <a:p>
            <a:pPr algn="ctr"/>
            <a:r>
              <a:rPr lang="en-US" sz="4400" dirty="0"/>
              <a:t> </a:t>
            </a:r>
          </a:p>
          <a:p>
            <a:pPr algn="ctr"/>
            <a:r>
              <a:rPr lang="en-US" sz="4400" dirty="0"/>
              <a:t> </a:t>
            </a:r>
          </a:p>
          <a:p>
            <a:pPr algn="ctr"/>
            <a:r>
              <a:rPr lang="en-US" sz="4400" dirty="0"/>
              <a:t> </a:t>
            </a:r>
          </a:p>
          <a:p>
            <a:pPr algn="ctr"/>
            <a:r>
              <a:rPr lang="en-US" sz="4400" dirty="0"/>
              <a:t> </a:t>
            </a:r>
          </a:p>
          <a:p>
            <a:pPr algn="ctr"/>
            <a:r>
              <a:rPr lang="en-US" sz="4400" dirty="0"/>
              <a:t> </a:t>
            </a:r>
          </a:p>
          <a:p>
            <a:pPr algn="ctr"/>
            <a:r>
              <a:rPr lang="en-US" sz="4400" dirty="0"/>
              <a:t> </a:t>
            </a:r>
          </a:p>
          <a:p>
            <a:pPr algn="ctr"/>
            <a:r>
              <a:rPr lang="en-US" sz="4400" dirty="0"/>
              <a:t> </a:t>
            </a:r>
          </a:p>
          <a:p>
            <a:pPr algn="ctr"/>
            <a:endParaRPr lang="en-US" sz="44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23439"/>
          </a:xfrm>
          <a:prstGeom prst="rect">
            <a:avLst/>
          </a:prstGeom>
        </p:spPr>
        <p:txBody>
          <a:bodyPr wrap="square">
            <a:spAutoFit/>
          </a:bodyPr>
          <a:lstStyle/>
          <a:p>
            <a:pPr algn="ctr"/>
            <a:r>
              <a:rPr lang="en-US" sz="4000" b="1" dirty="0"/>
              <a:t>3. Spiritual Storms</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2554545"/>
          </a:xfrm>
          <a:prstGeom prst="rect">
            <a:avLst/>
          </a:prstGeom>
        </p:spPr>
        <p:txBody>
          <a:bodyPr wrap="square">
            <a:spAutoFit/>
          </a:bodyPr>
          <a:lstStyle/>
          <a:p>
            <a:pPr algn="ctr"/>
            <a:r>
              <a:rPr lang="en-US" sz="4000" b="1" dirty="0"/>
              <a:t>What are the Sources of </a:t>
            </a:r>
          </a:p>
          <a:p>
            <a:pPr algn="ctr"/>
            <a:r>
              <a:rPr lang="en-US" sz="4000" b="1" dirty="0"/>
              <a:t>our Storms?</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dirty="0"/>
              <a:t> </a:t>
            </a:r>
            <a:r>
              <a:rPr lang="en-US" sz="4000" b="1" dirty="0"/>
              <a:t>1. The Devil (Slew-Foot) </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247864"/>
          </a:xfrm>
          <a:prstGeom prst="rect">
            <a:avLst/>
          </a:prstGeom>
        </p:spPr>
        <p:txBody>
          <a:bodyPr wrap="square">
            <a:spAutoFit/>
          </a:bodyPr>
          <a:lstStyle/>
          <a:p>
            <a:pPr algn="ctr"/>
            <a:r>
              <a:rPr lang="en-US" sz="4000" b="1" u="sng" dirty="0"/>
              <a:t>2 Samuel 11:1-5</a:t>
            </a:r>
            <a:endParaRPr lang="en-US" sz="4000" u="sng" dirty="0"/>
          </a:p>
          <a:p>
            <a:pPr algn="ctr"/>
            <a:r>
              <a:rPr lang="en-US" sz="4000" dirty="0"/>
              <a:t>1 It happened in the spring of the year, at the time when kings go out to battle, that David sent Joab and his servants with him, and all Israel; and they destroyed the people of Ammon and besieged Rabbah. But David remained at Jerusalem.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2 Then it happened one evening that David arose from his bed and walked on the roof of the king's house. And from the roof he saw a woman bathing, and the woman was very beautiful to behold. 3 So David sent and inquired about the woman. And someone said, "Is this not Bathsheba, the daughter of </a:t>
            </a:r>
            <a:r>
              <a:rPr lang="en-US" sz="4000" dirty="0" err="1"/>
              <a:t>Eliam</a:t>
            </a:r>
            <a:r>
              <a:rPr lang="en-US" sz="4000" dirty="0"/>
              <a:t>, the wife of Uriah the Hittite?"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325630"/>
          </a:xfrm>
          <a:prstGeom prst="rect">
            <a:avLst/>
          </a:prstGeom>
        </p:spPr>
        <p:txBody>
          <a:bodyPr wrap="square">
            <a:spAutoFit/>
          </a:bodyPr>
          <a:lstStyle/>
          <a:p>
            <a:pPr algn="ctr"/>
            <a:r>
              <a:rPr lang="en-US" sz="4000" dirty="0"/>
              <a:t> 4 Then David sent messengers, and took her; and she came to him, and he lay with her, for she was cleansed from her impurity; and she returned to her house. 5 And the woman conceived; so she sent and told David, and said, "I am with child."</a:t>
            </a:r>
          </a:p>
          <a:p>
            <a:pPr algn="ctr"/>
            <a:r>
              <a:rPr lang="en-US" sz="4000" dirty="0"/>
              <a:t> </a:t>
            </a:r>
          </a:p>
          <a:p>
            <a:pPr algn="ctr"/>
            <a:endParaRPr lang="en-US" sz="4000" dirty="0"/>
          </a:p>
          <a:p>
            <a:pPr algn="ctr"/>
            <a:endParaRPr lang="en-US" sz="4000" dirty="0"/>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1938992"/>
          </a:xfrm>
          <a:prstGeom prst="rect">
            <a:avLst/>
          </a:prstGeom>
        </p:spPr>
        <p:txBody>
          <a:bodyPr wrap="square">
            <a:spAutoFit/>
          </a:bodyPr>
          <a:lstStyle/>
          <a:p>
            <a:pPr algn="ctr"/>
            <a:r>
              <a:rPr lang="en-US" sz="4000" b="1" dirty="0"/>
              <a:t>2. God</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Why does God allow Storms in our Lives?</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3785652"/>
          </a:xfrm>
          <a:prstGeom prst="rect">
            <a:avLst/>
          </a:prstGeom>
        </p:spPr>
        <p:txBody>
          <a:bodyPr wrap="square">
            <a:spAutoFit/>
          </a:bodyPr>
          <a:lstStyle/>
          <a:p>
            <a:pPr algn="ctr"/>
            <a:r>
              <a:rPr lang="en-US" sz="4000" b="1" dirty="0"/>
              <a:t>To get our Attention</a:t>
            </a:r>
            <a:endParaRPr lang="en-US" sz="4000" dirty="0"/>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To bring us to Repentance</a:t>
            </a:r>
            <a:endParaRPr lang="en-US" sz="4000" dirty="0"/>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63746"/>
          </a:xfrm>
          <a:prstGeom prst="rect">
            <a:avLst/>
          </a:prstGeom>
        </p:spPr>
        <p:txBody>
          <a:bodyPr wrap="square">
            <a:spAutoFit/>
          </a:bodyPr>
          <a:lstStyle/>
          <a:p>
            <a:pPr algn="ctr"/>
            <a:r>
              <a:rPr lang="en-US" sz="3700" b="1" u="sng" dirty="0"/>
              <a:t>Jonah 1:1-5</a:t>
            </a:r>
            <a:endParaRPr lang="en-US" sz="3700" u="sng" dirty="0"/>
          </a:p>
          <a:p>
            <a:pPr algn="ctr"/>
            <a:r>
              <a:rPr lang="en-US" sz="3700" dirty="0"/>
              <a:t>1 Now the word of the LORD came to Jonah the son of </a:t>
            </a:r>
            <a:r>
              <a:rPr lang="en-US" sz="3700" dirty="0" err="1"/>
              <a:t>Amittai</a:t>
            </a:r>
            <a:r>
              <a:rPr lang="en-US" sz="3700" dirty="0"/>
              <a:t>, saying, 2 "Arise, go to Nineveh, that great city, and cry out against it; for their wickedness has come up before Me." 3 But Jonah arose to flee to Tarshish from the presence of the LORD. He went down to Joppa, and found a ship going to Tarshish; so he paid the fare, and went down into it, to go with them to Tarshish from the presence of the LORD. </a:t>
            </a:r>
          </a:p>
          <a:p>
            <a:pPr algn="ctr"/>
            <a:r>
              <a:rPr lang="en-US" sz="3700" dirty="0"/>
              <a:t> </a:t>
            </a:r>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32640"/>
          </a:xfrm>
          <a:prstGeom prst="rect">
            <a:avLst/>
          </a:prstGeom>
        </p:spPr>
        <p:txBody>
          <a:bodyPr wrap="square">
            <a:spAutoFit/>
          </a:bodyPr>
          <a:lstStyle/>
          <a:p>
            <a:pPr algn="ctr"/>
            <a:r>
              <a:rPr lang="en-US" sz="3600" dirty="0"/>
              <a:t>4 But the LORD sent out a great wind on the sea, and there was a mighty tempest on the sea, so that the ship was about to be broken up. 5 Then the mariners were afraid; and every man cried out to his god, and threw the cargo that was in the ship into the sea, to lighten the load. But Jonah had gone down into the lowest parts of the ship, had lain down, and was fast asleep. </a:t>
            </a:r>
          </a:p>
          <a:p>
            <a:pPr algn="ctr"/>
            <a:endParaRPr lang="en-US" sz="3800" b="1" dirty="0"/>
          </a:p>
          <a:p>
            <a:pPr algn="ctr"/>
            <a:endParaRPr lang="en-US" sz="3800" b="1" dirty="0"/>
          </a:p>
          <a:p>
            <a:pPr algn="ctr"/>
            <a:endParaRPr lang="en-US" sz="3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solidFill>
                  <a:schemeClr val="bg2"/>
                </a:solidFill>
              </a:rPr>
              <a:t>Jesus We Need You Now </a:t>
            </a:r>
          </a:p>
          <a:p>
            <a:pPr algn="ctr"/>
            <a:r>
              <a:rPr lang="en-US" sz="3200" b="1" dirty="0">
                <a:solidFill>
                  <a:schemeClr val="bg2"/>
                </a:solidFill>
              </a:rPr>
              <a:t>By Pastor Fee Soliven</a:t>
            </a:r>
          </a:p>
          <a:p>
            <a:pPr algn="ctr"/>
            <a:r>
              <a:rPr lang="en-US" sz="3200" b="1" dirty="0">
                <a:solidFill>
                  <a:schemeClr val="bg2"/>
                </a:solidFill>
              </a:rPr>
              <a:t>Psalm 107:23-31</a:t>
            </a:r>
          </a:p>
          <a:p>
            <a:pPr algn="ctr"/>
            <a:r>
              <a:rPr lang="en-US" sz="3200" b="1" dirty="0">
                <a:solidFill>
                  <a:schemeClr val="bg2"/>
                </a:solidFill>
              </a:rPr>
              <a:t>Sunday Morning</a:t>
            </a:r>
          </a:p>
          <a:p>
            <a:pPr algn="ctr"/>
            <a:r>
              <a:rPr lang="en-US" sz="3200" b="1" dirty="0">
                <a:solidFill>
                  <a:schemeClr val="bg2"/>
                </a:solidFill>
              </a:rPr>
              <a:t>January 6, 2019</a:t>
            </a:r>
          </a:p>
          <a:p>
            <a:pPr algn="ctr"/>
            <a:r>
              <a:rPr lang="en-US" sz="3200" dirty="0">
                <a:solidFill>
                  <a:schemeClr val="bg2"/>
                </a:solidFill>
              </a:rPr>
              <a:t> </a:t>
            </a:r>
          </a:p>
          <a:p>
            <a:pPr algn="ctr"/>
            <a:endParaRPr lang="en-US" sz="3200" dirty="0"/>
          </a:p>
        </p:txBody>
      </p:sp>
      <p:pic>
        <p:nvPicPr>
          <p:cNvPr id="4" name="Picture 3" descr="A group of people in the water&#10;&#10;Description automatically generated">
            <a:extLst>
              <a:ext uri="{FF2B5EF4-FFF2-40B4-BE49-F238E27FC236}">
                <a16:creationId xmlns:a16="http://schemas.microsoft.com/office/drawing/2014/main" id="{BAADC5E4-3B62-46C5-A3AF-2493E30BB6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400"/>
            <a:ext cx="9144000" cy="4419600"/>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8049087" y="6036815"/>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1938992"/>
          </a:xfrm>
          <a:prstGeom prst="rect">
            <a:avLst/>
          </a:prstGeom>
        </p:spPr>
        <p:txBody>
          <a:bodyPr wrap="square">
            <a:spAutoFit/>
          </a:bodyPr>
          <a:lstStyle/>
          <a:p>
            <a:pPr algn="ctr"/>
            <a:r>
              <a:rPr lang="en-US" sz="4000" b="1" dirty="0"/>
              <a:t>To Conform us to Christ’s Image</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2 Corinthians 3:18</a:t>
            </a:r>
            <a:endParaRPr lang="en-US" sz="4000" u="sng" dirty="0"/>
          </a:p>
          <a:p>
            <a:pPr algn="ctr"/>
            <a:r>
              <a:rPr lang="en-US" sz="4000" dirty="0"/>
              <a:t>“But we all, with unveiled face, beholding as in a mirror the glory of the Lord, are being transformed into the same image from glory to glory, just as by the Spirit of the Lord.” </a:t>
            </a:r>
          </a:p>
          <a:p>
            <a:pPr algn="ctr"/>
            <a:r>
              <a:rPr lang="en-US" sz="4000" dirty="0"/>
              <a:t> </a:t>
            </a:r>
          </a:p>
          <a:p>
            <a:pPr algn="ctr"/>
            <a:r>
              <a:rPr lang="en-US" sz="4000" dirty="0"/>
              <a:t> </a:t>
            </a:r>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To Equip us for Service</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dirty="0"/>
              <a:t> </a:t>
            </a:r>
            <a:r>
              <a:rPr lang="en-US" sz="4000" b="1" dirty="0"/>
              <a:t>To Demonstrate His power in </a:t>
            </a:r>
          </a:p>
          <a:p>
            <a:pPr algn="ctr"/>
            <a:r>
              <a:rPr lang="en-US" sz="4000" b="1" dirty="0"/>
              <a:t>Our Lives</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7946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63746"/>
          </a:xfrm>
          <a:prstGeom prst="rect">
            <a:avLst/>
          </a:prstGeom>
        </p:spPr>
        <p:txBody>
          <a:bodyPr wrap="square">
            <a:spAutoFit/>
          </a:bodyPr>
          <a:lstStyle/>
          <a:p>
            <a:pPr algn="ctr"/>
            <a:r>
              <a:rPr lang="en-US" sz="3700" b="1" u="sng" dirty="0"/>
              <a:t>2 Corinthians 13:4-6</a:t>
            </a:r>
            <a:endParaRPr lang="en-US" sz="3700" u="sng" dirty="0"/>
          </a:p>
          <a:p>
            <a:pPr algn="ctr"/>
            <a:r>
              <a:rPr lang="en-US" sz="3700" dirty="0"/>
              <a:t>4 For though He was crucified in weakness, yet He lives by the power of God. For we also are weak in Him, but we shall live with Him by the power of God toward you. 5 Examine yourselves as to whether you are in the faith. Test yourselves. Do you not know yourselves, that Jesus Christ is in you?--unless indeed you are disqualified. 6 But I trust that you will know that we are not disqualified.</a:t>
            </a:r>
          </a:p>
          <a:p>
            <a:pPr algn="ctr"/>
            <a:r>
              <a:rPr lang="en-US" sz="37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307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dirty="0"/>
              <a:t>To Demonstrate His Love</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3847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Isaiah 55:8-9</a:t>
            </a:r>
            <a:endParaRPr lang="en-US" sz="4000" u="sng" dirty="0"/>
          </a:p>
          <a:p>
            <a:pPr algn="ctr"/>
            <a:r>
              <a:rPr lang="en-US" sz="4000" dirty="0"/>
              <a:t>8 "For My thoughts are not your thoughts, Nor are your ways My ways," says the LORD. 9 "For as the heavens are higher than the earth, So are My ways higher than your ways, And My thoughts than your thoughts.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49794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dirty="0"/>
              <a:t> </a:t>
            </a:r>
            <a:r>
              <a:rPr lang="en-US" sz="4000" b="1" dirty="0"/>
              <a:t>To remind us Who is in control</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426572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 How do you usually respond to the storms in your life?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017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2. How does it make you feel knowing that God is in control? </a:t>
            </a:r>
            <a:endParaRPr lang="en-US" sz="4000" dirty="0"/>
          </a:p>
          <a:p>
            <a:pPr algn="ctr"/>
            <a:r>
              <a:rPr lang="en-US" sz="4000" b="1" dirty="0"/>
              <a:t> </a:t>
            </a:r>
            <a:endParaRPr lang="en-US" sz="4000" dirty="0"/>
          </a:p>
          <a:p>
            <a:pPr lvl="0" algn="ctr">
              <a:defRPr/>
            </a:pPr>
            <a:endParaRPr lang="en-US" sz="4000" dirty="0">
              <a:solidFill>
                <a:srgbClr val="FFFFFF"/>
              </a:solidFill>
            </a:endParaRPr>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14849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4000" b="1" u="sng" dirty="0"/>
              <a:t>Psalm 107:23-31</a:t>
            </a:r>
            <a:endParaRPr lang="en-US" sz="4000" u="sng" dirty="0"/>
          </a:p>
          <a:p>
            <a:pPr algn="ctr"/>
            <a:r>
              <a:rPr lang="en-US" sz="4000" dirty="0"/>
              <a:t>23 Those who go down to the sea in ships, Who do business on great waters, 24 They see the works of the LORD, And His wonders in the deep. 25 For He commands and raises the stormy wind, Which lifts up the waves of the sea. </a:t>
            </a:r>
          </a:p>
          <a:p>
            <a:pPr algn="ctr"/>
            <a:r>
              <a:rPr lang="en-US" sz="4000" dirty="0"/>
              <a:t> </a:t>
            </a:r>
          </a:p>
          <a:p>
            <a:pPr algn="ct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7559B6E0-1D3E-4236-963C-C076B6567332}"/>
                  </a:ext>
                </a:extLst>
              </p:cNvPr>
              <p:cNvGraphicFramePr>
                <a:graphicFrameLocks noChangeAspect="1"/>
              </p:cNvGraphicFramePr>
              <p:nvPr>
                <p:extLst>
                  <p:ext uri="{D42A27DB-BD31-4B8C-83A1-F6EECF244321}">
                    <p14:modId xmlns:p14="http://schemas.microsoft.com/office/powerpoint/2010/main" val="1259145615"/>
                  </p:ext>
                </p:extLst>
              </p:nvPr>
            </p:nvGraphicFramePr>
            <p:xfrm>
              <a:off x="-3122720" y="5441819"/>
              <a:ext cx="2286000" cy="1714500"/>
            </p:xfrm>
            <a:graphic>
              <a:graphicData uri="http://schemas.microsoft.com/office/powerpoint/2016/slidezoom">
                <pslz:sldZm>
                  <pslz:sldZmObj sldId="1074" cId="937510205">
                    <pslz:zmPr id="{38311D8B-C23E-4939-A483-F6EC8317FBA5}"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7559B6E0-1D3E-4236-963C-C076B6567332}"/>
                  </a:ext>
                </a:extLst>
              </p:cNvPr>
              <p:cNvPicPr>
                <a:picLocks noGrp="1" noRot="1" noChangeAspect="1" noMove="1" noResize="1" noEditPoints="1" noAdjustHandles="1" noChangeArrowheads="1" noChangeShapeType="1"/>
              </p:cNvPicPr>
              <p:nvPr/>
            </p:nvPicPr>
            <p:blipFill>
              <a:blip r:embed="rId4"/>
              <a:stretch>
                <a:fillRect/>
              </a:stretch>
            </p:blipFill>
            <p:spPr>
              <a:xfrm>
                <a:off x="-3122720" y="5441819"/>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3. As you look back on past storms, what has the Lord taught you about Himself and His ways?</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93788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013099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26 They mount up to the heavens, They go down again to the depths; Their soul melts because of trouble. 27 They reel to and </a:t>
            </a:r>
            <a:r>
              <a:rPr lang="en-US" sz="4000" dirty="0" err="1"/>
              <a:t>fro</a:t>
            </a:r>
            <a:r>
              <a:rPr lang="en-US" sz="4000" dirty="0"/>
              <a:t>, and stagger like a drunken man, And are at their wits' end. 28 Then they cry out to the LORD in their trouble, And He brings them out of their distresses. </a:t>
            </a:r>
          </a:p>
          <a:p>
            <a:pPr algn="ctr"/>
            <a:r>
              <a:rPr lang="en-US" sz="4000" dirty="0"/>
              <a:t> </a:t>
            </a:r>
          </a:p>
        </p:txBody>
      </p:sp>
    </p:spTree>
    <p:extLst>
      <p:ext uri="{BB962C8B-B14F-4D97-AF65-F5344CB8AC3E}">
        <p14:creationId xmlns:p14="http://schemas.microsoft.com/office/powerpoint/2010/main" val="937510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 29 He calms the storm, So that its waves are still. 30 Then they are glad because they are quiet; So He guides them to their desired haven. 31 Oh, that men would give thanks to the LORD for His goodness, And for His wonderful works to the children of men!</a:t>
            </a:r>
          </a:p>
        </p:txBody>
      </p:sp>
    </p:spTree>
    <p:extLst>
      <p:ext uri="{BB962C8B-B14F-4D97-AF65-F5344CB8AC3E}">
        <p14:creationId xmlns:p14="http://schemas.microsoft.com/office/powerpoint/2010/main" val="212731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We all experience storms in our lives when those occasions will bring pain, suffering, or loss.</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3170099"/>
          </a:xfrm>
          <a:prstGeom prst="rect">
            <a:avLst/>
          </a:prstGeom>
        </p:spPr>
        <p:txBody>
          <a:bodyPr wrap="square">
            <a:spAutoFit/>
          </a:bodyPr>
          <a:lstStyle/>
          <a:p>
            <a:pPr algn="ctr"/>
            <a:r>
              <a:rPr lang="en-US" sz="4000" b="1" dirty="0"/>
              <a:t> Where is God? Why has this happened? Was it something I did? Did God cause it? If so, why? </a:t>
            </a:r>
            <a:endParaRPr lang="en-US" sz="4000" dirty="0"/>
          </a:p>
          <a:p>
            <a:pPr algn="ctr"/>
            <a:r>
              <a:rPr lang="en-US" sz="4000" dirty="0"/>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4401205"/>
          </a:xfrm>
          <a:prstGeom prst="rect">
            <a:avLst/>
          </a:prstGeom>
        </p:spPr>
        <p:txBody>
          <a:bodyPr wrap="square">
            <a:spAutoFit/>
          </a:bodyPr>
          <a:lstStyle/>
          <a:p>
            <a:pPr algn="ctr"/>
            <a:r>
              <a:rPr lang="en-US" sz="4000" b="1" u="sng" dirty="0"/>
              <a:t>Psalm 103:19</a:t>
            </a:r>
            <a:endParaRPr lang="en-US" sz="4000" u="sng" dirty="0"/>
          </a:p>
          <a:p>
            <a:pPr algn="ctr"/>
            <a:r>
              <a:rPr lang="en-US" sz="4000" dirty="0"/>
              <a:t>“The Lord has established His throne in the heavens, and His sovereignty rules over all.” </a:t>
            </a:r>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22256</TotalTime>
  <Words>825</Words>
  <Application>Microsoft Office PowerPoint</Application>
  <PresentationFormat>On-screen Show (4:3)</PresentationFormat>
  <Paragraphs>116</Paragraphs>
  <Slides>41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1432</cp:revision>
  <dcterms:created xsi:type="dcterms:W3CDTF">2013-06-05T21:04:28Z</dcterms:created>
  <dcterms:modified xsi:type="dcterms:W3CDTF">2019-01-07T01:22:24Z</dcterms:modified>
</cp:coreProperties>
</file>