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9"/>
  </p:notesMasterIdLst>
  <p:sldIdLst>
    <p:sldId id="1110" r:id="rId2"/>
    <p:sldId id="698" r:id="rId3"/>
    <p:sldId id="258" r:id="rId4"/>
    <p:sldId id="790" r:id="rId5"/>
    <p:sldId id="793" r:id="rId6"/>
    <p:sldId id="1074" r:id="rId7"/>
    <p:sldId id="259" r:id="rId8"/>
    <p:sldId id="617" r:id="rId9"/>
    <p:sldId id="615" r:id="rId10"/>
    <p:sldId id="616" r:id="rId11"/>
    <p:sldId id="260" r:id="rId12"/>
    <p:sldId id="789" r:id="rId13"/>
    <p:sldId id="518" r:id="rId14"/>
    <p:sldId id="704" r:id="rId15"/>
    <p:sldId id="706" r:id="rId16"/>
    <p:sldId id="874" r:id="rId17"/>
    <p:sldId id="875" r:id="rId18"/>
    <p:sldId id="876" r:id="rId19"/>
    <p:sldId id="877" r:id="rId20"/>
    <p:sldId id="878" r:id="rId21"/>
    <p:sldId id="879" r:id="rId22"/>
    <p:sldId id="709" r:id="rId23"/>
    <p:sldId id="708" r:id="rId24"/>
    <p:sldId id="519" r:id="rId25"/>
    <p:sldId id="520" r:id="rId26"/>
    <p:sldId id="522" r:id="rId27"/>
    <p:sldId id="523" r:id="rId28"/>
    <p:sldId id="524" r:id="rId29"/>
    <p:sldId id="614" r:id="rId30"/>
    <p:sldId id="717" r:id="rId31"/>
    <p:sldId id="666" r:id="rId32"/>
    <p:sldId id="713" r:id="rId33"/>
    <p:sldId id="718" r:id="rId34"/>
    <p:sldId id="1089" r:id="rId35"/>
    <p:sldId id="1090" r:id="rId36"/>
    <p:sldId id="1091" r:id="rId37"/>
    <p:sldId id="1092" r:id="rId38"/>
    <p:sldId id="1093" r:id="rId39"/>
    <p:sldId id="1094" r:id="rId40"/>
    <p:sldId id="1095" r:id="rId41"/>
    <p:sldId id="1096" r:id="rId42"/>
    <p:sldId id="1097" r:id="rId43"/>
    <p:sldId id="1098" r:id="rId44"/>
    <p:sldId id="1111" r:id="rId45"/>
    <p:sldId id="1112" r:id="rId46"/>
    <p:sldId id="1113" r:id="rId47"/>
    <p:sldId id="1202"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2/24/2019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29</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5.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6.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7.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8.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9.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1.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3.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4.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5.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6.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49066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6247864"/>
          </a:xfrm>
          <a:prstGeom prst="rect">
            <a:avLst/>
          </a:prstGeom>
        </p:spPr>
        <p:txBody>
          <a:bodyPr wrap="square">
            <a:spAutoFit/>
          </a:bodyPr>
          <a:lstStyle/>
          <a:p>
            <a:pPr algn="ctr"/>
            <a:r>
              <a:rPr lang="en-US" sz="4000" b="1" u="sng" dirty="0"/>
              <a:t>Matthew 24:12-14</a:t>
            </a:r>
            <a:endParaRPr lang="en-US" sz="4000" u="sng" dirty="0"/>
          </a:p>
          <a:p>
            <a:pPr algn="ctr"/>
            <a:r>
              <a:rPr lang="en-US" sz="4000" dirty="0"/>
              <a:t>12 </a:t>
            </a:r>
            <a:r>
              <a:rPr lang="en-US" sz="4000" dirty="0">
                <a:solidFill>
                  <a:srgbClr val="FF0000"/>
                </a:solidFill>
              </a:rPr>
              <a:t>And because lawlessness will abound, the love of many will grow cold.</a:t>
            </a:r>
            <a:r>
              <a:rPr lang="en-US" sz="4000" dirty="0"/>
              <a:t> 13 </a:t>
            </a:r>
            <a:r>
              <a:rPr lang="en-US" sz="4000" dirty="0">
                <a:solidFill>
                  <a:srgbClr val="FF0000"/>
                </a:solidFill>
              </a:rPr>
              <a:t>But he who endures to the end shall be saved. </a:t>
            </a:r>
            <a:r>
              <a:rPr lang="en-US" sz="4000" dirty="0"/>
              <a:t>14 </a:t>
            </a:r>
            <a:r>
              <a:rPr lang="en-US" sz="4000" dirty="0">
                <a:solidFill>
                  <a:srgbClr val="FF0000"/>
                </a:solidFill>
              </a:rPr>
              <a:t>And this gospel of the kingdom will be preached in all the world as a witness to all the nations, and then the end will come. </a:t>
            </a:r>
          </a:p>
          <a:p>
            <a:pPr algn="ctr"/>
            <a:r>
              <a:rPr lang="en-US" sz="4000" dirty="0">
                <a:solidFill>
                  <a:srgbClr val="FF0000"/>
                </a:solidFill>
              </a:rPr>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u="sng" dirty="0"/>
              <a:t> </a:t>
            </a:r>
            <a:r>
              <a:rPr lang="en-US" sz="4000" b="1" u="sng" dirty="0"/>
              <a:t>2 Timothy 1:7 (NIV Version)</a:t>
            </a:r>
            <a:endParaRPr lang="en-US" sz="4000" u="sng" dirty="0"/>
          </a:p>
          <a:p>
            <a:pPr algn="ctr"/>
            <a:r>
              <a:rPr lang="en-US" sz="4000" dirty="0"/>
              <a:t>“For God has not given us a spirit of timidity, but of power and love and discipline”</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6247864"/>
          </a:xfrm>
          <a:prstGeom prst="rect">
            <a:avLst/>
          </a:prstGeom>
        </p:spPr>
        <p:txBody>
          <a:bodyPr wrap="square">
            <a:spAutoFit/>
          </a:bodyPr>
          <a:lstStyle/>
          <a:p>
            <a:pPr algn="ctr"/>
            <a:r>
              <a:rPr lang="en-US" sz="4000" b="1" dirty="0"/>
              <a:t>Responding to Life’s Storms with Fear</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1. It Stifles our capacity to think and Act Wisely</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Philippians 4:6-7</a:t>
            </a:r>
            <a:r>
              <a:rPr lang="en-US" sz="4000" b="1" dirty="0"/>
              <a:t>	</a:t>
            </a:r>
            <a:endParaRPr lang="en-US" sz="4000" dirty="0"/>
          </a:p>
          <a:p>
            <a:pPr algn="ctr"/>
            <a:r>
              <a:rPr lang="en-US" sz="4000" dirty="0"/>
              <a:t>“Do not be anxious about anything, but in everything by prayer and supplication with thanksgiving let your requests be made known to God. And the peace of God, which surpasses all understanding, will guard your hearts and your minds in Christ Jesus.”</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dirty="0"/>
              <a:t> </a:t>
            </a:r>
            <a:r>
              <a:rPr lang="en-US" sz="4000" b="1" dirty="0"/>
              <a:t>2. It causes us to be Indecisive</a:t>
            </a: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dirty="0"/>
              <a:t> </a:t>
            </a:r>
            <a:r>
              <a:rPr lang="en-US" sz="4000" b="1" u="sng" dirty="0"/>
              <a:t>2 Timothy 3:16</a:t>
            </a:r>
            <a:r>
              <a:rPr lang="en-US" sz="4000" b="1" dirty="0"/>
              <a:t>	</a:t>
            </a:r>
            <a:endParaRPr lang="en-US" sz="4000" dirty="0"/>
          </a:p>
          <a:p>
            <a:pPr algn="ctr"/>
            <a:r>
              <a:rPr lang="en-US" sz="4000" dirty="0"/>
              <a:t>“All Scripture is breathed out by God and profitable for teaching, for reproof, for correction, and for training in righteousness…”</a:t>
            </a:r>
          </a:p>
          <a:p>
            <a:pPr algn="ctr"/>
            <a:endParaRPr lang="en-US" sz="4000" dirty="0"/>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u="sng" dirty="0"/>
              <a:t>2 Corinthians 3:5 </a:t>
            </a:r>
            <a:endParaRPr lang="en-US" sz="4000" u="sng" dirty="0"/>
          </a:p>
          <a:p>
            <a:pPr algn="ctr"/>
            <a:r>
              <a:rPr lang="en-US" sz="4000" dirty="0"/>
              <a:t>“Not that we are sufficient in ourselves to claim anything as coming from us, but our sufficiency is from God…”</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u="sng" dirty="0"/>
              <a:t>Romans 15:13	</a:t>
            </a:r>
            <a:endParaRPr lang="en-US" sz="4000" u="sng" dirty="0"/>
          </a:p>
          <a:p>
            <a:pPr algn="ctr"/>
            <a:r>
              <a:rPr lang="en-US" sz="4000" dirty="0"/>
              <a:t>“May the God of hope fill you with all joy and peace in believing, so that by the power of the Holy Spirit you may abound in hope.”</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3. It Diminishes our Capacity </a:t>
            </a:r>
          </a:p>
          <a:p>
            <a:pPr algn="ctr"/>
            <a:r>
              <a:rPr lang="en-US" sz="4000" b="1" dirty="0"/>
              <a:t>to be Productive</a:t>
            </a:r>
            <a:endParaRPr lang="en-US" sz="4000" dirty="0"/>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u="sng" dirty="0"/>
              <a:t>2 Corinthians 3:5 </a:t>
            </a:r>
            <a:endParaRPr lang="en-US" sz="4000" u="sng" dirty="0"/>
          </a:p>
          <a:p>
            <a:pPr algn="ctr"/>
            <a:r>
              <a:rPr lang="en-US" sz="4000" dirty="0"/>
              <a:t>“Not that we are sufficient in ourselves to claim anything as coming from us, but our sufficiency is from God…”</a:t>
            </a:r>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u="sng" dirty="0"/>
              <a:t>Proverbs 11:30 </a:t>
            </a:r>
            <a:endParaRPr lang="en-US" sz="4000" u="sng" dirty="0"/>
          </a:p>
          <a:p>
            <a:pPr algn="ctr"/>
            <a:r>
              <a:rPr lang="en-US" sz="4000" dirty="0"/>
              <a:t>“The fruit of the righteous is a tree of life, and whoever captures souls is wise”</a:t>
            </a:r>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4. It Undermines a sense of </a:t>
            </a:r>
          </a:p>
          <a:p>
            <a:pPr algn="ctr"/>
            <a:r>
              <a:rPr lang="en-US" sz="4000" b="1" dirty="0"/>
              <a:t>Self-Confidence</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Isaiah 41:10 </a:t>
            </a:r>
            <a:endParaRPr lang="en-US" sz="4000" u="sng" dirty="0"/>
          </a:p>
          <a:p>
            <a:pPr algn="ctr"/>
            <a:r>
              <a:rPr lang="en-US" sz="4000" dirty="0"/>
              <a:t>“Fear not, for I am with you; be not dismayed, for I am your God; I will strengthen you, I will help you, I will uphold you with my righteous right hand.”</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7478970"/>
          </a:xfrm>
          <a:prstGeom prst="rect">
            <a:avLst/>
          </a:prstGeom>
        </p:spPr>
        <p:txBody>
          <a:bodyPr wrap="square">
            <a:spAutoFit/>
          </a:bodyPr>
          <a:lstStyle/>
          <a:p>
            <a:pPr algn="ctr"/>
            <a:r>
              <a:rPr lang="en-US" sz="4000" b="1" u="sng" dirty="0"/>
              <a:t>1 John 4:18 </a:t>
            </a:r>
            <a:endParaRPr lang="en-US" sz="4000" u="sng" dirty="0"/>
          </a:p>
          <a:p>
            <a:pPr algn="ctr"/>
            <a:r>
              <a:rPr lang="en-US" sz="4000" dirty="0"/>
              <a:t>“There is no fear in love, but perfect love casts out fear. For fear has to do with punishment, and whoever fears has not been perfected in love.”</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5. We are Tormented by </a:t>
            </a:r>
          </a:p>
          <a:p>
            <a:pPr algn="ctr"/>
            <a:r>
              <a:rPr lang="en-US" sz="4000" b="1" dirty="0"/>
              <a:t>our Emotions</a:t>
            </a: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4401205"/>
          </a:xfrm>
          <a:prstGeom prst="rect">
            <a:avLst/>
          </a:prstGeom>
        </p:spPr>
        <p:txBody>
          <a:bodyPr wrap="square">
            <a:spAutoFit/>
          </a:bodyPr>
          <a:lstStyle/>
          <a:p>
            <a:pPr algn="ctr"/>
            <a:r>
              <a:rPr lang="en-US" sz="4000" b="1" u="sng" dirty="0"/>
              <a:t>2 Corinthians 10:5 </a:t>
            </a:r>
            <a:endParaRPr lang="en-US" sz="4000" u="sng" dirty="0"/>
          </a:p>
          <a:p>
            <a:pPr algn="ctr"/>
            <a:r>
              <a:rPr lang="en-US" sz="4000" dirty="0"/>
              <a:t>“We destroy arguments and every lofty opinion raised against the knowledge of God, and take every thought captive to obey Christ…”</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Philippians 4:6-8 </a:t>
            </a:r>
            <a:endParaRPr lang="en-US" sz="4000" u="sng" dirty="0"/>
          </a:p>
          <a:p>
            <a:pPr algn="ctr"/>
            <a:r>
              <a:rPr lang="en-US" sz="4000" dirty="0"/>
              <a:t>6 Do not be anxious about anything, but in everything by prayer and supplication with thanksgiving let your requests be made known to God. 7 And the peace of God, which surpasses all understanding, will guard your hearts and your minds in Christ Jesus.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8 Finally, brothers, whatever is true, whatever is honorable, whatever is just, whatever is pure, whatever is lovely, whatever is commendable, if there is any excellence, if there is anything worthy of praise, think about these things.</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Luke 12:31-32</a:t>
            </a:r>
            <a:endParaRPr lang="en-US" sz="4000" u="sng" dirty="0"/>
          </a:p>
          <a:p>
            <a:pPr algn="ctr"/>
            <a:r>
              <a:rPr lang="en-US" sz="4000" dirty="0"/>
              <a:t>31 </a:t>
            </a:r>
            <a:r>
              <a:rPr lang="en-US" sz="4000" dirty="0">
                <a:solidFill>
                  <a:srgbClr val="FF0000"/>
                </a:solidFill>
              </a:rPr>
              <a:t>But seek the kingdom of God, and all these things shall be added to you. </a:t>
            </a:r>
            <a:r>
              <a:rPr lang="en-US" sz="4000" dirty="0"/>
              <a:t>32 </a:t>
            </a:r>
            <a:r>
              <a:rPr lang="en-US" sz="4000" dirty="0">
                <a:solidFill>
                  <a:srgbClr val="FF0000"/>
                </a:solidFill>
              </a:rPr>
              <a:t>Do not fear, little flock, for it is your Father's good pleasure to give you the kingdom.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Jesus Hear My Cry</a:t>
            </a:r>
            <a:endParaRPr lang="en-US" sz="3200" dirty="0"/>
          </a:p>
          <a:p>
            <a:pPr algn="ctr"/>
            <a:r>
              <a:rPr lang="en-US" sz="2800" b="1" dirty="0"/>
              <a:t>By Pastor Fee Soliven</a:t>
            </a:r>
            <a:endParaRPr lang="en-US" sz="2800" dirty="0"/>
          </a:p>
          <a:p>
            <a:pPr algn="ctr"/>
            <a:r>
              <a:rPr lang="en-US" sz="3200" b="1" dirty="0"/>
              <a:t>2 Timothy 1:3-9</a:t>
            </a:r>
            <a:endParaRPr lang="en-US" sz="3200" dirty="0"/>
          </a:p>
          <a:p>
            <a:pPr algn="ctr"/>
            <a:r>
              <a:rPr lang="en-US" sz="3200" b="1" dirty="0"/>
              <a:t>Sunday Morning</a:t>
            </a:r>
            <a:endParaRPr lang="en-US" sz="3200" dirty="0"/>
          </a:p>
          <a:p>
            <a:pPr algn="ctr"/>
            <a:r>
              <a:rPr lang="en-US" sz="3200" b="1" dirty="0"/>
              <a:t>February 24, 2019</a:t>
            </a:r>
            <a:endParaRPr lang="en-US" sz="3200" dirty="0"/>
          </a:p>
          <a:p>
            <a:pPr algn="ctr"/>
            <a:r>
              <a:rPr lang="en-US" sz="3200" dirty="0"/>
              <a:t> </a:t>
            </a:r>
          </a:p>
          <a:p>
            <a:pPr algn="ctr"/>
            <a:endParaRPr lang="en-US" sz="3200" dirty="0"/>
          </a:p>
        </p:txBody>
      </p:sp>
      <p:pic>
        <p:nvPicPr>
          <p:cNvPr id="3" name="Picture 2" descr="A close up of a logo&#10;&#10;Description automatically generated">
            <a:extLst>
              <a:ext uri="{FF2B5EF4-FFF2-40B4-BE49-F238E27FC236}">
                <a16:creationId xmlns:a16="http://schemas.microsoft.com/office/drawing/2014/main" id="{128AFCFB-2F74-445C-AA66-B2784E8552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0"/>
            <a:ext cx="9144000" cy="4445493"/>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0" y="6062708"/>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32311"/>
          </a:xfrm>
          <a:prstGeom prst="rect">
            <a:avLst/>
          </a:prstGeom>
        </p:spPr>
        <p:txBody>
          <a:bodyPr wrap="square">
            <a:spAutoFit/>
          </a:bodyPr>
          <a:lstStyle/>
          <a:p>
            <a:pPr algn="ctr"/>
            <a:r>
              <a:rPr lang="en-US" sz="4000" b="1" u="sng" dirty="0"/>
              <a:t>Psalm 119:1-11</a:t>
            </a:r>
            <a:endParaRPr lang="en-US" sz="4000" u="sng" dirty="0"/>
          </a:p>
          <a:p>
            <a:pPr algn="ctr"/>
            <a:r>
              <a:rPr lang="en-US" sz="4000" dirty="0"/>
              <a:t>1 Blessed are the undefiled in the way, Who walk in the law of the LORD! 2 Blessed are those who keep His testimonies, Who seek Him with the whole heart! 3 They also do no iniquity; They walk in His ways.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7478970"/>
          </a:xfrm>
          <a:prstGeom prst="rect">
            <a:avLst/>
          </a:prstGeom>
        </p:spPr>
        <p:txBody>
          <a:bodyPr wrap="square">
            <a:spAutoFit/>
          </a:bodyPr>
          <a:lstStyle/>
          <a:p>
            <a:pPr algn="ctr"/>
            <a:r>
              <a:rPr lang="en-US" sz="4000" dirty="0"/>
              <a:t>4 You have commanded us To keep Your precepts diligently. 5 Oh, that my ways were directed To keep Your statutes! 6 Then I would not be ashamed, When I look into all Your commandments. 7 I will praise You with uprightness of heart, When I learn Your righteous judgments. 8 I will keep Your statutes; Oh, do not forsake me utterly!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9 How can a young man cleanse his way? By taking heed according to Your word. 10 With my whole heart I have sought You; Oh, let me not wander from Your commandments! 11 Your word I have hidden in my heart, That I might not sin against You! </a:t>
            </a:r>
          </a:p>
          <a:p>
            <a:pPr algn="ctr"/>
            <a:r>
              <a:rPr lang="en-US" sz="4000" b="1" dirty="0"/>
              <a:t> </a:t>
            </a:r>
            <a:endParaRPr lang="en-US" sz="4000" dirty="0"/>
          </a:p>
          <a:p>
            <a:pPr algn="ctr"/>
            <a:endParaRPr lang="en-US" sz="4000" b="1"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ext uri="{D42A27DB-BD31-4B8C-83A1-F6EECF244321}">
                    <p14:modId xmlns:p14="http://schemas.microsoft.com/office/powerpoint/2010/main" val="2785181017"/>
                  </p:ext>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We May Panic Because of Hurt and Disappointment</a:t>
            </a: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We could become Enslaved by Feelings of Disappointment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God-Given Resources for Dealing with the Storms of Our Life</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6555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Power</a:t>
            </a:r>
            <a:endParaRPr lang="en-US" sz="4000" dirty="0"/>
          </a:p>
          <a:p>
            <a:pPr algn="ctr"/>
            <a:r>
              <a:rPr lang="en-US" sz="4000" b="1" dirty="0"/>
              <a:t> </a:t>
            </a:r>
            <a:endParaRPr lang="en-US" sz="4000" dirty="0"/>
          </a:p>
          <a:p>
            <a:pPr algn="ctr"/>
            <a:r>
              <a:rPr lang="en-US" sz="40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kumimoji="0" lang="en-US" sz="4000" b="0" i="0" u="sng" strike="noStrike" kern="1200" cap="none" spc="0" normalizeH="0" baseline="0" noProof="0" dirty="0">
                <a:ln>
                  <a:noFill/>
                </a:ln>
                <a:solidFill>
                  <a:srgbClr val="FFFFFF"/>
                </a:solidFill>
                <a:effectLst/>
                <a:uLnTx/>
                <a:uFillTx/>
                <a:latin typeface="Arial"/>
                <a:cs typeface="Arial"/>
              </a:rPr>
              <a:t> </a:t>
            </a:r>
            <a:r>
              <a:rPr lang="en-US" sz="4000" b="1" u="sng" dirty="0"/>
              <a:t>Luke 24:49</a:t>
            </a:r>
            <a:endParaRPr lang="en-US" sz="4000" u="sng" dirty="0"/>
          </a:p>
          <a:p>
            <a:pPr algn="ctr"/>
            <a:r>
              <a:rPr lang="en-US" sz="4000" dirty="0">
                <a:solidFill>
                  <a:srgbClr val="FF0000"/>
                </a:solidFill>
              </a:rPr>
              <a:t>“Behold, I send the Promise of My Father upon you; but tarry in the city of Jerusalem until you are endued with power from on high."</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78666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u="sng" dirty="0"/>
              <a:t> </a:t>
            </a:r>
            <a:r>
              <a:rPr lang="en-US" sz="4000" b="1" u="sng" dirty="0"/>
              <a:t>Isaiah 41:10</a:t>
            </a:r>
            <a:endParaRPr lang="en-US" sz="4000" u="sng" dirty="0"/>
          </a:p>
          <a:p>
            <a:pPr algn="ctr"/>
            <a:r>
              <a:rPr lang="en-US" sz="4000" dirty="0"/>
              <a:t>“Do not fear, for I am with you; do not anxiously look about you, for I am your God. I will strengthen you, surely I will help you, surely I will uphold you with My righteous right hand.”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23847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Love</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262600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b="1" u="sng" dirty="0"/>
              <a:t>2 Timothy 1:3-9</a:t>
            </a:r>
            <a:endParaRPr lang="en-US" sz="4000" u="sng" dirty="0"/>
          </a:p>
          <a:p>
            <a:pPr algn="ctr"/>
            <a:r>
              <a:rPr lang="en-US" sz="4000" dirty="0"/>
              <a:t>3 I thank God, whom I serve with a pure conscience, as my forefathers did, as without ceasing I remember you in my prayers night and day, 4 greatly desiring to see you, being mindful of your tears, that I may be filled with joy, </a:t>
            </a:r>
          </a:p>
          <a:p>
            <a:pPr algn="ctr"/>
            <a:r>
              <a:rPr lang="en-US" sz="4000" dirty="0"/>
              <a:t>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Romans 8:38-39</a:t>
            </a:r>
            <a:endParaRPr lang="en-US" sz="4000" u="sng" dirty="0"/>
          </a:p>
          <a:p>
            <a:pPr algn="ctr"/>
            <a:r>
              <a:rPr lang="en-US" sz="4000" dirty="0"/>
              <a:t>38 For I am persuaded that neither death nor life, nor angels nor principalities nor powers, nor things present nor things to come, 39 nor height nor depth, nor any other created thing, shall be able to separate us from the love of God which is in Christ Jesus our Lord.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494884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dirty="0"/>
              <a:t> </a:t>
            </a:r>
            <a:r>
              <a:rPr lang="en-US" sz="4000" b="1" dirty="0"/>
              <a:t>Discipline</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471421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Colossians 2:6-7</a:t>
            </a:r>
            <a:endParaRPr lang="en-US" sz="4000" u="sng" dirty="0"/>
          </a:p>
          <a:p>
            <a:pPr algn="ctr"/>
            <a:r>
              <a:rPr lang="en-US" sz="4000" dirty="0"/>
              <a:t>6 As you have therefore received Christ Jesus the Lord, so walk in Him, 7 rooted and built up in Him and established in the faith, as you have been taught, abounding in it with thanksgiving.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248803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1. Where do you go for help when storms come into your life? </a:t>
            </a:r>
          </a:p>
          <a:p>
            <a:pPr algn="ctr"/>
            <a:r>
              <a:rPr lang="en-US" sz="4000" b="1"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210904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 Are prayer and the Word of God your first response, or do you turn to other sources for help? </a:t>
            </a:r>
          </a:p>
          <a:p>
            <a:pPr algn="ctr"/>
            <a:r>
              <a:rPr lang="en-US" sz="4000" b="1"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346349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3. What role does fear or timidity play in your response to trouble? </a:t>
            </a:r>
          </a:p>
          <a:p>
            <a:pPr algn="ctr"/>
            <a:r>
              <a:rPr lang="en-US" sz="4000" b="1" dirty="0"/>
              <a:t> </a:t>
            </a:r>
          </a:p>
          <a:p>
            <a:pPr algn="ctr"/>
            <a:r>
              <a:rPr lang="en-US" sz="4000" b="1"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173865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4. What has been the outcome when you have responded in fear?</a:t>
            </a:r>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extLst/>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3306100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3468561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5 when I call to remembrance the genuine faith that is in you, which dwelt first in your grandmother Lois and your mother Eunice, and I am persuaded is in you also. 6 Therefore I remind you to stir up the gift of God which is in you through the laying on of my hands. 7 For God has not given us a spirit of fear, but of power and of love and of a sound mind. </a:t>
            </a:r>
          </a:p>
          <a:p>
            <a:pPr algn="ctr"/>
            <a:r>
              <a:rPr lang="en-US" sz="4000" dirty="0"/>
              <a:t>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8 Therefore do not be ashamed of the testimony of our Lord, nor of me His prisoner, but share with me in the sufferings for the gospel according to the power of God, 9 who has saved us and called us with a holy calling, not according to our works, but according to His own purpose and grace which was given to us in Christ Jesus before time began…</a:t>
            </a:r>
          </a:p>
          <a:p>
            <a:pPr algn="ctr"/>
            <a:r>
              <a:rPr lang="en-US" sz="4000" dirty="0"/>
              <a:t> </a:t>
            </a:r>
          </a:p>
          <a:p>
            <a:pPr algn="ctr"/>
            <a:r>
              <a:rPr lang="en-US" sz="4000" dirty="0"/>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lang="en-US" sz="4000" b="1" dirty="0"/>
              <a:t>Because we live in a fallen world, storms are a part of life, and they come in three different forms: physical, emotional, and spiritual</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5632311"/>
          </a:xfrm>
          <a:prstGeom prst="rect">
            <a:avLst/>
          </a:prstGeom>
        </p:spPr>
        <p:txBody>
          <a:bodyPr wrap="square">
            <a:spAutoFit/>
          </a:bodyPr>
          <a:lstStyle/>
          <a:p>
            <a:pPr algn="ctr"/>
            <a:r>
              <a:rPr lang="en-US" sz="4000" b="1" u="sng" dirty="0"/>
              <a:t>James 1:2-4</a:t>
            </a:r>
            <a:endParaRPr lang="en-US" sz="4000" u="sng" dirty="0"/>
          </a:p>
          <a:p>
            <a:pPr algn="ctr"/>
            <a:r>
              <a:rPr lang="en-US" sz="4000" dirty="0"/>
              <a:t>2 My brethren, count it all joy when you fall into various trials, 3 knowing that the testing of your faith produces patience. 4 But let patience have its perfect work, that you may be perfect and complete, lacking nothing. </a:t>
            </a:r>
          </a:p>
          <a:p>
            <a:pPr algn="ctr"/>
            <a:r>
              <a:rPr lang="en-US" sz="4000" dirty="0"/>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3170099"/>
          </a:xfrm>
          <a:prstGeom prst="rect">
            <a:avLst/>
          </a:prstGeom>
        </p:spPr>
        <p:txBody>
          <a:bodyPr wrap="square">
            <a:spAutoFit/>
          </a:bodyPr>
          <a:lstStyle/>
          <a:p>
            <a:pPr algn="ctr"/>
            <a:r>
              <a:rPr lang="en-US" sz="4000" b="1" u="sng" dirty="0"/>
              <a:t>2 Timothy 1:6</a:t>
            </a:r>
            <a:endParaRPr lang="en-US" sz="4000" u="sng" dirty="0"/>
          </a:p>
          <a:p>
            <a:pPr algn="ctr"/>
            <a:r>
              <a:rPr lang="en-US" sz="4000" dirty="0"/>
              <a:t>“kindle afresh the gift of God” that was in him…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22560</TotalTime>
  <Words>1155</Words>
  <Application>Microsoft Office PowerPoint</Application>
  <PresentationFormat>On-screen Show (4:3)</PresentationFormat>
  <Paragraphs>138</Paragraphs>
  <Slides>47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47</vt:i4>
      </vt:variant>
    </vt:vector>
  </HeadingPairs>
  <TitlesOfParts>
    <vt:vector size="51"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1423</cp:revision>
  <dcterms:created xsi:type="dcterms:W3CDTF">2013-06-05T21:04:28Z</dcterms:created>
  <dcterms:modified xsi:type="dcterms:W3CDTF">2019-02-24T22:28:30Z</dcterms:modified>
</cp:coreProperties>
</file>