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7"/>
  </p:notesMasterIdLst>
  <p:sldIdLst>
    <p:sldId id="958" r:id="rId4"/>
    <p:sldId id="698" r:id="rId5"/>
    <p:sldId id="258" r:id="rId6"/>
    <p:sldId id="894" r:id="rId7"/>
    <p:sldId id="617" r:id="rId8"/>
    <p:sldId id="840" r:id="rId9"/>
    <p:sldId id="841" r:id="rId10"/>
    <p:sldId id="842" r:id="rId11"/>
    <p:sldId id="843" r:id="rId12"/>
    <p:sldId id="848" r:id="rId13"/>
    <p:sldId id="844" r:id="rId14"/>
    <p:sldId id="846" r:id="rId15"/>
    <p:sldId id="615" r:id="rId16"/>
    <p:sldId id="847" r:id="rId17"/>
    <p:sldId id="882" r:id="rId18"/>
    <p:sldId id="883" r:id="rId19"/>
    <p:sldId id="259" r:id="rId20"/>
    <p:sldId id="884" r:id="rId21"/>
    <p:sldId id="838" r:id="rId22"/>
    <p:sldId id="839" r:id="rId23"/>
    <p:sldId id="616" r:id="rId24"/>
    <p:sldId id="885" r:id="rId25"/>
    <p:sldId id="806" r:id="rId26"/>
    <p:sldId id="807" r:id="rId27"/>
    <p:sldId id="260" r:id="rId28"/>
    <p:sldId id="704" r:id="rId29"/>
    <p:sldId id="706" r:id="rId30"/>
    <p:sldId id="707" r:id="rId31"/>
    <p:sldId id="908" r:id="rId32"/>
    <p:sldId id="909" r:id="rId33"/>
    <p:sldId id="910" r:id="rId34"/>
    <p:sldId id="930" r:id="rId35"/>
    <p:sldId id="298"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p:cViewPr varScale="1">
        <p:scale>
          <a:sx n="114" d="100"/>
          <a:sy n="114" d="100"/>
        </p:scale>
        <p:origin x="150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2/28/2019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2/28/2019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2/28/2019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2/28/2019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2/28/2019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2/28/2019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089339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308324"/>
          </a:xfrm>
          <a:prstGeom prst="rect">
            <a:avLst/>
          </a:prstGeom>
        </p:spPr>
        <p:txBody>
          <a:bodyPr wrap="square">
            <a:spAutoFit/>
          </a:bodyPr>
          <a:lstStyle/>
          <a:p>
            <a:pPr algn="ctr"/>
            <a:r>
              <a:rPr lang="en-US" sz="3600" b="1" dirty="0"/>
              <a:t>32 Then they brought to Him one who was deaf and had an impediment in his speech, and they begged Him to put His hand on him.</a:t>
            </a:r>
            <a:endParaRPr lang="en-US" sz="3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James 3:17</a:t>
            </a:r>
            <a:endParaRPr lang="en-US" sz="4000" u="sng" dirty="0"/>
          </a:p>
          <a:p>
            <a:pPr algn="ctr"/>
            <a:r>
              <a:rPr lang="en-US" sz="4000" dirty="0"/>
              <a:t>“But the wisdom that is from above is first pure, then peaceable, gentle, willing to yield, full of mercy and good fruits, without partiality and without hypocrisy.”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Psalm 145:8-9</a:t>
            </a:r>
            <a:endParaRPr lang="en-US" sz="4000" u="sng" dirty="0"/>
          </a:p>
          <a:p>
            <a:pPr algn="ctr"/>
            <a:r>
              <a:rPr lang="en-US" sz="4000" dirty="0"/>
              <a:t>8 The LORD is gracious and full of compassion, Slow to anger and great in mercy. 9 The LORD is good to all, And His tender mercies are over all His works. </a:t>
            </a:r>
          </a:p>
          <a:p>
            <a:pPr algn="ctr"/>
            <a:r>
              <a:rPr lang="en-US" sz="4000" dirty="0"/>
              <a:t> </a:t>
            </a:r>
          </a:p>
          <a:p>
            <a:pPr algn="ctr"/>
            <a:endParaRPr lang="en-US" sz="4000" dirty="0"/>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Proverbs 14:20-21</a:t>
            </a:r>
            <a:endParaRPr lang="en-US" sz="4000" u="sng" dirty="0"/>
          </a:p>
          <a:p>
            <a:pPr algn="ctr"/>
            <a:r>
              <a:rPr lang="en-US" sz="4000" dirty="0"/>
              <a:t>20 The poor man is hated even by his own neighbor, But the rich has many friends. 21 He who despises his neighbor sins; But he who has mercy on the poor, </a:t>
            </a:r>
          </a:p>
          <a:p>
            <a:pPr algn="ctr"/>
            <a:r>
              <a:rPr lang="en-US" sz="4000" dirty="0"/>
              <a:t>happy is he.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Psalm 145:8-9</a:t>
            </a:r>
            <a:endParaRPr lang="en-US" sz="4000" u="sng" dirty="0"/>
          </a:p>
          <a:p>
            <a:pPr algn="ctr"/>
            <a:r>
              <a:rPr lang="en-US" sz="4000" dirty="0"/>
              <a:t>8 The LORD is gracious and full of compassion, Slow to anger and great in mercy. 9 The LORD is good to all, And His tender mercies are over all His works.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Titus 3:4-8</a:t>
            </a:r>
            <a:endParaRPr lang="en-US" sz="4000" u="sng" dirty="0"/>
          </a:p>
          <a:p>
            <a:pPr algn="ctr"/>
            <a:r>
              <a:rPr lang="en-US" sz="4000" dirty="0"/>
              <a:t>4 But when the kindness and the love of God our Savior toward man appeared, 5 not by works of righteousness which we have done, but according to His mercy He saved us, through the washing of regeneration and renewing of the Holy Spirit, </a:t>
            </a:r>
          </a:p>
          <a:p>
            <a:pPr algn="ctr"/>
            <a:r>
              <a:rPr lang="en-US" sz="4000" dirty="0"/>
              <a:t> </a:t>
            </a:r>
          </a:p>
          <a:p>
            <a:pPr algn="ctr"/>
            <a:endParaRPr lang="en-US" sz="4000" dirty="0"/>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6 whom He poured out on us abundantly through Jesus Christ our Savior, 7 that having been justified by His grace we should become heirs according to the hope of eternal life.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33 And He took him aside from the multitude, and put His fingers in his ears, and He spat and touched his tongue.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34 Then, looking up to heaven, He sighed, and said to him, </a:t>
            </a:r>
            <a:r>
              <a:rPr lang="en-US" sz="4000" b="1" dirty="0">
                <a:solidFill>
                  <a:srgbClr val="FF0000"/>
                </a:solidFill>
              </a:rPr>
              <a:t>"</a:t>
            </a:r>
            <a:r>
              <a:rPr lang="en-US" sz="4000" b="1" dirty="0" err="1">
                <a:solidFill>
                  <a:srgbClr val="FF0000"/>
                </a:solidFill>
              </a:rPr>
              <a:t>Ephphatha</a:t>
            </a:r>
            <a:r>
              <a:rPr lang="en-US" sz="4000" b="1" dirty="0">
                <a:solidFill>
                  <a:srgbClr val="FF0000"/>
                </a:solidFill>
              </a:rPr>
              <a:t>," </a:t>
            </a:r>
            <a:r>
              <a:rPr lang="en-US" sz="4000" b="1" dirty="0"/>
              <a:t>that is, "Be opened." 35 Immediately his ears were opened, and the impediment of his tongue was loosed, and he spoke plainly.</a:t>
            </a:r>
            <a:endParaRPr lang="en-US" sz="4000" dirty="0"/>
          </a:p>
          <a:p>
            <a:pPr algn="ctr"/>
            <a:r>
              <a:rPr lang="en-US" sz="4000" b="1" dirty="0"/>
              <a:t> </a:t>
            </a:r>
            <a:endParaRPr lang="en-US" sz="4000" dirty="0"/>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Romans 1:16</a:t>
            </a:r>
            <a:endParaRPr lang="en-US" sz="4000" u="sng" dirty="0"/>
          </a:p>
          <a:p>
            <a:pPr algn="ctr"/>
            <a:r>
              <a:rPr lang="en-US" sz="4000" dirty="0"/>
              <a:t>“For I am not ashamed of the gospel, because it is the power of God that brings salvation to everyone who believes: first to the Jew, then to the Gentile”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1 Corinthians 1:18-19</a:t>
            </a:r>
            <a:endParaRPr lang="en-US" sz="4000" u="sng" dirty="0"/>
          </a:p>
          <a:p>
            <a:pPr algn="ctr"/>
            <a:r>
              <a:rPr lang="en-US" sz="4000" dirty="0"/>
              <a:t>18 For the message of the cross is foolishness to those who are perishing, but to us who are being saved it is the power of God. 19 For it is written: "I will destroy the wisdom of the wise, And bring to nothing the understanding of the prudent."  </a:t>
            </a:r>
          </a:p>
          <a:p>
            <a:pPr algn="ctr"/>
            <a:r>
              <a:rPr lang="en-US" sz="4000" b="1" dirty="0"/>
              <a:t> </a:t>
            </a:r>
            <a:endParaRPr lang="en-US" sz="4000" dirty="0"/>
          </a:p>
          <a:p>
            <a:pPr algn="ct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8094524"/>
          </a:xfrm>
          <a:prstGeom prst="rect">
            <a:avLst/>
          </a:prstGeom>
        </p:spPr>
        <p:txBody>
          <a:bodyPr wrap="square">
            <a:spAutoFit/>
          </a:bodyPr>
          <a:lstStyle/>
          <a:p>
            <a:pPr algn="ctr"/>
            <a:r>
              <a:rPr lang="en-US" sz="4000" b="1" u="sng" dirty="0"/>
              <a:t>1 Chronicles 29:11–12</a:t>
            </a:r>
            <a:endParaRPr lang="en-US" sz="4000" u="sng" dirty="0"/>
          </a:p>
          <a:p>
            <a:pPr algn="ctr"/>
            <a:r>
              <a:rPr lang="en-US" sz="4000" dirty="0"/>
              <a:t>11 “Yours, LORD, is the greatness and the power and the glory and the majesty and the splendor, for everything in heaven and earth is yours. Yours, LORD, is the kingdom; you are exalted as head over all. 12 Wealth and honor come from you; you are the ruler of all things. In your hands are strength and power to exalt and give strength to all”</a:t>
            </a:r>
          </a:p>
          <a:p>
            <a:pPr algn="ctr"/>
            <a:r>
              <a:rPr lang="en-US" sz="4000" dirty="0"/>
              <a:t> </a:t>
            </a:r>
          </a:p>
          <a:p>
            <a:pPr algn="ctr"/>
            <a:r>
              <a:rPr lang="en-US" sz="4000" b="1" dirty="0"/>
              <a:t> </a:t>
            </a:r>
            <a:endParaRPr lang="en-US" sz="4000" dirty="0"/>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5016758"/>
          </a:xfrm>
          <a:prstGeom prst="rect">
            <a:avLst/>
          </a:prstGeom>
        </p:spPr>
        <p:txBody>
          <a:bodyPr wrap="square">
            <a:spAutoFit/>
          </a:bodyPr>
          <a:lstStyle/>
          <a:p>
            <a:pPr algn="ctr"/>
            <a:r>
              <a:rPr lang="en-US" sz="4000" dirty="0"/>
              <a:t> </a:t>
            </a:r>
            <a:r>
              <a:rPr lang="en-US" sz="4000" b="1" u="sng" dirty="0"/>
              <a:t>Acts 1:8</a:t>
            </a:r>
            <a:endParaRPr lang="en-US" sz="4000" u="sng" dirty="0"/>
          </a:p>
          <a:p>
            <a:pPr algn="ctr"/>
            <a:r>
              <a:rPr lang="en-US" sz="4000" dirty="0"/>
              <a:t>“But you will receive power when the Holy Spirit comes on you; and you will be my witnesses in Jerusalem, and in all Judea and Samaria, and to the ends of the earth”</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5121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5016758"/>
          </a:xfrm>
          <a:prstGeom prst="rect">
            <a:avLst/>
          </a:prstGeom>
        </p:spPr>
        <p:txBody>
          <a:bodyPr wrap="square">
            <a:spAutoFit/>
          </a:bodyPr>
          <a:lstStyle/>
          <a:p>
            <a:pPr algn="ctr"/>
            <a:r>
              <a:rPr lang="en-US" sz="4000" b="1" u="sng" dirty="0"/>
              <a:t>Ephesians 3:16</a:t>
            </a:r>
            <a:endParaRPr lang="en-US" sz="4000" u="sng" dirty="0"/>
          </a:p>
          <a:p>
            <a:pPr algn="ctr"/>
            <a:r>
              <a:rPr lang="en-US" sz="4000" dirty="0"/>
              <a:t>“I pray that out of his glorious riches he may strengthen you with power through his Spirit in your inner being”</a:t>
            </a:r>
          </a:p>
          <a:p>
            <a:pPr algn="ctr"/>
            <a:r>
              <a:rPr lang="en-US" sz="4000" dirty="0"/>
              <a:t>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3785652"/>
          </a:xfrm>
          <a:prstGeom prst="rect">
            <a:avLst/>
          </a:prstGeom>
        </p:spPr>
        <p:txBody>
          <a:bodyPr wrap="square">
            <a:spAutoFit/>
          </a:bodyPr>
          <a:lstStyle/>
          <a:p>
            <a:pPr algn="ctr"/>
            <a:r>
              <a:rPr lang="en-US" sz="4000" b="1" u="sng" dirty="0"/>
              <a:t>2 Corinthians 4:16</a:t>
            </a:r>
            <a:endParaRPr lang="en-US" sz="4000" u="sng" dirty="0"/>
          </a:p>
          <a:p>
            <a:pPr algn="ctr"/>
            <a:r>
              <a:rPr lang="en-US" sz="4000" dirty="0"/>
              <a:t>We do not lose heart, because, even “though outwardly we are wasting away, yet inwardly we are being renewed day by day”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u="sng" dirty="0"/>
              <a:t>Ephesians 3:7</a:t>
            </a:r>
            <a:endParaRPr lang="en-US" sz="4000" u="sng" dirty="0"/>
          </a:p>
          <a:p>
            <a:pPr algn="ctr"/>
            <a:r>
              <a:rPr lang="en-US" sz="4000" dirty="0"/>
              <a:t>“I became a servant of this gospel by the gift of God’s grace given me through the working of his power”</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dirty="0"/>
              <a:t> </a:t>
            </a:r>
            <a:r>
              <a:rPr lang="en-US" sz="4000" b="1" u="sng" dirty="0"/>
              <a:t>Acts 3:12-16</a:t>
            </a:r>
            <a:endParaRPr lang="en-US" sz="4000" u="sng" dirty="0"/>
          </a:p>
          <a:p>
            <a:pPr algn="ctr"/>
            <a:r>
              <a:rPr lang="en-US" sz="4000" dirty="0"/>
              <a:t>12 So when Peter saw it, he responded to the people: "Men of Israel, why do you marvel at this? Or why look so intently at us, as though by our own power or godliness we had made this man walk?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dirty="0"/>
              <a:t>13 The God of Abraham, Isaac, and Jacob, the God of our fathers, glorified His Servant Jesus, whom you delivered up and denied in the presence of Pilate, when he was determined to let Him go. 14 But you denied the Holy One and the Just, and asked for a murderer to be granted to you,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13634502"/>
          </a:xfrm>
          <a:prstGeom prst="rect">
            <a:avLst/>
          </a:prstGeom>
        </p:spPr>
        <p:txBody>
          <a:bodyPr wrap="square">
            <a:spAutoFit/>
          </a:bodyPr>
          <a:lstStyle/>
          <a:p>
            <a:pPr algn="ctr"/>
            <a:r>
              <a:rPr lang="en-US" sz="4000" dirty="0"/>
              <a:t>15 and killed the Prince of life, whom God raised from the dead, of which we are witnesses. 16 And His name, through faith in His name, has made this man strong, whom you see and know. Yes, the faith which comes through Him has given him this perfect soundness in the presence of you all. </a:t>
            </a:r>
          </a:p>
          <a:p>
            <a:pPr algn="ctr"/>
            <a:r>
              <a:rPr lang="en-US" sz="4000" dirty="0"/>
              <a:t> </a:t>
            </a:r>
          </a:p>
          <a:p>
            <a:pPr algn="ctr"/>
            <a:r>
              <a:rPr lang="en-US" sz="4000" dirty="0">
                <a:solidFill>
                  <a:srgbClr val="FF0000"/>
                </a:solidFill>
              </a:rPr>
              <a:t> </a:t>
            </a:r>
          </a:p>
          <a:p>
            <a:pPr algn="ctr"/>
            <a:r>
              <a:rPr lang="en-US" sz="4000"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5632311"/>
          </a:xfrm>
          <a:prstGeom prst="rect">
            <a:avLst/>
          </a:prstGeom>
        </p:spPr>
        <p:txBody>
          <a:bodyPr wrap="square">
            <a:spAutoFit/>
          </a:bodyPr>
          <a:lstStyle/>
          <a:p>
            <a:pPr algn="ctr"/>
            <a:r>
              <a:rPr lang="en-US" sz="4000" u="sng" dirty="0"/>
              <a:t> </a:t>
            </a:r>
            <a:r>
              <a:rPr lang="en-US" sz="4000" b="1" u="sng" dirty="0"/>
              <a:t>2 Timothy 1:7–8</a:t>
            </a:r>
            <a:endParaRPr lang="en-US" sz="4000" u="sng" dirty="0"/>
          </a:p>
          <a:p>
            <a:pPr algn="ctr"/>
            <a:r>
              <a:rPr lang="en-US" sz="4000" dirty="0"/>
              <a:t>“The Spirit God gave us does not make us timid, but gives us power, love and self-discipline. So do not be ashamed of the testimony about our Lord or of me his prisoner. Rather, join with me in suffering for the gospel, by the power of God”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34551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noFill/>
        </p:spPr>
        <p:txBody>
          <a:bodyPr wrap="square" rtlCol="0">
            <a:spAutoFit/>
          </a:bodyPr>
          <a:lstStyle/>
          <a:p>
            <a:pPr algn="ctr"/>
            <a:r>
              <a:rPr lang="en-US" sz="3200" b="1" dirty="0"/>
              <a:t>Jesus Our Wonderful Healer</a:t>
            </a:r>
            <a:endParaRPr lang="en-US" sz="3200" dirty="0"/>
          </a:p>
          <a:p>
            <a:pPr algn="ctr"/>
            <a:r>
              <a:rPr lang="en-US" sz="2800" b="1" dirty="0"/>
              <a:t>By Pastor Fee Soliven</a:t>
            </a:r>
            <a:endParaRPr lang="en-US" sz="2800" dirty="0"/>
          </a:p>
          <a:p>
            <a:pPr algn="ctr"/>
            <a:r>
              <a:rPr lang="en-US" sz="3200" b="1" dirty="0"/>
              <a:t>Mark 7:31-37</a:t>
            </a:r>
            <a:endParaRPr lang="en-US" sz="3200" dirty="0"/>
          </a:p>
          <a:p>
            <a:pPr algn="ctr"/>
            <a:r>
              <a:rPr lang="en-US" sz="3200" b="1" dirty="0"/>
              <a:t>Wednesday Evening</a:t>
            </a:r>
            <a:endParaRPr lang="en-US" sz="3200" dirty="0"/>
          </a:p>
          <a:p>
            <a:pPr algn="ctr"/>
            <a:r>
              <a:rPr lang="en-US" sz="3200" b="1" dirty="0"/>
              <a:t>February 27, 2019</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8710077"/>
          </a:xfrm>
          <a:prstGeom prst="rect">
            <a:avLst/>
          </a:prstGeom>
        </p:spPr>
        <p:txBody>
          <a:bodyPr wrap="square">
            <a:spAutoFit/>
          </a:bodyPr>
          <a:lstStyle/>
          <a:p>
            <a:pPr algn="ctr"/>
            <a:r>
              <a:rPr lang="en-US" sz="4000" b="1" u="sng" dirty="0"/>
              <a:t>2 Corinthians 12:9</a:t>
            </a:r>
            <a:endParaRPr lang="en-US" sz="4000" u="sng" dirty="0"/>
          </a:p>
          <a:p>
            <a:pPr algn="ctr"/>
            <a:r>
              <a:rPr lang="en-US" sz="4000" dirty="0"/>
              <a:t>“But he said to me, ‘My grace is sufficient for you, for my power is made perfect in weakness.’ Therefore I will boast all the more gladly about my weaknesses, so that Christ’s power may rest on me” </a:t>
            </a:r>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11110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17327820"/>
          </a:xfrm>
          <a:prstGeom prst="rect">
            <a:avLst/>
          </a:prstGeom>
        </p:spPr>
        <p:txBody>
          <a:bodyPr wrap="square">
            <a:spAutoFit/>
          </a:bodyPr>
          <a:lstStyle/>
          <a:p>
            <a:pPr algn="ctr"/>
            <a:r>
              <a:rPr lang="en-US" sz="4000" b="1" u="sng" dirty="0"/>
              <a:t>James 5:16</a:t>
            </a:r>
            <a:endParaRPr lang="en-US" sz="4000" u="sng" dirty="0"/>
          </a:p>
          <a:p>
            <a:pPr algn="ctr"/>
            <a:r>
              <a:rPr lang="en-US" sz="4000" dirty="0"/>
              <a:t>“Therefore confess your sins to each other and pray for each other so that you may be healed. The prayer of a righteous person is powerful and effective” </a:t>
            </a:r>
          </a:p>
          <a:p>
            <a:pPr algn="ctr"/>
            <a:r>
              <a:rPr lang="en-US" sz="4000" dirty="0"/>
              <a:t> </a:t>
            </a:r>
          </a:p>
          <a:p>
            <a:pPr lvl="0" algn="ctr">
              <a:defRPr/>
            </a:pPr>
            <a:endParaRPr lang="en-US" sz="4000" b="1" dirty="0">
              <a:solidFill>
                <a:prstClr val="black"/>
              </a:solidFill>
            </a:endParaRPr>
          </a:p>
          <a:p>
            <a:pPr algn="ctr"/>
            <a:endParaRPr lang="en-US" sz="4000" b="1" dirty="0"/>
          </a:p>
          <a:p>
            <a:pPr algn="ctr"/>
            <a:endParaRPr lang="en-US" sz="4000" b="1" dirty="0"/>
          </a:p>
          <a:p>
            <a:pPr algn="ctr"/>
            <a:r>
              <a:rPr lang="en-US" sz="4000" b="1"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19521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9941183"/>
          </a:xfrm>
          <a:prstGeom prst="rect">
            <a:avLst/>
          </a:prstGeom>
        </p:spPr>
        <p:txBody>
          <a:bodyPr wrap="square">
            <a:spAutoFit/>
          </a:bodyPr>
          <a:lstStyle/>
          <a:p>
            <a:pPr algn="ctr"/>
            <a:r>
              <a:rPr lang="en-US" sz="4000" b="1" dirty="0"/>
              <a:t>36 Then He commanded them that they should tell no one; but the more He commanded them, the more widely they proclaimed it. 37 And they were astonished beyond measure, saying, "He has done all things well. He makes both the deaf to hear and the mute to speak."</a:t>
            </a:r>
            <a:endParaRPr lang="en-US" sz="4000" dirty="0"/>
          </a:p>
          <a:p>
            <a:pPr algn="ctr"/>
            <a:r>
              <a:rPr lang="en-US" sz="4000" dirty="0"/>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p:txBody>
      </p:sp>
    </p:spTree>
    <p:extLst>
      <p:ext uri="{BB962C8B-B14F-4D97-AF65-F5344CB8AC3E}">
        <p14:creationId xmlns:p14="http://schemas.microsoft.com/office/powerpoint/2010/main" val="71054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dirty="0"/>
              <a:t> 31 Again, departing from the region of </a:t>
            </a:r>
            <a:r>
              <a:rPr lang="en-US" sz="4000" b="1" dirty="0" err="1"/>
              <a:t>Tyre</a:t>
            </a:r>
            <a:r>
              <a:rPr lang="en-US" sz="4000" b="1" dirty="0"/>
              <a:t> and Sidon, He came through the midst of the region of Decapolis to the Sea of Galilee. 32 Then they brought to Him one who was deaf and had an impediment in his speech, and they begged Him to put His hand on him. 32 Then they brought to Him one who was deaf and had an impediment in his speech, and they begged Him to put His hand on him. </a:t>
            </a:r>
            <a:endParaRPr lang="en-US" sz="4000" dirty="0"/>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524863"/>
          </a:xfrm>
          <a:prstGeom prst="rect">
            <a:avLst/>
          </a:prstGeom>
        </p:spPr>
        <p:txBody>
          <a:bodyPr wrap="square">
            <a:spAutoFit/>
          </a:bodyPr>
          <a:lstStyle/>
          <a:p>
            <a:pPr algn="ctr"/>
            <a:r>
              <a:rPr lang="en-US" sz="3800" b="1" dirty="0"/>
              <a:t>33 And He took him aside from the multitude, and put His fingers in his ears, and He spat and touched his tongue. 34 Then, looking up to heaven, He sighed, and said to him, "</a:t>
            </a:r>
            <a:r>
              <a:rPr lang="en-US" sz="3800" b="1" dirty="0" err="1"/>
              <a:t>Ephphatha</a:t>
            </a:r>
            <a:r>
              <a:rPr lang="en-US" sz="3800" b="1" dirty="0"/>
              <a:t>," that is, "Be opened." 35 Immediately his ears were opened, and the impediment of his tongue was loosed, and he spoke plainly. 36 Then He commanded them that they should tell no one; but the more He commanded them, the more widely they proclaimed it. </a:t>
            </a: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37 And they were astonished beyond measure, saying, "He has done all things well. He makes both the deaf to hear and the mute to speak."</a:t>
            </a:r>
            <a:endParaRPr lang="en-US" sz="4000" dirty="0"/>
          </a:p>
          <a:p>
            <a:pPr algn="ctr"/>
            <a:r>
              <a:rPr lang="en-US" sz="4000" b="1" dirty="0"/>
              <a:t> </a:t>
            </a:r>
            <a:endParaRPr lang="en-US" sz="4000" dirty="0"/>
          </a:p>
          <a:p>
            <a:pPr algn="ct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984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31 Again, departing from the region of </a:t>
            </a:r>
            <a:r>
              <a:rPr lang="en-US" sz="4000" b="1" dirty="0" err="1"/>
              <a:t>Tyre</a:t>
            </a:r>
            <a:r>
              <a:rPr lang="en-US" sz="4000" b="1" dirty="0"/>
              <a:t> and Sidon, He came through the midst of the region of Decapolis to the Sea of Galilee. 32 Then they brought to Him one who was deaf and had an impediment in his speech, and they begged Him to put His hand on him. </a:t>
            </a:r>
            <a:endParaRPr lang="en-US" sz="4000" dirty="0"/>
          </a:p>
          <a:p>
            <a:pPr algn="ctr"/>
            <a:endParaRPr lang="en-US" sz="4000" dirty="0">
              <a:solidFill>
                <a:srgbClr val="FF0000"/>
              </a:solidFill>
            </a:endParaRPr>
          </a:p>
          <a:p>
            <a:pPr algn="ctr"/>
            <a:r>
              <a:rPr lang="en-US" sz="4000" b="1" dirty="0"/>
              <a:t> </a:t>
            </a:r>
            <a:endParaRPr lang="en-US" sz="4000" dirty="0"/>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Mark 5:19-20</a:t>
            </a:r>
            <a:endParaRPr lang="en-US" sz="4000" u="sng" dirty="0"/>
          </a:p>
          <a:p>
            <a:pPr algn="ctr"/>
            <a:r>
              <a:rPr lang="en-US" sz="4000" dirty="0"/>
              <a:t>19 However, Jesus did not permit him, but said to him, </a:t>
            </a:r>
            <a:r>
              <a:rPr lang="en-US" sz="4000" dirty="0">
                <a:solidFill>
                  <a:srgbClr val="FF0000"/>
                </a:solidFill>
              </a:rPr>
              <a:t>"Go home to your friends, and tell them what great things the Lord has done for you, and how He has had compassion on you." </a:t>
            </a:r>
            <a:r>
              <a:rPr lang="en-US" sz="4000" dirty="0"/>
              <a:t>20 And he departed and began to proclaim in Decapolis all that Jesus had done for him; and all marveled. </a:t>
            </a:r>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u="sng" dirty="0"/>
              <a:t>Isaiah 35:6 </a:t>
            </a:r>
            <a:endParaRPr lang="en-US" sz="4000" u="sng" dirty="0"/>
          </a:p>
          <a:p>
            <a:pPr algn="ctr"/>
            <a:r>
              <a:rPr lang="en-US" sz="4000" dirty="0"/>
              <a:t>“those who cannot speak will shout and sing.”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25016</TotalTime>
  <Words>1150</Words>
  <Application>Microsoft Office PowerPoint</Application>
  <PresentationFormat>On-screen Show (4:3)</PresentationFormat>
  <Paragraphs>140</Paragraphs>
  <Slides>33</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33</vt:i4>
      </vt:variant>
    </vt:vector>
  </HeadingPairs>
  <TitlesOfParts>
    <vt:vector size="40"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1507</cp:revision>
  <dcterms:created xsi:type="dcterms:W3CDTF">2013-06-05T21:04:28Z</dcterms:created>
  <dcterms:modified xsi:type="dcterms:W3CDTF">2019-02-28T08:22:46Z</dcterms:modified>
</cp:coreProperties>
</file>