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3"/>
  </p:notesMasterIdLst>
  <p:sldIdLst>
    <p:sldId id="11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097" r:id="rId43"/>
    <p:sldId id="1098" r:id="rId44"/>
    <p:sldId id="1111" r:id="rId45"/>
    <p:sldId id="1112" r:id="rId46"/>
    <p:sldId id="1113" r:id="rId47"/>
    <p:sldId id="1114" r:id="rId48"/>
    <p:sldId id="1115" r:id="rId49"/>
    <p:sldId id="1116" r:id="rId50"/>
    <p:sldId id="1117" r:id="rId51"/>
    <p:sldId id="120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3.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Psalm 36:5</a:t>
            </a:r>
            <a:r>
              <a:rPr lang="en-US" sz="4000" u="sng" dirty="0"/>
              <a:t> </a:t>
            </a:r>
          </a:p>
          <a:p>
            <a:pPr algn="ctr"/>
            <a:r>
              <a:rPr lang="en-US" sz="4000" dirty="0"/>
              <a:t>“Your lovingkindness, O Lord, extends to the heavens, Your faithfulness reaches to the skies.”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119:90</a:t>
            </a:r>
            <a:r>
              <a:rPr lang="en-US" sz="4000" u="sng" dirty="0"/>
              <a:t> </a:t>
            </a:r>
          </a:p>
          <a:p>
            <a:pPr algn="ctr"/>
            <a:r>
              <a:rPr lang="en-US" sz="4000" dirty="0"/>
              <a:t>“Your faithfulness continues throughout all generations.”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863417"/>
          </a:xfrm>
          <a:prstGeom prst="rect">
            <a:avLst/>
          </a:prstGeom>
        </p:spPr>
        <p:txBody>
          <a:bodyPr wrap="square">
            <a:spAutoFit/>
          </a:bodyPr>
          <a:lstStyle/>
          <a:p>
            <a:pPr algn="ctr"/>
            <a:r>
              <a:rPr lang="en-US" sz="4000" b="1" u="sng" dirty="0"/>
              <a:t>Lamentations 3:22-23</a:t>
            </a:r>
            <a:r>
              <a:rPr lang="en-US" sz="4000" u="sng" dirty="0"/>
              <a:t> </a:t>
            </a:r>
          </a:p>
          <a:p>
            <a:pPr algn="ctr"/>
            <a:r>
              <a:rPr lang="en-US" sz="4000" dirty="0"/>
              <a:t>“The Lord’s </a:t>
            </a:r>
            <a:r>
              <a:rPr lang="en-US" sz="4000" dirty="0" err="1"/>
              <a:t>lovingkindnesses</a:t>
            </a:r>
            <a:r>
              <a:rPr lang="en-US" sz="4000" dirty="0"/>
              <a:t> indeed never cease, for His compassions never fail. They are new every morning; great is Your faithfulness.”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2 Timothy 2:13</a:t>
            </a:r>
            <a:r>
              <a:rPr lang="en-US" sz="4000" u="sng" dirty="0"/>
              <a:t> </a:t>
            </a:r>
          </a:p>
          <a:p>
            <a:pPr algn="ctr"/>
            <a:r>
              <a:rPr lang="en-US" sz="4000" dirty="0"/>
              <a:t>“If we are faithless, He remains faithful, for He cannot deny Himself.”</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Hebrews 13:5</a:t>
            </a:r>
            <a:endParaRPr lang="en-US" sz="4000" u="sng" dirty="0"/>
          </a:p>
          <a:p>
            <a:pPr algn="ctr"/>
            <a:r>
              <a:rPr lang="en-US" sz="4000" dirty="0"/>
              <a:t>“I will never desert you, nor will I ever forsake you,”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Luke 24:49</a:t>
            </a:r>
            <a:endParaRPr lang="en-US" sz="4000" u="sng" dirty="0"/>
          </a:p>
          <a:p>
            <a:pPr algn="ctr"/>
            <a:r>
              <a:rPr lang="en-US" sz="4000" dirty="0">
                <a:solidFill>
                  <a:srgbClr val="FF0000"/>
                </a:solidFill>
              </a:rPr>
              <a:t>“Behold, I send the Promise of My Father upon you; but tarry in the city of Jerusalem until you are endued with power from on high."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He will always Forgive Us</a:t>
            </a:r>
            <a:r>
              <a:rPr lang="en-US" sz="4000" dirty="0"/>
              <a:t> </a:t>
            </a:r>
          </a:p>
          <a:p>
            <a:pPr algn="ct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1 John 1:9</a:t>
            </a:r>
            <a:endParaRPr lang="en-US" sz="4000" u="sng" dirty="0"/>
          </a:p>
          <a:p>
            <a:pPr algn="ctr"/>
            <a:r>
              <a:rPr lang="en-US" sz="4000" dirty="0"/>
              <a:t>“If we confess our sins, He is faithful and righteous to forgive us our sins and to cleanse us from all unrighteousness”</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God’s Faithfulness limits the </a:t>
            </a:r>
          </a:p>
          <a:p>
            <a:pPr algn="ctr"/>
            <a:r>
              <a:rPr lang="en-US" sz="4000" b="1" dirty="0"/>
              <a:t>Power of our Temptation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1 Corinthian 10:13</a:t>
            </a:r>
            <a:endParaRPr lang="en-US" sz="4000" u="sng" dirty="0"/>
          </a:p>
          <a:p>
            <a:pPr algn="ctr"/>
            <a:r>
              <a:rPr lang="en-US" sz="4000" dirty="0"/>
              <a:t>“No temptation has overtaken you but such as is common to man; and God is faithful, who will not allow you to be tempted beyond what you are able, but with the temptation will provide the way of escape also, so that you will be able to endure it”.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We can have the Peace of God</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Philippians 4:7</a:t>
            </a:r>
            <a:endParaRPr lang="en-US" sz="4000" u="sng" dirty="0"/>
          </a:p>
          <a:p>
            <a:pPr algn="ctr"/>
            <a:r>
              <a:rPr lang="en-US" sz="4000" dirty="0"/>
              <a:t>“And the peace of God, which surpasses all comprehension, will guard your hearts and your minds in Christ Jesus”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The Holy Spirit limits the power of Satan in our lives</a:t>
            </a: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2 Thessalonians 3:3</a:t>
            </a:r>
            <a:endParaRPr lang="en-US" sz="4000" u="sng" dirty="0"/>
          </a:p>
          <a:p>
            <a:pPr algn="ctr"/>
            <a:r>
              <a:rPr lang="en-US" sz="4000" dirty="0"/>
              <a:t>“But the Lord is faithful, and He will strengthen and protect you from the evil one”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5016758"/>
          </a:xfrm>
          <a:prstGeom prst="rect">
            <a:avLst/>
          </a:prstGeom>
        </p:spPr>
        <p:txBody>
          <a:bodyPr wrap="square">
            <a:spAutoFit/>
          </a:bodyPr>
          <a:lstStyle/>
          <a:p>
            <a:pPr algn="ctr"/>
            <a:r>
              <a:rPr lang="en-US" sz="4000" b="1" u="sng" dirty="0"/>
              <a:t>Galatians 5:22-23</a:t>
            </a:r>
            <a:endParaRPr lang="en-US" sz="4000" u="sng" dirty="0"/>
          </a:p>
          <a:p>
            <a:pPr algn="ctr"/>
            <a:r>
              <a:rPr lang="en-US" sz="4000" dirty="0"/>
              <a:t>22 But the fruit of the Spirit is love, joy, peace, longsuffering, kindness, goodness, faithfulness, 23 gentleness, self-control. Against such there is no law.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When we Walk in the Spirit, we’ll have the Following Characteristics:</a:t>
            </a: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23439"/>
          </a:xfrm>
          <a:prstGeom prst="rect">
            <a:avLst/>
          </a:prstGeom>
        </p:spPr>
        <p:txBody>
          <a:bodyPr wrap="square">
            <a:spAutoFit/>
          </a:bodyPr>
          <a:lstStyle/>
          <a:p>
            <a:pPr algn="ctr"/>
            <a:r>
              <a:rPr lang="en-US" sz="4000" b="1" dirty="0"/>
              <a:t>1. Devoted to God</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Galatians 2:20</a:t>
            </a:r>
            <a:endParaRPr lang="en-US" sz="4000" u="sng" dirty="0"/>
          </a:p>
          <a:p>
            <a:pPr algn="ctr"/>
            <a:r>
              <a:rPr lang="en-US" sz="4000" dirty="0"/>
              <a:t>“I have been crucified with Christ. It is no longer I who live, but Christ who lives in me. And the life I now live in the flesh I live by faith in the Son of God, who loved me and gave himself for me”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Loyal </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24:12-13</a:t>
            </a:r>
            <a:endParaRPr lang="en-US" sz="4000" u="sng" dirty="0"/>
          </a:p>
          <a:p>
            <a:pPr algn="ctr"/>
            <a:r>
              <a:rPr lang="en-US" sz="4000" dirty="0">
                <a:solidFill>
                  <a:srgbClr val="FF0000"/>
                </a:solidFill>
              </a:rPr>
              <a:t>12 And because lawlessness will abound, the love of many will grow cold. 13 But he who endures to the end shall be saved.</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The Faithful Servant of God</a:t>
            </a:r>
            <a:endParaRPr lang="en-US" sz="3200" dirty="0"/>
          </a:p>
          <a:p>
            <a:pPr algn="ctr"/>
            <a:r>
              <a:rPr lang="en-US" sz="2800" b="1" dirty="0"/>
              <a:t>By Pastor Fee Soliven</a:t>
            </a:r>
            <a:endParaRPr lang="en-US" sz="2800" dirty="0"/>
          </a:p>
          <a:p>
            <a:pPr algn="ctr"/>
            <a:r>
              <a:rPr lang="en-US" sz="3200" b="1" dirty="0"/>
              <a:t>Psalm 86:1-5</a:t>
            </a:r>
            <a:endParaRPr lang="en-US" sz="3200" dirty="0"/>
          </a:p>
          <a:p>
            <a:pPr algn="ctr"/>
            <a:r>
              <a:rPr lang="en-US" sz="3200" b="1" dirty="0"/>
              <a:t>Sunday Morning</a:t>
            </a:r>
            <a:endParaRPr lang="en-US" sz="3200" dirty="0"/>
          </a:p>
          <a:p>
            <a:pPr algn="ctr"/>
            <a:r>
              <a:rPr lang="en-US" sz="3200" b="1" dirty="0"/>
              <a:t>February 17, 2019</a:t>
            </a:r>
            <a:endParaRPr lang="en-US" sz="3200" dirty="0"/>
          </a:p>
          <a:p>
            <a:pPr algn="ctr"/>
            <a:r>
              <a:rPr lang="en-US" sz="3200" dirty="0"/>
              <a:t> </a:t>
            </a:r>
          </a:p>
          <a:p>
            <a:pPr algn="ctr"/>
            <a:endParaRPr lang="en-US" sz="3200" dirty="0"/>
          </a:p>
        </p:txBody>
      </p:sp>
      <p:pic>
        <p:nvPicPr>
          <p:cNvPr id="4" name="Picture 3" descr="A person standing in front of a crowd&#10;&#10;Description automatically generated">
            <a:extLst>
              <a:ext uri="{FF2B5EF4-FFF2-40B4-BE49-F238E27FC236}">
                <a16:creationId xmlns:a16="http://schemas.microsoft.com/office/drawing/2014/main" id="{2E33FD84-F07B-49A4-839D-370FF75287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562475"/>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3699" y="6183389"/>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3.Unwavering</a:t>
            </a:r>
            <a:endParaRPr lang="en-US" sz="4000"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u="sng" dirty="0"/>
              <a:t>Hebrews 10:23</a:t>
            </a:r>
            <a:endParaRPr lang="en-US" sz="4000" u="sng" dirty="0"/>
          </a:p>
          <a:p>
            <a:pPr algn="ctr"/>
            <a:r>
              <a:rPr lang="en-US" sz="4000" dirty="0"/>
              <a:t>“Let us hold fast the confession of the hope unwavering, for he is faithful who has promised…”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Steadfast</a:t>
            </a:r>
            <a:endParaRPr lang="en-US" sz="4000" dirty="0"/>
          </a:p>
          <a:p>
            <a:pPr algn="ctr"/>
            <a:r>
              <a:rPr lang="en-US" sz="4000" dirty="0"/>
              <a:t> </a:t>
            </a:r>
          </a:p>
          <a:p>
            <a:pPr algn="ctr"/>
            <a:r>
              <a:rPr lang="en-US" sz="4000" b="1" dirty="0"/>
              <a:t> </a:t>
            </a:r>
            <a:endParaRPr lang="en-US" sz="4000" dirty="0"/>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15:58</a:t>
            </a:r>
            <a:endParaRPr lang="en-US" sz="4000" u="sng" dirty="0"/>
          </a:p>
          <a:p>
            <a:pPr algn="ctr"/>
            <a:r>
              <a:rPr lang="en-US" sz="4000" dirty="0"/>
              <a:t>“Therefore, my beloved brothers, be steadfast, immovable, always abounding in the work of the Lord, knowing that in the Lord your labor is not in vain.”</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5. Trustworthy</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Zechariah 8:16-17</a:t>
            </a:r>
            <a:r>
              <a:rPr lang="en-US" sz="4000" b="1" dirty="0"/>
              <a:t>	</a:t>
            </a:r>
            <a:endParaRPr lang="en-US" sz="4000" dirty="0"/>
          </a:p>
          <a:p>
            <a:pPr algn="ctr"/>
            <a:r>
              <a:rPr lang="en-US" sz="4000" dirty="0"/>
              <a:t>16 “These are the things that you shall do: Speak the truth to one another; render in your gates judgments that are true and make for peace; 17 do not devise evil in your hearts against one another, and love no false oath, for all these things I hate, declares the Lord.”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6. Dependable</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kumimoji="0" lang="en-US" sz="4000" b="0" i="0" u="sng" strike="noStrike" kern="1200" cap="none" spc="0" normalizeH="0" baseline="0" noProof="0" dirty="0">
                <a:ln>
                  <a:noFill/>
                </a:ln>
                <a:solidFill>
                  <a:srgbClr val="FFFFFF"/>
                </a:solidFill>
                <a:effectLst/>
                <a:uLnTx/>
                <a:uFillTx/>
                <a:latin typeface="Arial"/>
                <a:cs typeface="Arial"/>
              </a:rPr>
              <a:t> </a:t>
            </a:r>
            <a:r>
              <a:rPr lang="en-US" sz="4000" b="1" u="sng" dirty="0"/>
              <a:t>1 John 2:5-6</a:t>
            </a:r>
            <a:r>
              <a:rPr lang="en-US" sz="4000" b="1" dirty="0"/>
              <a:t>	</a:t>
            </a:r>
            <a:endParaRPr lang="en-US" sz="4000" dirty="0"/>
          </a:p>
          <a:p>
            <a:pPr algn="ctr"/>
            <a:r>
              <a:rPr lang="en-US" sz="4000" dirty="0"/>
              <a:t>5 But whoever keeps his word, in him truly the love of God is perfected. By this we may know that we are in him: 6 whoever says he abides in him ought to walk in the same way in which he walked.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7. Obedient</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Acts 5:29-30</a:t>
            </a:r>
            <a:endParaRPr lang="en-US" sz="4000" u="sng" dirty="0"/>
          </a:p>
          <a:p>
            <a:pPr algn="ctr"/>
            <a:r>
              <a:rPr lang="en-US" sz="4000" dirty="0"/>
              <a:t>But Peter and the other apostles answered and said: "We ought to obey God rather than men.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800" b="1" u="sng" dirty="0"/>
              <a:t>Psalm 86:1-5</a:t>
            </a:r>
            <a:endParaRPr lang="en-US" sz="3800" u="sng" dirty="0"/>
          </a:p>
          <a:p>
            <a:pPr algn="ctr"/>
            <a:r>
              <a:rPr lang="en-US" sz="3800" dirty="0"/>
              <a:t>1 Bow down Your ear, O LORD, hear me; For I am poor and needy. 2 Preserve my life, for I am holy; You are my God; Save Your servant who trusts in You! 3 Be merciful to me, O Lord, For I cry to You all day long. 4 Rejoice the soul of Your servant, For to You, O Lord, I lift up my soul. 5 For You, Lord, are good, and ready to forgive, And abundant in mercy to all those who call upon You. </a:t>
            </a:r>
          </a:p>
          <a:p>
            <a:pPr algn="ctr"/>
            <a:r>
              <a:rPr lang="en-US" sz="3800" dirty="0"/>
              <a:t> </a:t>
            </a:r>
          </a:p>
          <a:p>
            <a:pPr algn="ctr"/>
            <a:endParaRPr kumimoji="0" lang="en-US" sz="38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8. Fruitful</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Colossians 1:10 </a:t>
            </a:r>
            <a:endParaRPr lang="en-US" sz="4000" u="sng" dirty="0"/>
          </a:p>
          <a:p>
            <a:pPr algn="ctr"/>
            <a:r>
              <a:rPr lang="en-US" sz="4000" dirty="0"/>
              <a:t>“So as to walk in a manner worthy of the Lord, fully pleasing to him, bearing fruit in every good work and increasing in the knowledge of God.”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9. Faithful</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488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1 Samuel 12:24 </a:t>
            </a:r>
            <a:endParaRPr lang="en-US" sz="4000" u="sng" dirty="0"/>
          </a:p>
          <a:p>
            <a:pPr algn="ctr"/>
            <a:r>
              <a:rPr lang="en-US" sz="4000" dirty="0"/>
              <a:t>“Only fear the Lord and serve him faithfully with all your heart. For consider what great things he has done for you.”</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1090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Luke 16:10</a:t>
            </a:r>
            <a:endParaRPr lang="en-US" sz="4000" u="sng" dirty="0"/>
          </a:p>
          <a:p>
            <a:pPr algn="ctr"/>
            <a:r>
              <a:rPr lang="en-US" sz="4000" dirty="0">
                <a:solidFill>
                  <a:srgbClr val="FF0000"/>
                </a:solidFill>
              </a:rPr>
              <a:t>“One who is faithful in a very little is also faithful in much, and one who is dishonest in a very little is also dishonest in much.”</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634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Proverbs 3:3 </a:t>
            </a:r>
            <a:r>
              <a:rPr lang="en-US" sz="4000" b="1" dirty="0"/>
              <a:t>	</a:t>
            </a:r>
            <a:endParaRPr lang="en-US" sz="4000" dirty="0"/>
          </a:p>
          <a:p>
            <a:pPr algn="ctr"/>
            <a:r>
              <a:rPr lang="en-US" sz="4000" dirty="0"/>
              <a:t>“Let not steadfast love and faithfulness forsake you; bind them around your neck; write them on the tablet of your heart.”</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7386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Proverbs 28:20 </a:t>
            </a:r>
            <a:endParaRPr lang="en-US" sz="4000" u="sng" dirty="0"/>
          </a:p>
          <a:p>
            <a:pPr algn="ctr"/>
            <a:r>
              <a:rPr lang="en-US" sz="4000" dirty="0"/>
              <a:t>“A faithful man will abound with blessings, but whoever hastens to be rich will not go unpunished.”</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30610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1. How confident are you that you can trust the Lord in every circumstance? </a:t>
            </a:r>
            <a:endParaRPr lang="en-US" sz="4000" dirty="0"/>
          </a:p>
          <a:p>
            <a:pPr algn="ctr"/>
            <a:r>
              <a:rPr lang="en-US" sz="4000" b="1" dirty="0"/>
              <a:t> </a:t>
            </a:r>
            <a:endParaRPr lang="en-US" sz="4000" dirty="0"/>
          </a:p>
          <a:p>
            <a:pPr lvl="0" algn="ctr">
              <a:defRPr/>
            </a:pPr>
            <a:endParaRPr lang="en-US" sz="4000" dirty="0">
              <a:solidFill>
                <a:srgbClr val="FFFFFF"/>
              </a:solidFill>
            </a:endParaRPr>
          </a:p>
          <a:p>
            <a:pPr lvl="0" algn="ctr">
              <a:defRPr/>
            </a:pPr>
            <a:r>
              <a:rPr lang="en-US" sz="4000" dirty="0">
                <a:solidFill>
                  <a:srgbClr val="FFFFFF"/>
                </a:solidFill>
              </a:rPr>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4503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2. In what ways has He demonstrated His faithfulness in your life?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80414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dirty="0"/>
              <a:t>3. How faithful are you to the Lord? </a:t>
            </a:r>
            <a:endParaRPr lang="en-US" sz="4000" dirty="0"/>
          </a:p>
          <a:p>
            <a:pPr algn="ctr"/>
            <a:r>
              <a:rPr lang="en-US" sz="4000" b="1" dirty="0"/>
              <a:t> </a:t>
            </a:r>
            <a:endParaRPr lang="en-US" sz="4000" dirty="0"/>
          </a:p>
          <a:p>
            <a:pPr algn="ct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lvl="0" algn="ctr">
              <a:defRPr/>
            </a:pPr>
            <a:endParaRPr lang="en-US" sz="4000" dirty="0">
              <a:solidFill>
                <a:srgbClr val="FFFFFF"/>
              </a:solidFill>
            </a:endParaRPr>
          </a:p>
          <a:p>
            <a:pPr lvl="0" algn="ctr">
              <a:defRPr/>
            </a:pPr>
            <a:r>
              <a:rPr lang="en-US" sz="4000" dirty="0">
                <a:solidFill>
                  <a:srgbClr val="FFFFFF"/>
                </a:solidFill>
              </a:rPr>
              <a:t> </a:t>
            </a:r>
          </a:p>
          <a:p>
            <a:pPr lvl="0" algn="ctr">
              <a:defRPr/>
            </a:pPr>
            <a:r>
              <a:rPr lang="en-US" sz="4000" b="1" dirty="0">
                <a:solidFill>
                  <a:srgbClr val="FFFFFF"/>
                </a:solidFill>
              </a:rPr>
              <a:t> </a:t>
            </a:r>
            <a:endParaRPr lang="en-US" sz="4000"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4924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Faithfulness is one of the most important qualities in a Person’s Life</a:t>
            </a:r>
            <a:endParaRPr lang="en-US" sz="4000" dirty="0"/>
          </a:p>
          <a:p>
            <a:pPr algn="ct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4. How faithful are you to others?</a:t>
            </a:r>
            <a:endParaRPr lang="en-US" sz="4000" dirty="0"/>
          </a:p>
          <a:p>
            <a:pPr algn="ctr"/>
            <a:r>
              <a:rPr lang="en-US" sz="4000" b="1" dirty="0"/>
              <a:t> </a:t>
            </a:r>
            <a:endParaRPr lang="en-US" sz="4000" dirty="0"/>
          </a:p>
          <a:p>
            <a:pPr lvl="0" algn="ctr">
              <a:defRPr/>
            </a:pPr>
            <a:endParaRPr lang="en-US" sz="4000" dirty="0">
              <a:solidFill>
                <a:srgbClr val="FFFFFF"/>
              </a:solidFill>
            </a:endParaRP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72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87281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Genesis 32:9-10</a:t>
            </a:r>
            <a:endParaRPr lang="en-US" sz="4000" u="sng" dirty="0"/>
          </a:p>
          <a:p>
            <a:pPr algn="ctr"/>
            <a:r>
              <a:rPr lang="en-US" sz="4000" dirty="0"/>
              <a:t>“O God of my father Abraham and God of my father Isaac, O Lord, who said to me, ‘Return to your country and to your relatives, and I will prosper you,’ I am unworthy of all the lovingkindness and of all the faithfulness which You have shown to Your servant”</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Scripture Affirms </a:t>
            </a:r>
          </a:p>
          <a:p>
            <a:pPr algn="ctr"/>
            <a:r>
              <a:rPr lang="en-US" sz="4000" b="1" dirty="0"/>
              <a:t>God’s Faithfulness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632311"/>
          </a:xfrm>
          <a:prstGeom prst="rect">
            <a:avLst/>
          </a:prstGeom>
        </p:spPr>
        <p:txBody>
          <a:bodyPr wrap="square">
            <a:spAutoFit/>
          </a:bodyPr>
          <a:lstStyle/>
          <a:p>
            <a:pPr algn="ctr"/>
            <a:r>
              <a:rPr lang="en-US" sz="4000" b="1" u="sng" dirty="0"/>
              <a:t>Deuteronomy 7:9 </a:t>
            </a:r>
            <a:endParaRPr lang="en-US" sz="4000" u="sng" dirty="0"/>
          </a:p>
          <a:p>
            <a:pPr algn="ctr"/>
            <a:r>
              <a:rPr lang="en-US" sz="4000" dirty="0"/>
              <a:t>“Know therefore that the Lord your God, He is God, the faithful God, who keeps His covenant and His lovingkindness to a thousandth generation with those who love Him and keep His commandments.”</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u="sng" dirty="0"/>
              <a:t>Psalm 33:4</a:t>
            </a:r>
            <a:r>
              <a:rPr lang="en-US" sz="4000" u="sng" dirty="0"/>
              <a:t> </a:t>
            </a:r>
          </a:p>
          <a:p>
            <a:pPr algn="ctr"/>
            <a:r>
              <a:rPr lang="en-US" sz="4000" dirty="0"/>
              <a:t>“For the word of the Lord is upright, and all His work is done in faithfulness.”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22371</TotalTime>
  <Words>967</Words>
  <Application>Microsoft Office PowerPoint</Application>
  <PresentationFormat>On-screen Show (4:3)</PresentationFormat>
  <Paragraphs>168</Paragraphs>
  <Slides>51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1412</cp:revision>
  <dcterms:created xsi:type="dcterms:W3CDTF">2013-06-05T21:04:28Z</dcterms:created>
  <dcterms:modified xsi:type="dcterms:W3CDTF">2019-02-17T22:17:05Z</dcterms:modified>
</cp:coreProperties>
</file>