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sldIdLst>
    <p:sldId id="1110" r:id="rId2"/>
    <p:sldId id="698" r:id="rId3"/>
    <p:sldId id="258" r:id="rId4"/>
    <p:sldId id="790" r:id="rId5"/>
    <p:sldId id="793" r:id="rId6"/>
    <p:sldId id="1074" r:id="rId7"/>
    <p:sldId id="259" r:id="rId8"/>
    <p:sldId id="617" r:id="rId9"/>
    <p:sldId id="615" r:id="rId10"/>
    <p:sldId id="616" r:id="rId11"/>
    <p:sldId id="260" r:id="rId12"/>
    <p:sldId id="789" r:id="rId13"/>
    <p:sldId id="518" r:id="rId14"/>
    <p:sldId id="704" r:id="rId15"/>
    <p:sldId id="706" r:id="rId16"/>
    <p:sldId id="874" r:id="rId17"/>
    <p:sldId id="875" r:id="rId18"/>
    <p:sldId id="876" r:id="rId19"/>
    <p:sldId id="877" r:id="rId20"/>
    <p:sldId id="878" r:id="rId21"/>
    <p:sldId id="879" r:id="rId22"/>
    <p:sldId id="709" r:id="rId23"/>
    <p:sldId id="708" r:id="rId24"/>
    <p:sldId id="519" r:id="rId25"/>
    <p:sldId id="520" r:id="rId26"/>
    <p:sldId id="522" r:id="rId27"/>
    <p:sldId id="523" r:id="rId28"/>
    <p:sldId id="524" r:id="rId29"/>
    <p:sldId id="614" r:id="rId30"/>
    <p:sldId id="717" r:id="rId31"/>
    <p:sldId id="666" r:id="rId32"/>
    <p:sldId id="713" r:id="rId33"/>
    <p:sldId id="718" r:id="rId34"/>
    <p:sldId id="1089" r:id="rId35"/>
    <p:sldId id="1090" r:id="rId36"/>
    <p:sldId id="1091" r:id="rId37"/>
    <p:sldId id="1092" r:id="rId38"/>
    <p:sldId id="1093" r:id="rId39"/>
    <p:sldId id="1094" r:id="rId40"/>
    <p:sldId id="1095" r:id="rId41"/>
    <p:sldId id="1096" r:id="rId42"/>
    <p:sldId id="1097" r:id="rId43"/>
    <p:sldId id="1098" r:id="rId44"/>
    <p:sldId id="110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5.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3.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490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170099"/>
          </a:xfrm>
          <a:prstGeom prst="rect">
            <a:avLst/>
          </a:prstGeom>
        </p:spPr>
        <p:txBody>
          <a:bodyPr wrap="square">
            <a:spAutoFit/>
          </a:bodyPr>
          <a:lstStyle/>
          <a:p>
            <a:pPr algn="ctr"/>
            <a:r>
              <a:rPr lang="en-US" sz="4000" b="1" dirty="0"/>
              <a:t>The Steps of the Father to His Son </a:t>
            </a:r>
            <a:endParaRPr lang="en-US" sz="4000" dirty="0"/>
          </a:p>
          <a:p>
            <a:pPr algn="ctr"/>
            <a:r>
              <a:rPr lang="en-US" sz="4000" b="1" dirty="0"/>
              <a:t> </a:t>
            </a:r>
            <a:endParaRPr lang="en-US" sz="4000" dirty="0"/>
          </a:p>
          <a:p>
            <a:pPr algn="ctr"/>
            <a:r>
              <a:rPr lang="en-US" sz="4000" dirty="0"/>
              <a:t>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1. Wounded Heart</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2554545"/>
          </a:xfrm>
          <a:prstGeom prst="rect">
            <a:avLst/>
          </a:prstGeom>
        </p:spPr>
        <p:txBody>
          <a:bodyPr wrap="square">
            <a:spAutoFit/>
          </a:bodyPr>
          <a:lstStyle/>
          <a:p>
            <a:pPr algn="ctr"/>
            <a:r>
              <a:rPr lang="en-US" sz="4000" b="1" dirty="0"/>
              <a:t>2. Wondered about him Continually</a:t>
            </a:r>
            <a:endParaRPr lang="en-US" sz="4000" dirty="0"/>
          </a:p>
          <a:p>
            <a:pPr algn="ctr"/>
            <a:endParaRPr lang="en-US" sz="4000" dirty="0"/>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3. Waited Patiently</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4. Watched for him</a:t>
            </a:r>
            <a:r>
              <a:rPr lang="en-US" sz="4000" dirty="0"/>
              <a:t>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dirty="0"/>
              <a:t> </a:t>
            </a:r>
            <a:r>
              <a:rPr lang="en-US" sz="4000" b="1" dirty="0"/>
              <a:t>5. Wanted his son to Return Soon</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dirty="0"/>
              <a:t> </a:t>
            </a:r>
            <a:r>
              <a:rPr lang="en-US" sz="4000" b="1" dirty="0"/>
              <a:t>6. Welcomed him Home</a:t>
            </a: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Matthew 18:11-14</a:t>
            </a:r>
            <a:endParaRPr lang="en-US" sz="4000" u="sng" dirty="0"/>
          </a:p>
          <a:p>
            <a:pPr algn="ctr"/>
            <a:r>
              <a:rPr lang="en-US" sz="4000" dirty="0"/>
              <a:t>11 </a:t>
            </a:r>
            <a:r>
              <a:rPr lang="en-US" sz="4000" dirty="0">
                <a:solidFill>
                  <a:srgbClr val="FF0000"/>
                </a:solidFill>
              </a:rPr>
              <a:t>For the Son of Man has come to save that which was lost. </a:t>
            </a:r>
            <a:r>
              <a:rPr lang="en-US" sz="4000" dirty="0"/>
              <a:t>12 </a:t>
            </a:r>
            <a:r>
              <a:rPr lang="en-US" sz="4000" dirty="0">
                <a:solidFill>
                  <a:srgbClr val="FF0000"/>
                </a:solidFill>
              </a:rPr>
              <a:t>What do you think? If a man has a hundred sheep, and one of them goes astray, does he not leave the ninety-nine and go to the mountains to seek the one that is straying?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dirty="0"/>
              <a:t>13 </a:t>
            </a:r>
            <a:r>
              <a:rPr lang="en-US" sz="4000" dirty="0">
                <a:solidFill>
                  <a:srgbClr val="FF0000"/>
                </a:solidFill>
              </a:rPr>
              <a:t>And if he should find it, assuredly, I say to you, he rejoices more over that sheep than over the ninety-nine that did not go astray. </a:t>
            </a:r>
            <a:r>
              <a:rPr lang="en-US" sz="4000" dirty="0"/>
              <a:t>14 </a:t>
            </a:r>
            <a:r>
              <a:rPr lang="en-US" sz="4000" dirty="0">
                <a:solidFill>
                  <a:srgbClr val="FF0000"/>
                </a:solidFill>
              </a:rPr>
              <a:t>Even so it is not the will of your Father who is in heaven that one of these little ones should perish.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Isaiah 33:22</a:t>
            </a:r>
            <a:endParaRPr lang="en-US" sz="4000" u="sng" dirty="0"/>
          </a:p>
          <a:p>
            <a:pPr algn="ctr"/>
            <a:r>
              <a:rPr lang="en-US" sz="4000" dirty="0"/>
              <a:t>“(For the LORD is our Judge, The LORD is our Lawgiver, The LORD is our King; He will save us);”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Romans 10:9-13</a:t>
            </a:r>
            <a:endParaRPr lang="en-US" sz="4000" u="sng" dirty="0"/>
          </a:p>
          <a:p>
            <a:pPr algn="ctr"/>
            <a:r>
              <a:rPr lang="en-US" sz="4000" dirty="0"/>
              <a:t>9 that if you confess with your mouth the Lord Jesus and believe in your heart that God has raised Him from the dead, you will be saved. 10 For with the heart one believes unto righteousness, and with the mouth confession is made unto salvation. </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11 For the Scripture says, "Whoever believes on Him will not be put to shame."  12 For there is no distinction between Jew and Greek, for the same Lord over all is rich to all who call upon Him. 13 For "whoever calls on the name of the LORD shall be saved."  </a:t>
            </a:r>
          </a:p>
          <a:p>
            <a:pPr algn="ctr"/>
            <a:r>
              <a:rPr lang="en-US" sz="4000" b="1" dirty="0"/>
              <a:t>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2 Peter 3:9</a:t>
            </a:r>
            <a:endParaRPr lang="en-US" sz="4000" u="sng" dirty="0"/>
          </a:p>
          <a:p>
            <a:pPr algn="ctr"/>
            <a:r>
              <a:rPr lang="en-US" sz="4000" dirty="0"/>
              <a:t>“The Lord is not slack concerning His promise, as some count slackness, but is longsuffering toward us, not willing that any should perish but that all should come to repentance.”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u="sng" dirty="0"/>
              <a:t> </a:t>
            </a:r>
            <a:r>
              <a:rPr lang="en-US" sz="4000" b="1" u="sng" dirty="0"/>
              <a:t>Hebrews 9:27-28</a:t>
            </a:r>
            <a:endParaRPr lang="en-US" sz="4000" u="sng" dirty="0"/>
          </a:p>
          <a:p>
            <a:pPr algn="ctr"/>
            <a:r>
              <a:rPr lang="en-US" sz="4000" dirty="0"/>
              <a:t>27 And as it is appointed for men to die once, but after this the judgment, 28 so Christ was offered once to bear the sins of many. To those who eagerly wait for Him He will appear a second time, apart from sin, for salvation.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938992"/>
          </a:xfrm>
          <a:prstGeom prst="rect">
            <a:avLst/>
          </a:prstGeom>
        </p:spPr>
        <p:txBody>
          <a:bodyPr wrap="square">
            <a:spAutoFit/>
          </a:bodyPr>
          <a:lstStyle/>
          <a:p>
            <a:pPr algn="ctr"/>
            <a:r>
              <a:rPr lang="en-US" sz="4000" b="1" dirty="0"/>
              <a:t>What God Offers </a:t>
            </a:r>
          </a:p>
          <a:p>
            <a:pPr algn="ctr"/>
            <a:r>
              <a:rPr lang="en-US" sz="4000" b="1" dirty="0"/>
              <a:t>Repentant Prodigals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1. Forgiveness</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7478970"/>
          </a:xfrm>
          <a:prstGeom prst="rect">
            <a:avLst/>
          </a:prstGeom>
        </p:spPr>
        <p:txBody>
          <a:bodyPr wrap="square">
            <a:spAutoFit/>
          </a:bodyPr>
          <a:lstStyle/>
          <a:p>
            <a:pPr algn="ctr"/>
            <a:r>
              <a:rPr lang="en-US" sz="4000" b="1" u="sng" dirty="0"/>
              <a:t>Ephesians 4:30-32</a:t>
            </a:r>
            <a:endParaRPr lang="en-US" sz="4000" u="sng" dirty="0"/>
          </a:p>
          <a:p>
            <a:pPr algn="ctr"/>
            <a:r>
              <a:rPr lang="en-US" sz="4000" dirty="0"/>
              <a:t>30 And do not grieve the Holy Spirit of God, by whom you were sealed for the day of redemption. 31 Let all bitterness, wrath, anger, clamor, and evil speaking be put away from you, with all malice. 32 And be kind to one another, tenderhearted, forgiving one another, just as God in Christ forgave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1 John 1:9</a:t>
            </a:r>
            <a:endParaRPr lang="en-US" sz="4000" u="sng" dirty="0"/>
          </a:p>
          <a:p>
            <a:pPr algn="ctr"/>
            <a:r>
              <a:rPr lang="en-US" sz="4000" dirty="0"/>
              <a:t>“If we’ll confess our sins, God will be faithful to forgive us and cleanse us from all unrighteousness”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2. Acceptance</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Ephesians 1:3-6</a:t>
            </a:r>
            <a:endParaRPr lang="en-US" sz="4000" u="sng" dirty="0"/>
          </a:p>
          <a:p>
            <a:pPr algn="ctr"/>
            <a:r>
              <a:rPr lang="en-US" sz="4000" dirty="0"/>
              <a:t>3 Blessed be the God and Father of our Lord Jesus Christ, who has blessed us with every spiritual blessing in the heavenly places in Christ, 4 just as He chose us in Him before the foundation of the world, that we should be holy and without blame before Him in love, </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What a Glorious Father</a:t>
            </a:r>
            <a:endParaRPr lang="en-US" sz="3200" dirty="0"/>
          </a:p>
          <a:p>
            <a:pPr algn="ctr"/>
            <a:r>
              <a:rPr lang="en-US" sz="2800" b="1" dirty="0"/>
              <a:t>By Pastor Fee Soliven</a:t>
            </a:r>
            <a:endParaRPr lang="en-US" sz="2800" dirty="0"/>
          </a:p>
          <a:p>
            <a:pPr algn="ctr"/>
            <a:r>
              <a:rPr lang="en-US" sz="3200" b="1" dirty="0"/>
              <a:t>2 Corinthians 1:3-4 </a:t>
            </a:r>
            <a:endParaRPr lang="en-US" sz="3200" dirty="0"/>
          </a:p>
          <a:p>
            <a:pPr algn="ctr"/>
            <a:r>
              <a:rPr lang="en-US" sz="3200" b="1" dirty="0"/>
              <a:t>Sunday Morning</a:t>
            </a:r>
            <a:endParaRPr lang="en-US" sz="3200" dirty="0"/>
          </a:p>
          <a:p>
            <a:pPr algn="ctr"/>
            <a:r>
              <a:rPr lang="en-US" sz="3200" b="1" dirty="0"/>
              <a:t>February 3, 2019</a:t>
            </a:r>
            <a:endParaRPr lang="en-US" sz="3200" dirty="0"/>
          </a:p>
          <a:p>
            <a:pPr algn="ctr"/>
            <a:r>
              <a:rPr lang="en-US" sz="3200" dirty="0"/>
              <a:t> </a:t>
            </a:r>
          </a:p>
          <a:p>
            <a:pPr algn="ctr"/>
            <a:endParaRPr lang="en-US" sz="3200" dirty="0"/>
          </a:p>
        </p:txBody>
      </p:sp>
      <p:pic>
        <p:nvPicPr>
          <p:cNvPr id="5" name="Picture 4" descr="A picture containing sky, person, outdoor, flying&#10;&#10;Description automatically generated">
            <a:extLst>
              <a:ext uri="{FF2B5EF4-FFF2-40B4-BE49-F238E27FC236}">
                <a16:creationId xmlns:a16="http://schemas.microsoft.com/office/drawing/2014/main" id="{5EE2061A-5092-4D42-AFE3-6F550C50E1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62199"/>
            <a:ext cx="9144000" cy="4529091"/>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49087" y="6087860"/>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dirty="0"/>
              <a:t>5 having predestined us to adoption as sons by Jesus Christ to Himself, according to the good pleasure of His will, 6 to the praise of the glory of His grace, by which He has made us accepted in the Beloved. </a:t>
            </a:r>
          </a:p>
          <a:p>
            <a:pPr algn="ctr"/>
            <a:r>
              <a:rPr lang="en-US" sz="4000" dirty="0"/>
              <a:t> </a:t>
            </a:r>
          </a:p>
          <a:p>
            <a:pPr algn="ctr"/>
            <a:r>
              <a:rPr lang="en-US" sz="4000" dirty="0"/>
              <a:t> </a:t>
            </a:r>
          </a:p>
          <a:p>
            <a:pPr algn="ctr"/>
            <a:r>
              <a:rPr lang="en-US" sz="4000" dirty="0"/>
              <a:t> </a:t>
            </a: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323439"/>
          </a:xfrm>
          <a:prstGeom prst="rect">
            <a:avLst/>
          </a:prstGeom>
        </p:spPr>
        <p:txBody>
          <a:bodyPr wrap="square">
            <a:spAutoFit/>
          </a:bodyPr>
          <a:lstStyle/>
          <a:p>
            <a:pPr algn="ctr"/>
            <a:r>
              <a:rPr lang="en-US" sz="4000" b="1" dirty="0"/>
              <a:t>3. Restoration</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1 Peter 5:10</a:t>
            </a:r>
            <a:endParaRPr lang="en-US" sz="4000" u="sng" dirty="0"/>
          </a:p>
          <a:p>
            <a:pPr algn="ctr"/>
            <a:r>
              <a:rPr lang="en-US" sz="4000" dirty="0"/>
              <a:t>“And the God of all grace, who called you to his eternal glory in Christ, after you have suffered a little while, will himself restore you and make you strong, firm and steadfast.”</a:t>
            </a:r>
          </a:p>
          <a:p>
            <a:pPr algn="ctr"/>
            <a:r>
              <a:rPr lang="en-US" sz="4000" dirty="0"/>
              <a:t> </a:t>
            </a:r>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4. Rejoicing</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Luke 15:7</a:t>
            </a:r>
            <a:endParaRPr lang="en-US" sz="4000" u="sng" dirty="0"/>
          </a:p>
          <a:p>
            <a:pPr algn="ctr"/>
            <a:r>
              <a:rPr lang="en-US" sz="4000" dirty="0">
                <a:solidFill>
                  <a:srgbClr val="FF0000"/>
                </a:solidFill>
              </a:rPr>
              <a:t>“I say to you that likewise there will be more joy in heaven over one sinner who repents than over ninety-nine just persons who need no repentance.”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John 10:27-30</a:t>
            </a:r>
            <a:endParaRPr lang="en-US" sz="4000" u="sng" dirty="0"/>
          </a:p>
          <a:p>
            <a:pPr algn="ctr"/>
            <a:r>
              <a:rPr lang="en-US" sz="4000" dirty="0"/>
              <a:t>27 </a:t>
            </a:r>
            <a:r>
              <a:rPr lang="en-US" sz="4000" dirty="0">
                <a:solidFill>
                  <a:srgbClr val="FF0000"/>
                </a:solidFill>
              </a:rPr>
              <a:t>My sheep hear My voice, and I know them, and they follow Me. </a:t>
            </a:r>
            <a:r>
              <a:rPr lang="en-US" sz="4000" dirty="0"/>
              <a:t>28 </a:t>
            </a:r>
            <a:r>
              <a:rPr lang="en-US" sz="4000" dirty="0">
                <a:solidFill>
                  <a:srgbClr val="FF0000"/>
                </a:solidFill>
              </a:rPr>
              <a:t>And I give them eternal life, and they shall never perish; neither shall anyone snatch them out of My hand. </a:t>
            </a:r>
            <a:r>
              <a:rPr lang="en-US" sz="4000" dirty="0"/>
              <a:t>29 </a:t>
            </a:r>
            <a:r>
              <a:rPr lang="en-US" sz="4000" dirty="0">
                <a:solidFill>
                  <a:srgbClr val="FF0000"/>
                </a:solidFill>
              </a:rPr>
              <a:t>My Father, who has given them to Me, is greater than all; and no one is able to snatch them out of My Father's hand.</a:t>
            </a:r>
            <a:r>
              <a:rPr lang="en-US" sz="4000" dirty="0"/>
              <a:t> 30 </a:t>
            </a:r>
            <a:r>
              <a:rPr lang="en-US" sz="4000" dirty="0">
                <a:solidFill>
                  <a:srgbClr val="FF0000"/>
                </a:solidFill>
              </a:rPr>
              <a:t>I and My Father are one."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Ephesians 1:11-14</a:t>
            </a:r>
            <a:endParaRPr lang="en-US" sz="4000" u="sng" dirty="0"/>
          </a:p>
          <a:p>
            <a:pPr algn="ctr"/>
            <a:r>
              <a:rPr lang="en-US" sz="4000" dirty="0"/>
              <a:t>11 In Him also we have obtained an inheritance, being predestined according to the purpose of Him who works all things according to the counsel of His will, 12 that we who first trusted in Christ should be to the praise of His glory.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cs typeface="Arial"/>
              </a:rPr>
              <a:t> </a:t>
            </a:r>
            <a:r>
              <a:rPr lang="en-US" sz="4000" dirty="0"/>
              <a:t>13 In Him you also trusted, after you heard the word of truth, the gospel of your salvation; in whom also, having believed, you were sealed with the Holy Spirit of promise, 14 who is the guarantee of our inheritance until the redemption of the purchased possession, to the praise of His glory.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Romans 8:38-39</a:t>
            </a:r>
            <a:endParaRPr lang="en-US" sz="4000" u="sng" dirty="0"/>
          </a:p>
          <a:p>
            <a:pPr algn="ctr"/>
            <a:r>
              <a:rPr lang="en-US" sz="4000" dirty="0"/>
              <a:t>38 For I am persuaded that neither death nor life, nor angels nor principalities nor powers, nor things present nor things to come, 39 nor height nor depth, nor any other created thing, shall be able to separate us from the love of God which is in Christ Jesus our Lord.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3847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kumimoji="0" lang="en-US" sz="4000" b="0" i="0" u="sng" strike="noStrike" kern="1200" cap="none" spc="0" normalizeH="0" baseline="0" noProof="0" dirty="0">
                <a:ln>
                  <a:noFill/>
                </a:ln>
                <a:solidFill>
                  <a:srgbClr val="FFFFFF"/>
                </a:solidFill>
                <a:effectLst/>
                <a:uLnTx/>
                <a:uFillTx/>
                <a:latin typeface="Arial"/>
                <a:cs typeface="Arial"/>
              </a:rPr>
              <a:t> </a:t>
            </a:r>
            <a:r>
              <a:rPr lang="en-US" sz="4000" b="1" u="sng" dirty="0"/>
              <a:t>Hebrews 13:5-6</a:t>
            </a:r>
            <a:endParaRPr lang="en-US" sz="4000" u="sng" dirty="0"/>
          </a:p>
          <a:p>
            <a:pPr algn="ctr"/>
            <a:r>
              <a:rPr lang="en-US" sz="4000" dirty="0"/>
              <a:t>5 Let your conduct be without covetousness; be content with such things as you have. For He Himself has said, "I will never leave you nor forsake you."  6 So we may boldly say: "The LORD is my helper; I will not fear. What can man do to me?"</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26260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2 Corinthians 1:3-4 </a:t>
            </a:r>
            <a:r>
              <a:rPr lang="en-US" sz="4000" b="1" dirty="0"/>
              <a:t>	</a:t>
            </a:r>
            <a:endParaRPr lang="en-US" sz="4000" dirty="0"/>
          </a:p>
          <a:p>
            <a:pPr algn="ctr"/>
            <a:r>
              <a:rPr lang="en-US" sz="4000" dirty="0"/>
              <a:t>3 Blessed be the God and Father of our Lord Jesus Christ, the Father of mercies and God of all comfort, 4 who comforts us in all our affliction, so that we may be able to comfort those who are in any affliction, with the comfort with which we ourselves are comforted by God.</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1. Has there ever been a time in your life when you’ve come in humble repentance to God, confessing that you’ve messed up your life and need His forgiveness?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9488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2. If so, how have you seen the Lord’s restoration in your life?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47142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If not, why are you delaying?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4880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4. How has the representation of the earthly father in this story enriched your understanding of your heavenly Father?</a:t>
            </a:r>
            <a:endParaRPr lang="en-US" sz="4000" dirty="0"/>
          </a:p>
          <a:p>
            <a:pPr lvl="0" algn="ctr">
              <a:defRPr/>
            </a:pPr>
            <a:endParaRPr lang="en-US" sz="4000" dirty="0">
              <a:solidFill>
                <a:srgbClr val="FFFFFF"/>
              </a:solidFill>
            </a:endParaRP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1090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06360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Jesus was a skillful storyteller, and perhaps His most Masterful Parable was that of the Prodigal Son</a:t>
            </a:r>
            <a:endParaRPr lang="en-US" sz="4000" dirty="0"/>
          </a:p>
          <a:p>
            <a:pPr algn="ctr"/>
            <a:r>
              <a:rPr lang="en-US" sz="4000" b="1" dirty="0"/>
              <a:t> </a:t>
            </a:r>
            <a:endParaRPr lang="en-US" sz="4000" dirty="0"/>
          </a:p>
          <a:p>
            <a:pPr algn="ctr"/>
            <a:endParaRPr lang="en-US" sz="4000" dirty="0"/>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1 John 3:1-3</a:t>
            </a:r>
            <a:endParaRPr lang="en-US" sz="3700" u="sng" dirty="0"/>
          </a:p>
          <a:p>
            <a:pPr algn="ctr"/>
            <a:r>
              <a:rPr lang="en-US" sz="3700" dirty="0"/>
              <a:t>1 Behold what manner of love the Father has bestowed on us, that we should be called children of God! Therefore the world does not know us, because it did not know Him. 2 Beloved, now we are children of God; and it has not yet been revealed what we shall be, but we know that when He is revealed, we shall be like Him, for we shall see Him as He is. 3 And everyone who has this hope in Him purifies himself, just as He is pure.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u="sng" dirty="0"/>
              <a:t>The Older Son</a:t>
            </a:r>
            <a:endParaRPr lang="en-US" sz="4000" u="sng" dirty="0"/>
          </a:p>
          <a:p>
            <a:pPr algn="ctr"/>
            <a:r>
              <a:rPr lang="en-US" sz="4000" dirty="0"/>
              <a:t>Angry, Bitter, Resentful, Self-Righteous, Jealous, Rejection, Unforgiveness, Disrespect, Accusation, Caustic Biting and Piercing Words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3785652"/>
          </a:xfrm>
          <a:prstGeom prst="rect">
            <a:avLst/>
          </a:prstGeom>
        </p:spPr>
        <p:txBody>
          <a:bodyPr wrap="square">
            <a:spAutoFit/>
          </a:bodyPr>
          <a:lstStyle/>
          <a:p>
            <a:pPr algn="ctr"/>
            <a:r>
              <a:rPr lang="en-US" sz="4000" b="1" dirty="0"/>
              <a:t>The Younger Son </a:t>
            </a:r>
          </a:p>
          <a:p>
            <a:pPr algn="ctr"/>
            <a:r>
              <a:rPr lang="en-US" sz="4000" b="1" dirty="0"/>
              <a:t>“The Prodigal Son”</a:t>
            </a:r>
            <a:endParaRPr lang="en-US" sz="4000" dirty="0"/>
          </a:p>
          <a:p>
            <a:pPr algn="ctr"/>
            <a:r>
              <a:rPr lang="en-US" sz="4000" dirty="0"/>
              <a:t>Desires, Decision, Departure, Wandering and Wanting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1938992"/>
          </a:xfrm>
          <a:prstGeom prst="rect">
            <a:avLst/>
          </a:prstGeom>
        </p:spPr>
        <p:txBody>
          <a:bodyPr wrap="square">
            <a:spAutoFit/>
          </a:bodyPr>
          <a:lstStyle/>
          <a:p>
            <a:pPr algn="ctr"/>
            <a:r>
              <a:rPr lang="en-US" sz="4000" b="1" dirty="0"/>
              <a:t>God (Our Father)</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22095</TotalTime>
  <Words>1187</Words>
  <Application>Microsoft Office PowerPoint</Application>
  <PresentationFormat>On-screen Show (4:3)</PresentationFormat>
  <Paragraphs>117</Paragraphs>
  <Slides>44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1392</cp:revision>
  <dcterms:created xsi:type="dcterms:W3CDTF">2013-06-05T21:04:28Z</dcterms:created>
  <dcterms:modified xsi:type="dcterms:W3CDTF">2019-02-04T05:46:17Z</dcterms:modified>
</cp:coreProperties>
</file>