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4"/>
  </p:notesMasterIdLst>
  <p:sldIdLst>
    <p:sldId id="1110" r:id="rId2"/>
    <p:sldId id="698" r:id="rId3"/>
    <p:sldId id="258" r:id="rId4"/>
    <p:sldId id="790" r:id="rId5"/>
    <p:sldId id="793" r:id="rId6"/>
    <p:sldId id="1074" r:id="rId7"/>
    <p:sldId id="259" r:id="rId8"/>
    <p:sldId id="617" r:id="rId9"/>
    <p:sldId id="615" r:id="rId10"/>
    <p:sldId id="616" r:id="rId11"/>
    <p:sldId id="260" r:id="rId12"/>
    <p:sldId id="789" r:id="rId13"/>
    <p:sldId id="518" r:id="rId14"/>
    <p:sldId id="704" r:id="rId15"/>
    <p:sldId id="706" r:id="rId16"/>
    <p:sldId id="874" r:id="rId17"/>
    <p:sldId id="875" r:id="rId18"/>
    <p:sldId id="876" r:id="rId19"/>
    <p:sldId id="877" r:id="rId20"/>
    <p:sldId id="878" r:id="rId21"/>
    <p:sldId id="879" r:id="rId22"/>
    <p:sldId id="709" r:id="rId23"/>
    <p:sldId id="708" r:id="rId24"/>
    <p:sldId id="519" r:id="rId25"/>
    <p:sldId id="520" r:id="rId26"/>
    <p:sldId id="522" r:id="rId27"/>
    <p:sldId id="523" r:id="rId28"/>
    <p:sldId id="524" r:id="rId29"/>
    <p:sldId id="614" r:id="rId30"/>
    <p:sldId id="717" r:id="rId31"/>
    <p:sldId id="666" r:id="rId32"/>
    <p:sldId id="713" r:id="rId33"/>
    <p:sldId id="718" r:id="rId34"/>
    <p:sldId id="1089" r:id="rId35"/>
    <p:sldId id="1090" r:id="rId36"/>
    <p:sldId id="1091" r:id="rId37"/>
    <p:sldId id="1092" r:id="rId38"/>
    <p:sldId id="1093" r:id="rId39"/>
    <p:sldId id="1094" r:id="rId40"/>
    <p:sldId id="1095" r:id="rId41"/>
    <p:sldId id="1096" r:id="rId42"/>
    <p:sldId id="1204"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4660"/>
  </p:normalViewPr>
  <p:slideViewPr>
    <p:cSldViewPr>
      <p:cViewPr varScale="1">
        <p:scale>
          <a:sx n="108" d="100"/>
          <a:sy n="108" d="100"/>
        </p:scale>
        <p:origin x="150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3/3/2019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29</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5.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6.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7.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8.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9.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1.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49066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3785652"/>
          </a:xfrm>
          <a:prstGeom prst="rect">
            <a:avLst/>
          </a:prstGeom>
        </p:spPr>
        <p:txBody>
          <a:bodyPr wrap="square">
            <a:spAutoFit/>
          </a:bodyPr>
          <a:lstStyle/>
          <a:p>
            <a:pPr algn="ctr"/>
            <a:r>
              <a:rPr lang="en-US" sz="4000" b="1" u="sng" dirty="0"/>
              <a:t>1 John 3:20-21</a:t>
            </a:r>
            <a:endParaRPr lang="en-US" sz="4000" u="sng" dirty="0"/>
          </a:p>
          <a:p>
            <a:pPr algn="ctr"/>
            <a:r>
              <a:rPr lang="en-US" sz="4000" dirty="0"/>
              <a:t>“For if our heart condemns us, God is greater than our heart, and knows all things.” </a:t>
            </a:r>
          </a:p>
          <a:p>
            <a:pPr algn="ctr"/>
            <a:r>
              <a:rPr lang="en-US" sz="4000" dirty="0">
                <a:solidFill>
                  <a:srgbClr val="FF0000"/>
                </a:solidFill>
              </a:rPr>
              <a:t> </a:t>
            </a:r>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Matthew 10:29-30</a:t>
            </a:r>
            <a:endParaRPr lang="en-US" sz="4000" u="sng" dirty="0"/>
          </a:p>
          <a:p>
            <a:pPr algn="ctr"/>
            <a:r>
              <a:rPr lang="en-US" sz="4000" dirty="0"/>
              <a:t>29 </a:t>
            </a:r>
            <a:r>
              <a:rPr lang="en-US" sz="4000" dirty="0">
                <a:solidFill>
                  <a:srgbClr val="FF0000"/>
                </a:solidFill>
              </a:rPr>
              <a:t>Are not two sparrows sold for a copper coin? And not one of them falls to the ground apart from your Father's will.</a:t>
            </a:r>
            <a:r>
              <a:rPr lang="en-US" sz="4000" dirty="0"/>
              <a:t> 30 </a:t>
            </a:r>
            <a:r>
              <a:rPr lang="en-US" sz="4000" dirty="0">
                <a:solidFill>
                  <a:srgbClr val="FF0000"/>
                </a:solidFill>
              </a:rPr>
              <a:t>But the very hairs of your head are all numbered</a:t>
            </a:r>
            <a:r>
              <a:rPr lang="en-US" sz="4000" dirty="0"/>
              <a:t>. </a:t>
            </a:r>
          </a:p>
          <a:p>
            <a:pPr algn="ctr"/>
            <a:r>
              <a:rPr lang="en-US" sz="4000" dirty="0"/>
              <a:t>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8094524"/>
          </a:xfrm>
          <a:prstGeom prst="rect">
            <a:avLst/>
          </a:prstGeom>
        </p:spPr>
        <p:txBody>
          <a:bodyPr wrap="square">
            <a:spAutoFit/>
          </a:bodyPr>
          <a:lstStyle/>
          <a:p>
            <a:pPr algn="ctr"/>
            <a:r>
              <a:rPr lang="en-US" sz="4000" b="1" u="sng" dirty="0"/>
              <a:t>Psalm 139:4</a:t>
            </a:r>
            <a:endParaRPr lang="en-US" sz="4000" u="sng" dirty="0"/>
          </a:p>
          <a:p>
            <a:pPr algn="ctr"/>
            <a:r>
              <a:rPr lang="en-US" sz="4000" dirty="0"/>
              <a:t>“For there is not a word on my tongue, But behold, O LORD, You know it altogether.”</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Isaiah 46:9-10</a:t>
            </a:r>
            <a:endParaRPr lang="en-US" sz="4000" u="sng" dirty="0"/>
          </a:p>
          <a:p>
            <a:pPr algn="ctr"/>
            <a:r>
              <a:rPr lang="en-US" sz="4000" dirty="0"/>
              <a:t>9 Remember the former things of old, For I am God, and there is no other; I am God, and there is none like Me, 10 Declaring the end from the beginning, And from ancient times things that are not yet done, Saying, 'My counsel shall stand, And I will do all My pleasure,'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Psalm 139:1-3</a:t>
            </a:r>
            <a:endParaRPr lang="en-US" sz="4000" u="sng" dirty="0"/>
          </a:p>
          <a:p>
            <a:pPr algn="ctr"/>
            <a:r>
              <a:rPr lang="en-US" sz="4000" dirty="0"/>
              <a:t>1 O LORD, You have searched me and known me. 2 You know my sitting down and my rising up; You understand my thought afar off. 3 You comprehend my path and my lying down, And are acquainted with all my ways. </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863417"/>
          </a:xfrm>
          <a:prstGeom prst="rect">
            <a:avLst/>
          </a:prstGeom>
        </p:spPr>
        <p:txBody>
          <a:bodyPr wrap="square">
            <a:spAutoFit/>
          </a:bodyPr>
          <a:lstStyle/>
          <a:p>
            <a:pPr algn="ctr"/>
            <a:r>
              <a:rPr lang="en-US" sz="4000" dirty="0"/>
              <a:t> </a:t>
            </a:r>
            <a:r>
              <a:rPr lang="en-US" sz="4000" b="1" u="sng" dirty="0"/>
              <a:t>Psalm 139:15-16</a:t>
            </a:r>
            <a:endParaRPr lang="en-US" sz="4000" u="sng" dirty="0"/>
          </a:p>
          <a:p>
            <a:pPr algn="ctr"/>
            <a:r>
              <a:rPr lang="en-US" sz="4000" dirty="0"/>
              <a:t>15 My frame was not hidden from You, When I was made in secret, And skillfully wrought in the lowest parts of the earth. 16 Your eyes saw my substance, being yet unformed. And in Your book they all were written, The days fashioned for me, When as yet there were none of them.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When God says “Wait,” that’s exactly what He means for us to do.</a:t>
            </a:r>
            <a:endParaRPr lang="en-US" sz="4000" dirty="0"/>
          </a:p>
          <a:p>
            <a:pPr algn="ctr"/>
            <a:endParaRPr lang="en-US" sz="4000" dirty="0"/>
          </a:p>
          <a:p>
            <a:pPr algn="ctr"/>
            <a:endParaRPr lang="en-US" sz="40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What are the requirements for Waiting upon God?</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b="1" dirty="0"/>
              <a:t>Trust</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dirty="0"/>
              <a:t> </a:t>
            </a:r>
            <a:r>
              <a:rPr lang="en-US" sz="4000" b="1" u="sng" dirty="0"/>
              <a:t>Matthew 7:7</a:t>
            </a:r>
            <a:endParaRPr lang="en-US" sz="4000" u="sng" dirty="0"/>
          </a:p>
          <a:p>
            <a:pPr algn="ctr"/>
            <a:r>
              <a:rPr lang="en-US" sz="4000" dirty="0">
                <a:solidFill>
                  <a:srgbClr val="FF0000"/>
                </a:solidFill>
              </a:rPr>
              <a:t>"Ask, and it will be given to you; seek, and you will find; knock, and it will be opened to you.” </a:t>
            </a:r>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7478970"/>
          </a:xfrm>
          <a:prstGeom prst="rect">
            <a:avLst/>
          </a:prstGeom>
        </p:spPr>
        <p:txBody>
          <a:bodyPr wrap="square">
            <a:spAutoFit/>
          </a:bodyPr>
          <a:lstStyle/>
          <a:p>
            <a:pPr algn="ctr"/>
            <a:r>
              <a:rPr lang="en-US" sz="4000" b="1" u="sng" dirty="0"/>
              <a:t>Romans 12:9-12</a:t>
            </a:r>
            <a:endParaRPr lang="en-US" sz="4000" u="sng" dirty="0"/>
          </a:p>
          <a:p>
            <a:pPr algn="ctr"/>
            <a:r>
              <a:rPr lang="en-US" sz="4000" dirty="0"/>
              <a:t>9 Let love be without hypocrisy. Abhor what is evil. Cling to what is good. 10 Be kindly affectionate to one another with brotherly love, in honor giving preference to one another; 11 not lagging in diligence, fervent in spirit, serving the Lord; 12 rejoicing in hope, patient in tribulation, continuing steadfastly in prayer…</a:t>
            </a:r>
          </a:p>
          <a:p>
            <a:pPr algn="ctr"/>
            <a:r>
              <a:rPr lang="en-US" sz="4000" dirty="0"/>
              <a:t> </a:t>
            </a:r>
          </a:p>
          <a:p>
            <a:pPr algn="ctr"/>
            <a:endParaRPr lang="en-US" sz="4000" dirty="0"/>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b="1" dirty="0"/>
              <a:t>1. Patience</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710077"/>
          </a:xfrm>
          <a:prstGeom prst="rect">
            <a:avLst/>
          </a:prstGeom>
        </p:spPr>
        <p:txBody>
          <a:bodyPr wrap="square">
            <a:spAutoFit/>
          </a:bodyPr>
          <a:lstStyle/>
          <a:p>
            <a:pPr algn="ctr"/>
            <a:r>
              <a:rPr lang="en-US" sz="4000" b="1" u="sng" dirty="0"/>
              <a:t>Psalm 37:7-9</a:t>
            </a:r>
            <a:endParaRPr lang="en-US" sz="4000" u="sng" dirty="0"/>
          </a:p>
          <a:p>
            <a:pPr algn="ctr"/>
            <a:r>
              <a:rPr lang="en-US" sz="4000" dirty="0"/>
              <a:t>7 Rest in the LORD, and wait patiently for Him; Do not fret because of him who prospers in his way, Because of the man who brings wicked schemes to pass. 8 Cease from anger, and forsake wrath; Do not fret--it only causes harm. 9 For evildoers shall be cut off; But those who wait on the LORD, They shall inherit the earth. </a:t>
            </a:r>
          </a:p>
          <a:p>
            <a:pPr algn="ctr"/>
            <a:r>
              <a:rPr lang="en-US" sz="4000" dirty="0"/>
              <a:t> </a:t>
            </a:r>
          </a:p>
          <a:p>
            <a:pPr algn="ctr"/>
            <a:r>
              <a:rPr lang="en-US" sz="4000" b="1" dirty="0"/>
              <a:t> </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2. Courage</a:t>
            </a:r>
            <a:endParaRPr lang="en-US" sz="4000" dirty="0"/>
          </a:p>
          <a:p>
            <a:pPr algn="ctr"/>
            <a:r>
              <a:rPr lang="en-US" sz="4000" dirty="0"/>
              <a:t>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8710077"/>
          </a:xfrm>
          <a:prstGeom prst="rect">
            <a:avLst/>
          </a:prstGeom>
        </p:spPr>
        <p:txBody>
          <a:bodyPr wrap="square">
            <a:spAutoFit/>
          </a:bodyPr>
          <a:lstStyle/>
          <a:p>
            <a:pPr algn="ctr"/>
            <a:r>
              <a:rPr lang="en-US" sz="4000" b="1" u="sng" dirty="0"/>
              <a:t>Psalm 31:23-24</a:t>
            </a:r>
            <a:endParaRPr lang="en-US" sz="4000" u="sng" dirty="0"/>
          </a:p>
          <a:p>
            <a:pPr algn="ctr"/>
            <a:r>
              <a:rPr lang="en-US" sz="4000" dirty="0"/>
              <a:t>23 Oh, love the LORD, all you His saints! For the LORD preserves the faithful, And fully repays the proud person. 24 Be of good courage, And He shall strengthen your heart, All you who hope in the LORD.</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b="1" dirty="0"/>
              <a:t> </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3. Determination</a:t>
            </a:r>
            <a:endParaRPr lang="en-US" sz="4000" dirty="0"/>
          </a:p>
          <a:p>
            <a:pPr algn="ctr"/>
            <a:r>
              <a:rPr lang="en-US" sz="4000" b="1" dirty="0"/>
              <a:t> </a:t>
            </a:r>
            <a:endParaRPr lang="en-US" sz="4000" dirty="0"/>
          </a:p>
          <a:p>
            <a:pPr algn="ctr"/>
            <a:r>
              <a:rPr lang="en-US" sz="4000" dirty="0"/>
              <a:t> </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6863417"/>
          </a:xfrm>
          <a:prstGeom prst="rect">
            <a:avLst/>
          </a:prstGeom>
        </p:spPr>
        <p:txBody>
          <a:bodyPr wrap="square">
            <a:spAutoFit/>
          </a:bodyPr>
          <a:lstStyle/>
          <a:p>
            <a:pPr algn="ctr"/>
            <a:r>
              <a:rPr lang="en-US" sz="4000" b="1" u="sng" dirty="0"/>
              <a:t>1 Corinthians 9:24-27</a:t>
            </a:r>
            <a:endParaRPr lang="en-US" sz="4000" u="sng" dirty="0"/>
          </a:p>
          <a:p>
            <a:pPr algn="ctr"/>
            <a:r>
              <a:rPr lang="en-US" sz="4000" dirty="0"/>
              <a:t>24 Do you not know that those who run in a race all run, but one receives the prize? Run in such a way that you may obtain it. 25 And everyone who competes for the prize is temperate in all things. Now they do it to obtain a perishable crown, but we for an imperishable crown.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dirty="0"/>
              <a:t>26 Therefore I run thus: not with uncertainty. Thus I fight: not as one who beats the air. 27 But I discipline my body and bring it into subjection, lest, when I have preached to others, I myself should become disqualified.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Zephaniah 3:8</a:t>
            </a:r>
            <a:endParaRPr lang="en-US" sz="4000" u="sng" dirty="0"/>
          </a:p>
          <a:p>
            <a:pPr algn="ctr"/>
            <a:r>
              <a:rPr lang="en-US" sz="4000" dirty="0"/>
              <a:t>8 "Therefore wait for Me," says the LORD, "Until the day I rise up for plunder; My determination is to gather the nations To My assembly of kingdoms, To pour on them My indignation, All my fierce anger; All the earth shall be devoured With the fire of My jealousy.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4. Strength</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30480"/>
            <a:ext cx="8686800" cy="3539430"/>
          </a:xfrm>
          <a:prstGeom prst="rect">
            <a:avLst/>
          </a:prstGeom>
          <a:noFill/>
        </p:spPr>
        <p:txBody>
          <a:bodyPr wrap="square" rtlCol="0">
            <a:spAutoFit/>
          </a:bodyPr>
          <a:lstStyle/>
          <a:p>
            <a:pPr algn="ctr"/>
            <a:r>
              <a:rPr lang="en-US" sz="3200" b="1" dirty="0"/>
              <a:t>God Your Ways are Better</a:t>
            </a:r>
            <a:endParaRPr lang="en-US" sz="3200" dirty="0"/>
          </a:p>
          <a:p>
            <a:pPr algn="ctr"/>
            <a:r>
              <a:rPr lang="en-US" sz="2800" b="1" dirty="0"/>
              <a:t>By Pastor Fee Soliven</a:t>
            </a:r>
            <a:endParaRPr lang="en-US" sz="2800" dirty="0"/>
          </a:p>
          <a:p>
            <a:pPr algn="ctr"/>
            <a:r>
              <a:rPr lang="en-US" sz="3200" b="1" dirty="0"/>
              <a:t>Psalm 27:11-14</a:t>
            </a:r>
            <a:endParaRPr lang="en-US" sz="3200" dirty="0"/>
          </a:p>
          <a:p>
            <a:pPr algn="ctr"/>
            <a:r>
              <a:rPr lang="en-US" sz="3200" b="1" dirty="0"/>
              <a:t>Sunday Morning</a:t>
            </a:r>
            <a:endParaRPr lang="en-US" sz="3200" dirty="0"/>
          </a:p>
          <a:p>
            <a:pPr algn="ctr"/>
            <a:r>
              <a:rPr lang="en-US" sz="3200" b="1" dirty="0"/>
              <a:t>March 1, 2019</a:t>
            </a:r>
            <a:endParaRPr lang="en-US" sz="3200" dirty="0"/>
          </a:p>
          <a:p>
            <a:pPr algn="ctr"/>
            <a:r>
              <a:rPr lang="en-US" sz="3200" dirty="0"/>
              <a:t> </a:t>
            </a:r>
          </a:p>
          <a:p>
            <a:pPr algn="ctr"/>
            <a:endParaRPr lang="en-US" sz="3200" dirty="0"/>
          </a:p>
        </p:txBody>
      </p:sp>
      <p:pic>
        <p:nvPicPr>
          <p:cNvPr id="4" name="Picture 3" descr="A picture containing sky&#10;&#10;Description automatically generated">
            <a:extLst>
              <a:ext uri="{FF2B5EF4-FFF2-40B4-BE49-F238E27FC236}">
                <a16:creationId xmlns:a16="http://schemas.microsoft.com/office/drawing/2014/main" id="{ACF077E9-EA89-42DA-8C6E-6D3EA1C223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38400"/>
            <a:ext cx="9144000" cy="4419600"/>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0" y="6036815"/>
            <a:ext cx="1094913" cy="82118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lang="en-US" sz="4000" b="1" u="sng" dirty="0"/>
              <a:t>Philippians 4:13</a:t>
            </a:r>
            <a:endParaRPr lang="en-US" sz="4000" u="sng" dirty="0"/>
          </a:p>
          <a:p>
            <a:pPr algn="ctr"/>
            <a:r>
              <a:rPr lang="en-US" sz="4000" dirty="0"/>
              <a:t>“I can do all things through him who strengthens me.”</a:t>
            </a:r>
          </a:p>
          <a:p>
            <a:pPr algn="ctr"/>
            <a:r>
              <a:rPr lang="en-US" sz="4000" dirty="0"/>
              <a:t>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5016758"/>
          </a:xfrm>
          <a:prstGeom prst="rect">
            <a:avLst/>
          </a:prstGeom>
        </p:spPr>
        <p:txBody>
          <a:bodyPr wrap="square">
            <a:spAutoFit/>
          </a:bodyPr>
          <a:lstStyle/>
          <a:p>
            <a:pPr algn="ctr"/>
            <a:r>
              <a:rPr lang="en-US" sz="4000" b="1" u="sng" dirty="0"/>
              <a:t>Isaiah 41:10</a:t>
            </a:r>
            <a:r>
              <a:rPr lang="en-US" sz="4000" b="1" dirty="0"/>
              <a:t>	</a:t>
            </a:r>
            <a:endParaRPr lang="en-US" sz="4000" dirty="0"/>
          </a:p>
          <a:p>
            <a:pPr algn="ctr"/>
            <a:r>
              <a:rPr lang="en-US" sz="4000" dirty="0"/>
              <a:t>“Fear not, for I am with you; be not dismayed, for I am your God; I will strengthen you, I will help you, I will uphold you with my righteous right hand.”</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Deuteronomy 31:6 </a:t>
            </a:r>
            <a:endParaRPr lang="en-US" sz="4000" u="sng" dirty="0"/>
          </a:p>
          <a:p>
            <a:pPr algn="ctr"/>
            <a:r>
              <a:rPr lang="en-US" sz="4000" dirty="0"/>
              <a:t>“Be strong and courageous. Do not fear or be in dread of them, for it is the Lord your God who goes with you. He will not leave you or forsake you.”</a:t>
            </a:r>
          </a:p>
          <a:p>
            <a:pPr algn="ctr"/>
            <a:r>
              <a:rPr lang="en-US" sz="4000" dirty="0"/>
              <a:t> </a:t>
            </a:r>
          </a:p>
          <a:p>
            <a:pPr algn="ctr"/>
            <a:endParaRPr lang="en-US" sz="4000" b="1" dirty="0"/>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ext uri="{D42A27DB-BD31-4B8C-83A1-F6EECF244321}">
                    <p14:modId xmlns:p14="http://schemas.microsoft.com/office/powerpoint/2010/main" val="2785181017"/>
                  </p:ext>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5. Endurance</a:t>
            </a:r>
            <a:endParaRPr lang="en-US" sz="4000" dirty="0"/>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Romans 5:3-4 </a:t>
            </a:r>
            <a:endParaRPr lang="en-US" sz="4000" u="sng" dirty="0"/>
          </a:p>
          <a:p>
            <a:pPr algn="ctr"/>
            <a:r>
              <a:rPr lang="en-US" sz="4000" dirty="0"/>
              <a:t>3 More than that, we rejoice in our sufferings, 4 knowing that suffering produces endurance, and endurance produces character, and character produces hope,</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794632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James 1:12</a:t>
            </a:r>
            <a:r>
              <a:rPr lang="en-US" sz="4000" b="1" dirty="0"/>
              <a:t>	</a:t>
            </a:r>
            <a:endParaRPr lang="en-US" sz="4000" dirty="0"/>
          </a:p>
          <a:p>
            <a:pPr algn="ctr"/>
            <a:r>
              <a:rPr lang="en-US" sz="4000" dirty="0"/>
              <a:t>12 Blessed is the man who remains steadfast under trial, for when he has stood the test he will receive the crown of life, which God has promised to those who love him.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655599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lang="en-US" sz="4000" b="1" u="sng" dirty="0"/>
              <a:t>Hebrews 10:36 </a:t>
            </a:r>
            <a:endParaRPr lang="en-US" sz="4000" u="sng" dirty="0"/>
          </a:p>
          <a:p>
            <a:pPr algn="ctr"/>
            <a:r>
              <a:rPr lang="en-US" sz="4000" dirty="0"/>
              <a:t>For you have need of endurance, so that when you have done the will of God you may receive what is promised.</a:t>
            </a:r>
          </a:p>
          <a:p>
            <a:pPr algn="ctr"/>
            <a:r>
              <a:rPr lang="en-US" sz="4000" dirty="0"/>
              <a:t> </a:t>
            </a:r>
          </a:p>
          <a:p>
            <a:pPr algn="ctr"/>
            <a:r>
              <a:rPr lang="en-US" sz="4000" dirty="0"/>
              <a:t> </a:t>
            </a:r>
          </a:p>
          <a:p>
            <a:pPr algn="ctr"/>
            <a:r>
              <a:rPr lang="en-US" sz="4000" dirty="0"/>
              <a:t> </a:t>
            </a:r>
          </a:p>
          <a:p>
            <a:pPr algn="ctr"/>
            <a:endParaRPr lang="en-US" sz="4000" b="1" dirty="0"/>
          </a:p>
          <a:p>
            <a:pPr algn="ctr"/>
            <a:endParaRPr lang="en-US" sz="4000" b="1" dirty="0"/>
          </a:p>
          <a:p>
            <a:pPr algn="ctr"/>
            <a:r>
              <a:rPr lang="en-US" sz="4000" b="1" dirty="0"/>
              <a:t> </a:t>
            </a:r>
            <a:endParaRPr lang="en-US" sz="4000" dirty="0"/>
          </a:p>
          <a:p>
            <a:pPr algn="ctr"/>
            <a:r>
              <a:rPr lang="en-US" sz="4000" dirty="0">
                <a:solidFill>
                  <a:srgbClr val="FF0000"/>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9307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James 1:2-4</a:t>
            </a:r>
            <a:r>
              <a:rPr lang="en-US" sz="4000" b="1" dirty="0"/>
              <a:t>	</a:t>
            </a:r>
            <a:endParaRPr lang="en-US" sz="4000" dirty="0"/>
          </a:p>
          <a:p>
            <a:pPr algn="ctr"/>
            <a:r>
              <a:rPr lang="en-US" sz="4000" dirty="0"/>
              <a:t>2 Count it all joy, my brothers, when you meet trials of various kinds, 3 for you know that the testing of your faith produces steadfastness. 4 And let steadfastness have its full effect, that you may be perfect and complete, lacking in nothing.</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786668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1. What requests are you still waiting for God to answer?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238470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2. Which of His attributes assure you that He is working on your behalf?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262600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76200"/>
            <a:ext cx="9144000" cy="5029200"/>
          </a:xfrm>
          <a:prstGeom prst="rect">
            <a:avLst/>
          </a:prstGeom>
        </p:spPr>
        <p:txBody>
          <a:bodyPr/>
          <a:lstStyle/>
          <a:p>
            <a:pPr algn="ctr"/>
            <a:r>
              <a:rPr lang="en-US" sz="4000" b="1" u="sng" dirty="0"/>
              <a:t>Psalm 27:11-14</a:t>
            </a:r>
            <a:endParaRPr lang="en-US" sz="4000" u="sng" dirty="0"/>
          </a:p>
          <a:p>
            <a:pPr algn="ctr"/>
            <a:r>
              <a:rPr lang="en-US" sz="4000" dirty="0"/>
              <a:t>11 Teach me Your way, O LORD, And lead me in a smooth path, because of my enemies. 12 Do not deliver me to the will of my adversaries; For false witnesses have risen against me, And such as breathe out violence. </a:t>
            </a:r>
          </a:p>
          <a:p>
            <a:pPr algn="ct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3. Do you want the Lord’s will above all else, even if He doesn’t give you what you want when you desire?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494884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4. If not, what is keeping you from trusting Him?</a:t>
            </a:r>
            <a:endParaRPr lang="en-US" sz="4000" dirty="0"/>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471421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4105768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13 I would have lost heart, unless I had believed That I would see the goodness of the LORD In the land of the living. 14 Wait on the LORD; Be of good courage, And He shall strengthen your heart; Wait, I say, on the LORD! </a:t>
            </a:r>
          </a:p>
          <a:p>
            <a:pPr algn="ctr"/>
            <a:r>
              <a:rPr lang="en-US" sz="4000" dirty="0"/>
              <a:t> </a:t>
            </a:r>
          </a:p>
          <a:p>
            <a:pPr algn="ctr"/>
            <a:r>
              <a:rPr lang="en-US" sz="4000" dirty="0"/>
              <a:t> </a:t>
            </a:r>
          </a:p>
          <a:p>
            <a:pPr lvl="0" algn="ctr" fontAlgn="base">
              <a:spcBef>
                <a:spcPct val="0"/>
              </a:spcBef>
              <a:spcAft>
                <a:spcPct val="0"/>
              </a:spcAf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148698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Knowing Biblical Principles is essential for living the Christian life as God Desires </a:t>
            </a:r>
            <a:endParaRPr lang="en-US" sz="4000" dirty="0"/>
          </a:p>
          <a:p>
            <a:pPr algn="ctr"/>
            <a:r>
              <a:rPr lang="en-US" sz="4000" dirty="0"/>
              <a:t> </a:t>
            </a:r>
          </a:p>
          <a:p>
            <a:pPr algn="ctr"/>
            <a:r>
              <a:rPr lang="en-US" sz="4000" dirty="0"/>
              <a:t> </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937510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2554545"/>
          </a:xfrm>
          <a:prstGeom prst="rect">
            <a:avLst/>
          </a:prstGeom>
        </p:spPr>
        <p:txBody>
          <a:bodyPr wrap="square">
            <a:spAutoFit/>
          </a:bodyPr>
          <a:lstStyle/>
          <a:p>
            <a:pPr algn="ctr"/>
            <a:r>
              <a:rPr lang="en-US" sz="4000" b="1" dirty="0"/>
              <a:t>To keep in step with God’s perfect will, we must guard against jumping ahead of Him.</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936"/>
            <a:ext cx="8915400" cy="4401205"/>
          </a:xfrm>
          <a:prstGeom prst="rect">
            <a:avLst/>
          </a:prstGeom>
        </p:spPr>
        <p:txBody>
          <a:bodyPr wrap="square">
            <a:spAutoFit/>
          </a:bodyPr>
          <a:lstStyle/>
          <a:p>
            <a:pPr algn="ctr"/>
            <a:r>
              <a:rPr lang="en-US" sz="4000" b="1" u="sng" dirty="0"/>
              <a:t>Psalm 27:14</a:t>
            </a:r>
            <a:endParaRPr lang="en-US" sz="4000" u="sng" dirty="0"/>
          </a:p>
          <a:p>
            <a:pPr algn="ctr"/>
            <a:r>
              <a:rPr lang="en-US" sz="4000" dirty="0"/>
              <a:t>“Wait for the Lord; be strong and let your heart take courage; yes, wait for the Lord.”</a:t>
            </a:r>
          </a:p>
          <a:p>
            <a:pPr algn="ctr"/>
            <a:r>
              <a:rPr lang="en-US" sz="4000" dirty="0"/>
              <a:t> </a:t>
            </a:r>
          </a:p>
          <a:p>
            <a:pPr algn="ctr"/>
            <a:r>
              <a:rPr lang="en-US" sz="4000" dirty="0"/>
              <a:t> </a:t>
            </a:r>
          </a:p>
          <a:p>
            <a:pPr algn="ctr"/>
            <a:endParaRPr lang="en-US"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1938992"/>
          </a:xfrm>
          <a:prstGeom prst="rect">
            <a:avLst/>
          </a:prstGeom>
        </p:spPr>
        <p:txBody>
          <a:bodyPr wrap="square">
            <a:spAutoFit/>
          </a:bodyPr>
          <a:lstStyle/>
          <a:p>
            <a:pPr algn="ctr"/>
            <a:r>
              <a:rPr lang="en-US" sz="4000" b="1" dirty="0"/>
              <a:t>God’s Timing isn’t just Good; it’s Perfect!</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22599</TotalTime>
  <Words>929</Words>
  <Application>Microsoft Office PowerPoint</Application>
  <PresentationFormat>On-screen Show (4:3)</PresentationFormat>
  <Paragraphs>133</Paragraphs>
  <Slides>42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1428</cp:revision>
  <dcterms:created xsi:type="dcterms:W3CDTF">2013-06-05T21:04:28Z</dcterms:created>
  <dcterms:modified xsi:type="dcterms:W3CDTF">2019-03-03T22:40:20Z</dcterms:modified>
</cp:coreProperties>
</file>