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8"/>
  </p:notesMasterIdLst>
  <p:sldIdLst>
    <p:sldId id="960" r:id="rId4"/>
    <p:sldId id="698" r:id="rId5"/>
    <p:sldId id="258" r:id="rId6"/>
    <p:sldId id="894" r:id="rId7"/>
    <p:sldId id="617" r:id="rId8"/>
    <p:sldId id="840" r:id="rId9"/>
    <p:sldId id="841" r:id="rId10"/>
    <p:sldId id="842" r:id="rId11"/>
    <p:sldId id="843" r:id="rId12"/>
    <p:sldId id="848" r:id="rId13"/>
    <p:sldId id="844" r:id="rId14"/>
    <p:sldId id="846" r:id="rId15"/>
    <p:sldId id="615" r:id="rId16"/>
    <p:sldId id="847" r:id="rId17"/>
    <p:sldId id="882" r:id="rId18"/>
    <p:sldId id="883" r:id="rId19"/>
    <p:sldId id="259" r:id="rId20"/>
    <p:sldId id="884" r:id="rId21"/>
    <p:sldId id="838" r:id="rId22"/>
    <p:sldId id="839" r:id="rId23"/>
    <p:sldId id="616" r:id="rId24"/>
    <p:sldId id="885" r:id="rId25"/>
    <p:sldId id="806" r:id="rId26"/>
    <p:sldId id="807" r:id="rId27"/>
    <p:sldId id="260" r:id="rId28"/>
    <p:sldId id="704" r:id="rId29"/>
    <p:sldId id="706" r:id="rId30"/>
    <p:sldId id="707" r:id="rId31"/>
    <p:sldId id="908" r:id="rId32"/>
    <p:sldId id="909" r:id="rId33"/>
    <p:sldId id="910" r:id="rId34"/>
    <p:sldId id="930" r:id="rId35"/>
    <p:sldId id="959" r:id="rId36"/>
    <p:sldId id="2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3/6/2019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3/6/2019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3/6/2019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3/6/2019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3/6/2019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113929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Psalm 86:15 </a:t>
            </a:r>
            <a:endParaRPr lang="en-US" sz="4000" u="sng" dirty="0"/>
          </a:p>
          <a:p>
            <a:pPr algn="ctr"/>
            <a:r>
              <a:rPr lang="en-US" sz="4000" dirty="0"/>
              <a:t>“But you, O Lord, are a God merciful and gracious, slow to anger and abounding in steadfast love and faithfulness.”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Lamentations 3:22-23	</a:t>
            </a:r>
            <a:endParaRPr lang="en-US" sz="4000" u="sng" dirty="0"/>
          </a:p>
          <a:p>
            <a:pPr algn="ctr"/>
            <a:r>
              <a:rPr lang="en-US" sz="4000" dirty="0"/>
              <a:t>“The steadfast love of the Lord never ceases; his mercies never come to an end; they are new every morning; great is your faithfulness.”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Psalm 86:15</a:t>
            </a:r>
            <a:endParaRPr lang="en-US" sz="4000" u="sng" dirty="0"/>
          </a:p>
          <a:p>
            <a:pPr algn="ctr"/>
            <a:r>
              <a:rPr lang="en-US" sz="4000" dirty="0"/>
              <a:t>“But You, O Lord, are a God full of compassion, and gracious,</a:t>
            </a:r>
          </a:p>
          <a:p>
            <a:pPr algn="ctr"/>
            <a:r>
              <a:rPr lang="en-US" sz="4000" dirty="0"/>
              <a:t>Longsuffering and abundant in mercy and truth” </a:t>
            </a:r>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Lamentations 3:22-24</a:t>
            </a:r>
            <a:endParaRPr lang="en-US" sz="4000" u="sng" dirty="0"/>
          </a:p>
          <a:p>
            <a:pPr algn="ctr"/>
            <a:r>
              <a:rPr lang="en-US" sz="4000" dirty="0"/>
              <a:t>2 Through the LORD's mercies we are not consumed, Because His compassions fail not. 23 They are new every morning; Great is Your faithfulness. 24 "The LORD is my portion," says my soul, "Therefore I hope in Him!"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John 11:33-37</a:t>
            </a:r>
            <a:endParaRPr lang="en-US" sz="4000" u="sng" dirty="0"/>
          </a:p>
          <a:p>
            <a:pPr algn="ctr"/>
            <a:r>
              <a:rPr lang="en-US" sz="4000" dirty="0"/>
              <a:t>33 Therefore, when Jesus saw her weeping, and the Jews who came with her weeping, He groaned in the spirit and was troubled. 34 And He said, </a:t>
            </a:r>
            <a:r>
              <a:rPr lang="en-US" sz="4000" dirty="0">
                <a:solidFill>
                  <a:srgbClr val="FF0000"/>
                </a:solidFill>
              </a:rPr>
              <a:t>"Where have you laid him?" </a:t>
            </a:r>
            <a:r>
              <a:rPr lang="en-US" sz="4000" dirty="0"/>
              <a:t>They said to Him, "Lord, come and see." 35 Jesus wept.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Matthew 14:14</a:t>
            </a:r>
            <a:endParaRPr lang="en-US" sz="4000" u="sng" dirty="0"/>
          </a:p>
          <a:p>
            <a:pPr algn="ctr"/>
            <a:r>
              <a:rPr lang="en-US" sz="4000" dirty="0"/>
              <a:t>“And when Jesus went out He saw a great multitude; and He was moved with compassion for them, and healed their sick.”</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Mark 1:40-42</a:t>
            </a:r>
            <a:endParaRPr lang="en-US" sz="4000" u="sng" dirty="0"/>
          </a:p>
          <a:p>
            <a:pPr algn="ctr"/>
            <a:r>
              <a:rPr lang="en-US" sz="4000" dirty="0"/>
              <a:t>40 Then a leper came to Him, imploring Him, kneeling down to Him and saying to Him, "If You are willing, You can make me clean." 41 And Jesus, moved with compassion, put out His hand and touched him, and said to him, </a:t>
            </a:r>
            <a:r>
              <a:rPr lang="en-US" sz="4000" dirty="0">
                <a:solidFill>
                  <a:srgbClr val="FF0000"/>
                </a:solidFill>
              </a:rPr>
              <a:t>"I am willing; be cleansed." </a:t>
            </a:r>
            <a:r>
              <a:rPr lang="en-US" sz="4000" dirty="0"/>
              <a:t>42 As soon as He had spoken, immediately the leprosy left him, and he was cleansed.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4 Then His disciples answered Him, "How can one satisfy these people with bread here in the wilderness?" 5 He asked them, </a:t>
            </a:r>
            <a:r>
              <a:rPr lang="en-US" sz="4000" b="1" dirty="0">
                <a:solidFill>
                  <a:srgbClr val="FF0000"/>
                </a:solidFill>
              </a:rPr>
              <a:t>"How many loaves do you have?" </a:t>
            </a:r>
            <a:r>
              <a:rPr lang="en-US" sz="4000" b="1" dirty="0"/>
              <a:t>And they said, "Seven."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2 Chronicles 7:14	</a:t>
            </a:r>
            <a:endParaRPr lang="en-US" sz="4000" u="sng" dirty="0"/>
          </a:p>
          <a:p>
            <a:pPr algn="ctr"/>
            <a:r>
              <a:rPr lang="en-US" sz="4000" dirty="0"/>
              <a:t>“If my people who are called by my name humble themselves, and pray and seek my face and turn from their wicked ways, then I will hear from heaven and will forgive their sin and heal their land.”</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448740"/>
          </a:xfrm>
          <a:prstGeom prst="rect">
            <a:avLst/>
          </a:prstGeom>
        </p:spPr>
        <p:txBody>
          <a:bodyPr wrap="square">
            <a:spAutoFit/>
          </a:bodyPr>
          <a:lstStyle/>
          <a:p>
            <a:pPr algn="ctr"/>
            <a:r>
              <a:rPr lang="en-US" sz="3700" b="1" dirty="0"/>
              <a:t>6 So He commanded the multitude to sit down on the ground. And He took the seven loaves and gave thanks, broke them and gave them to His disciples to set before them; and they set them before the multitude. 7 They also had a few small fish; and having blessed them, He said to set them also before them. 8 So they ate and were filled, and they took up seven large baskets of leftover fragments. 9 Now those who had eaten were about four thousand. And He sent them away, </a:t>
            </a:r>
            <a:endParaRPr lang="en-US" sz="3700" dirty="0"/>
          </a:p>
          <a:p>
            <a:pPr algn="ctr"/>
            <a:r>
              <a:rPr lang="en-US" sz="3700" b="1" dirty="0"/>
              <a:t> </a:t>
            </a:r>
            <a:endParaRPr lang="en-US" sz="3700" dirty="0"/>
          </a:p>
          <a:p>
            <a:pPr algn="ctr"/>
            <a:r>
              <a:rPr lang="en-US" sz="3700" dirty="0"/>
              <a:t>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Matthew 17:20 </a:t>
            </a:r>
            <a:endParaRPr lang="en-US" sz="4000" u="sng" dirty="0"/>
          </a:p>
          <a:p>
            <a:pPr algn="ctr"/>
            <a:r>
              <a:rPr lang="en-US" sz="4000" dirty="0"/>
              <a:t>He said to them, </a:t>
            </a:r>
            <a:r>
              <a:rPr lang="en-US" sz="4000" dirty="0">
                <a:solidFill>
                  <a:srgbClr val="FF0000"/>
                </a:solidFill>
              </a:rPr>
              <a:t>“Because of your little faith. For truly, I say to you, if you have faith like a grain of mustard seed, you will say to this mountain, ‘Move from here to there,’ and it will move, and nothing will be impossible for you.”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Hebrews 11:6</a:t>
            </a:r>
            <a:endParaRPr lang="en-US" sz="4000" u="sng" dirty="0"/>
          </a:p>
          <a:p>
            <a:pPr algn="ctr"/>
            <a:r>
              <a:rPr lang="en-US" sz="4000" dirty="0"/>
              <a:t>“But without faith it is impossible to please Him, for he who comes to God must believe that He is, and that He is a rewarder of those who diligently seek Him.”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4401205"/>
          </a:xfrm>
          <a:prstGeom prst="rect">
            <a:avLst/>
          </a:prstGeom>
        </p:spPr>
        <p:txBody>
          <a:bodyPr wrap="square">
            <a:spAutoFit/>
          </a:bodyPr>
          <a:lstStyle/>
          <a:p>
            <a:pPr algn="ctr"/>
            <a:r>
              <a:rPr lang="en-US" sz="4000" b="1" dirty="0"/>
              <a:t>10 immediately got into the boat with His disciples, and came to the region of </a:t>
            </a:r>
            <a:r>
              <a:rPr lang="en-US" sz="4000" b="1" dirty="0" err="1"/>
              <a:t>Dalmanutha</a:t>
            </a:r>
            <a:r>
              <a:rPr lang="en-US" sz="4000" b="1" dirty="0"/>
              <a:t>. </a:t>
            </a:r>
            <a:endParaRPr lang="en-US" sz="4000" dirty="0"/>
          </a:p>
          <a:p>
            <a:pPr algn="ctr"/>
            <a:r>
              <a:rPr lang="en-US" sz="4000" b="1" dirty="0"/>
              <a:t> </a:t>
            </a:r>
            <a:endParaRPr lang="en-US" sz="4000" dirty="0"/>
          </a:p>
          <a:p>
            <a:pPr algn="ct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4401205"/>
          </a:xfrm>
          <a:prstGeom prst="rect">
            <a:avLst/>
          </a:prstGeom>
        </p:spPr>
        <p:txBody>
          <a:bodyPr wrap="square">
            <a:spAutoFit/>
          </a:bodyPr>
          <a:lstStyle/>
          <a:p>
            <a:pPr algn="ctr"/>
            <a:r>
              <a:rPr lang="en-US" sz="4000" b="1" dirty="0"/>
              <a:t>11 Then the Pharisees came out and began to dispute with Him, seeking from Him a sign from heaven, testing Him.</a:t>
            </a:r>
            <a:endParaRPr lang="en-US" sz="4000" dirty="0"/>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4401205"/>
          </a:xfrm>
          <a:prstGeom prst="rect">
            <a:avLst/>
          </a:prstGeom>
        </p:spPr>
        <p:txBody>
          <a:bodyPr wrap="square">
            <a:spAutoFit/>
          </a:bodyPr>
          <a:lstStyle/>
          <a:p>
            <a:pPr algn="ctr"/>
            <a:r>
              <a:rPr lang="en-US" sz="4000" dirty="0"/>
              <a:t>1. A sign showed trustworthiness or reliability—if a prophet said something would happen and it came to pass, it demonstrated that he was telling the truth from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dirty="0"/>
              <a:t>2. A sign showed power—if a message was accompanied by a sign, it authenticated the power and authority of the prophet.</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Deuteronomy 13:1-3</a:t>
            </a:r>
            <a:endParaRPr lang="en-US" sz="4000" u="sng" dirty="0"/>
          </a:p>
          <a:p>
            <a:pPr algn="ctr"/>
            <a:r>
              <a:rPr lang="en-US" sz="4000" dirty="0"/>
              <a:t>1 "If there arises among you a prophet or a dreamer of dreams, and he gives you a sign or a wonder, 2 and the sign or the wonder comes to pass, of which he spoke to you, saying, 'Let us go after other gods'--which you have not known--'and let us serve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3 "you shall not listen to the words of that prophet or that dreamer of dreams, for the LORD your God is testing you to know whether you love the LORD your God with all your heart and with all your soul.</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4526"/>
            <a:ext cx="8915400" cy="8063746"/>
          </a:xfrm>
          <a:prstGeom prst="rect">
            <a:avLst/>
          </a:prstGeom>
        </p:spPr>
        <p:txBody>
          <a:bodyPr wrap="square">
            <a:spAutoFit/>
          </a:bodyPr>
          <a:lstStyle/>
          <a:p>
            <a:pPr algn="ctr"/>
            <a:r>
              <a:rPr lang="en-US" sz="3700" b="1" u="sng" dirty="0"/>
              <a:t>Deuteronomy 18:18-22</a:t>
            </a:r>
            <a:endParaRPr lang="en-US" sz="3700" u="sng" dirty="0"/>
          </a:p>
          <a:p>
            <a:pPr algn="ctr"/>
            <a:r>
              <a:rPr lang="en-US" sz="3700" dirty="0"/>
              <a:t>18 I will raise up for them a Prophet like you from among their brethren, and will put My words in His mouth, and He shall speak to them all that I command Him. 19 And it shall be that whoever will not hear My words, which He speaks in My name, I will require it of him. 20 But the prophet who presumes to speak a word in My name, which I have not commanded him to speak, or who speaks in the name of other gods, that prophet shall die.' </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4250055"/>
          </a:xfrm>
          <a:prstGeom prst="rect">
            <a:avLst/>
          </a:prstGeom>
        </p:spPr>
        <p:txBody>
          <a:bodyPr wrap="square">
            <a:spAutoFit/>
          </a:bodyPr>
          <a:lstStyle/>
          <a:p>
            <a:pPr algn="ctr"/>
            <a:r>
              <a:rPr lang="en-US" sz="4000" dirty="0"/>
              <a:t>21 "And if you say in your heart, 'How shall we know the word which the LORD has not spoken?'-- 22 when a prophet speaks in the name of the LORD, if the thing does not happen or come to pass, that is the thing which the LORD has not spoken; the prophet has spoken it presumptuously; you shall not be afraid of him. </a:t>
            </a:r>
          </a:p>
          <a:p>
            <a:pPr algn="ctr"/>
            <a:r>
              <a:rPr lang="en-US" sz="4000" dirty="0"/>
              <a:t> </a:t>
            </a:r>
          </a:p>
          <a:p>
            <a:pPr algn="ctr"/>
            <a:r>
              <a:rPr lang="en-US" sz="4000" dirty="0">
                <a:solidFill>
                  <a:srgbClr val="FF0000"/>
                </a:solidFill>
              </a:rPr>
              <a:t>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4551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Jesus The Ultimate Giver</a:t>
            </a:r>
            <a:endParaRPr lang="en-US" sz="3200" dirty="0"/>
          </a:p>
          <a:p>
            <a:pPr algn="ctr"/>
            <a:r>
              <a:rPr lang="en-US" sz="2800" b="1" dirty="0"/>
              <a:t>By Pastor Fee Soliven</a:t>
            </a:r>
            <a:endParaRPr lang="en-US" sz="2800" dirty="0"/>
          </a:p>
          <a:p>
            <a:pPr algn="ctr"/>
            <a:r>
              <a:rPr lang="en-US" sz="3200" b="1" dirty="0"/>
              <a:t>Mark 8:1-13</a:t>
            </a:r>
            <a:endParaRPr lang="en-US" sz="3200" dirty="0"/>
          </a:p>
          <a:p>
            <a:pPr algn="ctr"/>
            <a:r>
              <a:rPr lang="en-US" sz="3200" b="1" dirty="0"/>
              <a:t>Wednesday Evening</a:t>
            </a:r>
            <a:endParaRPr lang="en-US" sz="3200" dirty="0"/>
          </a:p>
          <a:p>
            <a:pPr algn="ctr"/>
            <a:r>
              <a:rPr lang="en-US" sz="3200" b="1" dirty="0"/>
              <a:t>March 6,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9325630"/>
          </a:xfrm>
          <a:prstGeom prst="rect">
            <a:avLst/>
          </a:prstGeom>
        </p:spPr>
        <p:txBody>
          <a:bodyPr wrap="square">
            <a:spAutoFit/>
          </a:bodyPr>
          <a:lstStyle/>
          <a:p>
            <a:pPr algn="ctr"/>
            <a:r>
              <a:rPr lang="en-US" sz="4000" b="1" dirty="0"/>
              <a:t>12 But He sighed deeply in His spirit, and said, </a:t>
            </a:r>
            <a:r>
              <a:rPr lang="en-US" sz="4000" b="1" dirty="0">
                <a:solidFill>
                  <a:srgbClr val="FF0000"/>
                </a:solidFill>
              </a:rPr>
              <a:t>"Why does this generation seek a sign? Assuredly, I say to you, no sign shall be given to this generation." </a:t>
            </a:r>
            <a:r>
              <a:rPr lang="en-US" sz="4000" b="1" dirty="0"/>
              <a:t>13 And He left them, and getting into the boat again, departed to the other side.</a:t>
            </a:r>
            <a:endParaRPr lang="en-US" sz="4000" dirty="0"/>
          </a:p>
          <a:p>
            <a:pPr algn="ctr"/>
            <a:r>
              <a:rPr lang="en-US" sz="4000" b="1" dirty="0"/>
              <a:t> </a:t>
            </a:r>
            <a:endParaRPr lang="en-US" sz="4000" dirty="0"/>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111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094524"/>
          </a:xfrm>
          <a:prstGeom prst="rect">
            <a:avLst/>
          </a:prstGeom>
        </p:spPr>
        <p:txBody>
          <a:bodyPr wrap="square">
            <a:spAutoFit/>
          </a:bodyPr>
          <a:lstStyle/>
          <a:p>
            <a:pPr algn="ctr"/>
            <a:r>
              <a:rPr lang="en-US" sz="4000" b="1" u="sng" dirty="0"/>
              <a:t>Matthew 23:14</a:t>
            </a:r>
            <a:endParaRPr lang="en-US" sz="4000" u="sng" dirty="0"/>
          </a:p>
          <a:p>
            <a:pPr algn="ctr"/>
            <a:r>
              <a:rPr lang="en-US" sz="4000" dirty="0">
                <a:solidFill>
                  <a:srgbClr val="FF0000"/>
                </a:solidFill>
              </a:rPr>
              <a:t>"Woe to you, teachers of the law and Pharisees, you hypocrites! You travel over land and sea to win a single convert, and when you have succeeded, you make them twice as much a child of hell as you are.”</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952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710077"/>
          </a:xfrm>
          <a:prstGeom prst="rect">
            <a:avLst/>
          </a:prstGeom>
        </p:spPr>
        <p:txBody>
          <a:bodyPr wrap="square">
            <a:spAutoFit/>
          </a:bodyPr>
          <a:lstStyle/>
          <a:p>
            <a:pPr algn="ctr"/>
            <a:r>
              <a:rPr lang="en-US" sz="4000" b="1" u="sng" dirty="0"/>
              <a:t>Matthew 23:28-34</a:t>
            </a:r>
            <a:endParaRPr lang="en-US" sz="4000" u="sng" dirty="0"/>
          </a:p>
          <a:p>
            <a:pPr algn="ctr"/>
            <a:r>
              <a:rPr lang="en-US" sz="4000" dirty="0"/>
              <a:t>28 </a:t>
            </a:r>
            <a:r>
              <a:rPr lang="en-US" sz="4000" dirty="0">
                <a:solidFill>
                  <a:srgbClr val="FF0000"/>
                </a:solidFill>
              </a:rPr>
              <a:t>Even so you also outwardly appear righteous to men, but inside you are full of hypocrisy and lawlessness. </a:t>
            </a:r>
            <a:r>
              <a:rPr lang="en-US" sz="4000" dirty="0"/>
              <a:t>29 </a:t>
            </a:r>
            <a:r>
              <a:rPr lang="en-US" sz="4000" dirty="0">
                <a:solidFill>
                  <a:srgbClr val="FF0000"/>
                </a:solidFill>
              </a:rPr>
              <a:t>Woe to you, scribes and Pharisees, hypocrites! Because you build the tombs of the prophets and adorn the monuments of the righteous, </a:t>
            </a:r>
            <a:r>
              <a:rPr lang="en-US" sz="4000" dirty="0"/>
              <a:t>30 </a:t>
            </a:r>
            <a:r>
              <a:rPr lang="en-US" sz="4000" dirty="0">
                <a:solidFill>
                  <a:srgbClr val="FF0000"/>
                </a:solidFill>
              </a:rPr>
              <a:t>and say, 'If we had lived in the days of our fathers, we would not have been partakers with them in the blood of the prophets.' </a:t>
            </a:r>
          </a:p>
          <a:p>
            <a:pPr algn="ctr"/>
            <a:r>
              <a:rPr lang="en-US" sz="4000" dirty="0"/>
              <a:t>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71054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30254436"/>
          </a:xfrm>
          <a:prstGeom prst="rect">
            <a:avLst/>
          </a:prstGeom>
        </p:spPr>
        <p:txBody>
          <a:bodyPr wrap="square">
            <a:spAutoFit/>
          </a:bodyPr>
          <a:lstStyle/>
          <a:p>
            <a:pPr algn="ctr"/>
            <a:r>
              <a:rPr lang="en-US" sz="4000" dirty="0"/>
              <a:t>31 </a:t>
            </a:r>
            <a:r>
              <a:rPr lang="en-US" sz="4000" dirty="0">
                <a:solidFill>
                  <a:srgbClr val="FF0000"/>
                </a:solidFill>
              </a:rPr>
              <a:t>"Therefore you are witnesses against yourselves that you are sons of those who murdered the prophets. </a:t>
            </a:r>
            <a:r>
              <a:rPr lang="en-US" sz="4000" dirty="0"/>
              <a:t>32 </a:t>
            </a:r>
            <a:r>
              <a:rPr lang="en-US" sz="4000" dirty="0">
                <a:solidFill>
                  <a:srgbClr val="FF0000"/>
                </a:solidFill>
              </a:rPr>
              <a:t>Fill up, then, the measure of your fathers' guilt.</a:t>
            </a:r>
            <a:r>
              <a:rPr lang="en-US" sz="4000" dirty="0"/>
              <a:t> 33 </a:t>
            </a:r>
            <a:r>
              <a:rPr lang="en-US" sz="4000" dirty="0">
                <a:solidFill>
                  <a:srgbClr val="FF0000"/>
                </a:solidFill>
              </a:rPr>
              <a:t>Serpents, brood of vipers! How can you escape the condemnation of hell? </a:t>
            </a: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009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 1 In those days, the multitude being very great and having nothing to eat, Jesus called His disciples to Him and said to them, 2 </a:t>
            </a:r>
            <a:r>
              <a:rPr lang="en-US" sz="4000" b="1" dirty="0">
                <a:solidFill>
                  <a:srgbClr val="FF0000"/>
                </a:solidFill>
              </a:rPr>
              <a:t>I have compassion on the multitude, because they have now been with Me three days and have nothing to eat.</a:t>
            </a:r>
            <a:r>
              <a:rPr lang="en-US" sz="4000" b="1" dirty="0"/>
              <a:t> 3 </a:t>
            </a:r>
            <a:r>
              <a:rPr lang="en-US" sz="4000" b="1" dirty="0">
                <a:solidFill>
                  <a:srgbClr val="FF0000"/>
                </a:solidFill>
              </a:rPr>
              <a:t>And if I send them away hungry to their own houses, they will faint on the way; for some of them have come from afar."</a:t>
            </a:r>
            <a:endParaRPr lang="en-US" sz="4000" dirty="0">
              <a:solidFill>
                <a:srgbClr val="FF0000"/>
              </a:solidFill>
            </a:endParaRPr>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740307"/>
          </a:xfrm>
          <a:prstGeom prst="rect">
            <a:avLst/>
          </a:prstGeom>
        </p:spPr>
        <p:txBody>
          <a:bodyPr wrap="square">
            <a:spAutoFit/>
          </a:bodyPr>
          <a:lstStyle/>
          <a:p>
            <a:pPr algn="ctr"/>
            <a:r>
              <a:rPr lang="en-US" sz="3600" b="1" dirty="0"/>
              <a:t>4 Then His disciples answered Him, "How can one satisfy these people with bread here in the wilderness?" 5 He asked them, "How many loaves do you have?" And they said, "Seven." 6 So He commanded the multitude to sit down on the ground. And He took the seven loaves and gave thanks, broke them and gave them to His disciples to set before them; and they set them before the multitude. 7 They also had a few small fish; and having blessed them, He said to set them also before them.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8 So they ate and were filled, and they took up seven large baskets of leftover fragments. 9 Now those who had eaten were about four thousand. And He sent them away, 10 immediately got into the boat with His disciples, and came to the region of </a:t>
            </a:r>
            <a:r>
              <a:rPr lang="en-US" sz="4000" b="1" dirty="0" err="1"/>
              <a:t>Dalmanutha</a:t>
            </a:r>
            <a:r>
              <a:rPr lang="en-US" sz="4000" b="1" dirty="0"/>
              <a:t>. 11 Then the Pharisees came out and began to dispute with Him, seeking from Him a sign from heaven, testing Him. </a:t>
            </a: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12 But He sighed deeply in His spirit, and said, </a:t>
            </a:r>
            <a:r>
              <a:rPr lang="en-US" sz="4000" b="1" dirty="0">
                <a:solidFill>
                  <a:srgbClr val="FF0000"/>
                </a:solidFill>
              </a:rPr>
              <a:t>"Why does this generation seek a sign? Assuredly, I say to you, no sign shall be given to this generation." </a:t>
            </a:r>
            <a:r>
              <a:rPr lang="en-US" sz="4000" b="1" dirty="0"/>
              <a:t>13 And He left them, and getting into the boat again, departed to the other side.</a:t>
            </a:r>
            <a:endParaRPr lang="en-US" sz="4000"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1 In those days, the multitude being very great and having nothing to eat, Jesus called His disciples to Him and said to them, 2 </a:t>
            </a:r>
            <a:r>
              <a:rPr lang="en-US" sz="4000" b="1" dirty="0">
                <a:solidFill>
                  <a:srgbClr val="FF0000"/>
                </a:solidFill>
              </a:rPr>
              <a:t>I have compassion on the multitude, because they have now been with Me three days and have nothing to eat. </a:t>
            </a:r>
            <a:r>
              <a:rPr lang="en-US" sz="4000" b="1" dirty="0"/>
              <a:t>3 </a:t>
            </a:r>
            <a:r>
              <a:rPr lang="en-US" sz="4000" b="1" dirty="0">
                <a:solidFill>
                  <a:srgbClr val="FF0000"/>
                </a:solidFill>
              </a:rPr>
              <a:t>And if I send them away hungry to their own houses, they will faint on the way; for some of them have come from afar." </a:t>
            </a:r>
            <a:endParaRPr lang="en-US" sz="4000" dirty="0">
              <a:solidFill>
                <a:srgbClr val="FF0000"/>
              </a:solidFill>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Matthew 9:36 </a:t>
            </a:r>
            <a:endParaRPr lang="en-US" sz="4000" u="sng" dirty="0"/>
          </a:p>
          <a:p>
            <a:pPr algn="ctr"/>
            <a:r>
              <a:rPr lang="en-US" sz="4000" dirty="0"/>
              <a:t>“When he saw the crowds, he had compassion for them, because they were harassed and helpless, like sheep without a shepherd.”</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25923</TotalTime>
  <Words>1508</Words>
  <Application>Microsoft Office PowerPoint</Application>
  <PresentationFormat>On-screen Show (4:3)</PresentationFormat>
  <Paragraphs>159</Paragraphs>
  <Slides>34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34</vt:i4>
      </vt:variant>
    </vt:vector>
  </HeadingPairs>
  <TitlesOfParts>
    <vt:vector size="41"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1516</cp:revision>
  <dcterms:created xsi:type="dcterms:W3CDTF">2013-06-05T21:04:28Z</dcterms:created>
  <dcterms:modified xsi:type="dcterms:W3CDTF">2019-03-07T07:07:39Z</dcterms:modified>
</cp:coreProperties>
</file>