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55"/>
  </p:notesMasterIdLst>
  <p:sldIdLst>
    <p:sldId id="257" r:id="rId2"/>
    <p:sldId id="1254" r:id="rId3"/>
    <p:sldId id="1257" r:id="rId4"/>
    <p:sldId id="1258" r:id="rId5"/>
    <p:sldId id="1259" r:id="rId6"/>
    <p:sldId id="1260" r:id="rId7"/>
    <p:sldId id="1261" r:id="rId8"/>
    <p:sldId id="1262" r:id="rId9"/>
    <p:sldId id="1263" r:id="rId10"/>
    <p:sldId id="1264" r:id="rId11"/>
    <p:sldId id="1265" r:id="rId12"/>
    <p:sldId id="1266" r:id="rId13"/>
    <p:sldId id="1267" r:id="rId14"/>
    <p:sldId id="1268" r:id="rId15"/>
    <p:sldId id="1269" r:id="rId16"/>
    <p:sldId id="1270" r:id="rId17"/>
    <p:sldId id="1271" r:id="rId18"/>
    <p:sldId id="1272" r:id="rId19"/>
    <p:sldId id="1273" r:id="rId20"/>
    <p:sldId id="1274" r:id="rId21"/>
    <p:sldId id="1275" r:id="rId22"/>
    <p:sldId id="1276" r:id="rId23"/>
    <p:sldId id="1277" r:id="rId24"/>
    <p:sldId id="1278" r:id="rId25"/>
    <p:sldId id="1279" r:id="rId26"/>
    <p:sldId id="1280" r:id="rId27"/>
    <p:sldId id="1281" r:id="rId28"/>
    <p:sldId id="1282" r:id="rId29"/>
    <p:sldId id="1283" r:id="rId30"/>
    <p:sldId id="1284" r:id="rId31"/>
    <p:sldId id="1285" r:id="rId32"/>
    <p:sldId id="1286" r:id="rId33"/>
    <p:sldId id="1287" r:id="rId34"/>
    <p:sldId id="1288" r:id="rId35"/>
    <p:sldId id="1289" r:id="rId36"/>
    <p:sldId id="1290" r:id="rId37"/>
    <p:sldId id="1291" r:id="rId38"/>
    <p:sldId id="1292" r:id="rId39"/>
    <p:sldId id="1293" r:id="rId40"/>
    <p:sldId id="1294" r:id="rId41"/>
    <p:sldId id="1295" r:id="rId42"/>
    <p:sldId id="1296" r:id="rId43"/>
    <p:sldId id="1297" r:id="rId44"/>
    <p:sldId id="1298" r:id="rId45"/>
    <p:sldId id="1299" r:id="rId46"/>
    <p:sldId id="1300" r:id="rId47"/>
    <p:sldId id="1301" r:id="rId48"/>
    <p:sldId id="1302" r:id="rId49"/>
    <p:sldId id="1303" r:id="rId50"/>
    <p:sldId id="1304" r:id="rId51"/>
    <p:sldId id="1305" r:id="rId52"/>
    <p:sldId id="1306" r:id="rId53"/>
    <p:sldId id="1307" r:id="rId5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14" autoAdjust="0"/>
    <p:restoredTop sz="94660"/>
  </p:normalViewPr>
  <p:slideViewPr>
    <p:cSldViewPr>
      <p:cViewPr varScale="1">
        <p:scale>
          <a:sx n="108" d="100"/>
          <a:sy n="108" d="100"/>
        </p:scale>
        <p:origin x="1698" y="10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A726CF8-AB8D-4D4A-A576-C89E5CA583C3}" type="datetimeFigureOut">
              <a:rPr lang="en-US" smtClean="0"/>
              <a:pPr/>
              <a:t>7/22/2019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AFAD8AB-C685-4702-9014-ADA2C1441788}" type="slidenum">
              <a:rPr lang="en-US" smtClean="0"/>
              <a:pPr/>
              <a:t>‹#›</a:t>
            </a:fld>
            <a:endParaRPr lang="en-US"/>
          </a:p>
        </p:txBody>
      </p:sp>
    </p:spTree>
    <p:extLst>
      <p:ext uri="{BB962C8B-B14F-4D97-AF65-F5344CB8AC3E}">
        <p14:creationId xmlns:p14="http://schemas.microsoft.com/office/powerpoint/2010/main" val="14144674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355DD6-1C2C-4448-8227-50186370C33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2721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AD8AB-C685-4702-9014-ADA2C144178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357541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6350" y="20638"/>
            <a:ext cx="9144000" cy="6858000"/>
            <a:chOff x="0" y="0"/>
            <a:chExt cx="5760" cy="4320"/>
          </a:xfrm>
        </p:grpSpPr>
        <p:sp>
          <p:nvSpPr>
            <p:cNvPr id="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dirty="0"/>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US" dirty="0"/>
            </a:p>
          </p:txBody>
        </p:sp>
      </p:grpSp>
      <p:sp>
        <p:nvSpPr>
          <p:cNvPr id="7" name="Freeform 5"/>
          <p:cNvSpPr>
            <a:spLocks/>
          </p:cNvSpPr>
          <p:nvPr/>
        </p:nvSpPr>
        <p:spPr bwMode="hidden">
          <a:xfrm>
            <a:off x="6242050" y="6269038"/>
            <a:ext cx="28956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US" dirty="0"/>
          </a:p>
        </p:txBody>
      </p:sp>
      <p:grpSp>
        <p:nvGrpSpPr>
          <p:cNvPr id="8" name="Group 6"/>
          <p:cNvGrpSpPr>
            <a:grpSpLocks/>
          </p:cNvGrpSpPr>
          <p:nvPr/>
        </p:nvGrpSpPr>
        <p:grpSpPr bwMode="auto">
          <a:xfrm>
            <a:off x="-1588" y="6034088"/>
            <a:ext cx="7845426"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US" dirty="0"/>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a:defRPr/>
                </a:pPr>
                <a:endParaRPr lang="en-US" dirty="0"/>
              </a:p>
            </p:txBody>
          </p:sp>
          <p:sp>
            <p:nvSpPr>
              <p:cNvPr id="13"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US" dirty="0"/>
              </a:p>
            </p:txBody>
          </p:sp>
          <p:sp>
            <p:nvSpPr>
              <p:cNvPr id="14"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US" dirty="0"/>
              </a:p>
            </p:txBody>
          </p:sp>
          <p:sp>
            <p:nvSpPr>
              <p:cNvPr id="15"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US" dirty="0"/>
              </a:p>
            </p:txBody>
          </p:sp>
          <p:sp>
            <p:nvSpPr>
              <p:cNvPr id="16"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US" dirty="0"/>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US" dirty="0"/>
            </a:p>
          </p:txBody>
        </p:sp>
      </p:grpSp>
      <p:grpSp>
        <p:nvGrpSpPr>
          <p:cNvPr id="17" name="Group 15"/>
          <p:cNvGrpSpPr>
            <a:grpSpLocks/>
          </p:cNvGrpSpPr>
          <p:nvPr/>
        </p:nvGrpSpPr>
        <p:grpSpPr bwMode="auto">
          <a:xfrm>
            <a:off x="627063" y="6021388"/>
            <a:ext cx="5684837" cy="849312"/>
            <a:chOff x="395" y="3793"/>
            <a:chExt cx="3581" cy="535"/>
          </a:xfrm>
        </p:grpSpPr>
        <p:sp>
          <p:nvSpPr>
            <p:cNvPr id="18"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US" dirty="0"/>
            </a:p>
          </p:txBody>
        </p:sp>
        <p:sp>
          <p:nvSpPr>
            <p:cNvPr id="19"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US" dirty="0"/>
            </a:p>
          </p:txBody>
        </p:sp>
        <p:sp>
          <p:nvSpPr>
            <p:cNvPr id="20"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US" dirty="0"/>
            </a:p>
          </p:txBody>
        </p:sp>
        <p:sp>
          <p:nvSpPr>
            <p:cNvPr id="21"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US" dirty="0"/>
            </a:p>
          </p:txBody>
        </p:sp>
        <p:sp>
          <p:nvSpPr>
            <p:cNvPr id="22"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US" dirty="0"/>
            </a:p>
          </p:txBody>
        </p:sp>
        <p:sp>
          <p:nvSpPr>
            <p:cNvPr id="23"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US" dirty="0"/>
            </a:p>
          </p:txBody>
        </p:sp>
      </p:grpSp>
      <p:sp>
        <p:nvSpPr>
          <p:cNvPr id="58390" name="Rectangle 22"/>
          <p:cNvSpPr>
            <a:spLocks noGrp="1" noChangeArrowheads="1"/>
          </p:cNvSpPr>
          <p:nvPr>
            <p:ph type="ctrTitle" sz="quarter"/>
          </p:nvPr>
        </p:nvSpPr>
        <p:spPr>
          <a:xfrm>
            <a:off x="457200" y="1447800"/>
            <a:ext cx="8229600" cy="1736725"/>
          </a:xfrm>
        </p:spPr>
        <p:txBody>
          <a:bodyPr/>
          <a:lstStyle>
            <a:lvl1pPr>
              <a:defRPr sz="5400"/>
            </a:lvl1pPr>
          </a:lstStyle>
          <a:p>
            <a:r>
              <a:rPr lang="en-US"/>
              <a:t>Click to edit Master title style</a:t>
            </a:r>
          </a:p>
        </p:txBody>
      </p:sp>
      <p:sp>
        <p:nvSpPr>
          <p:cNvPr id="58391" name="Rectangle 23"/>
          <p:cNvSpPr>
            <a:spLocks noGrp="1" noChangeArrowheads="1"/>
          </p:cNvSpPr>
          <p:nvPr>
            <p:ph type="subTitle" sz="quarter" idx="1"/>
          </p:nvPr>
        </p:nvSpPr>
        <p:spPr>
          <a:xfrm>
            <a:off x="1371600" y="3429000"/>
            <a:ext cx="6400800" cy="1752600"/>
          </a:xfrm>
        </p:spPr>
        <p:txBody>
          <a:bodyPr/>
          <a:lstStyle>
            <a:lvl1pPr marL="0" indent="0" algn="ctr">
              <a:buFontTx/>
              <a:buNone/>
              <a:defRPr>
                <a:effectLst>
                  <a:outerShdw blurRad="38100" dist="38100" dir="2700000" algn="tl">
                    <a:srgbClr val="000000"/>
                  </a:outerShdw>
                </a:effectLst>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smtClean="0"/>
            </a:lvl1pPr>
          </a:lstStyle>
          <a:p>
            <a:pPr>
              <a:defRPr/>
            </a:pPr>
            <a:endParaRPr lang="en-US" dirty="0"/>
          </a:p>
        </p:txBody>
      </p:sp>
      <p:sp>
        <p:nvSpPr>
          <p:cNvPr id="25" name="Rectangle 25"/>
          <p:cNvSpPr>
            <a:spLocks noGrp="1" noChangeArrowheads="1"/>
          </p:cNvSpPr>
          <p:nvPr>
            <p:ph type="sldNum" sz="quarter" idx="11"/>
          </p:nvPr>
        </p:nvSpPr>
        <p:spPr/>
        <p:txBody>
          <a:bodyPr/>
          <a:lstStyle>
            <a:lvl1pPr>
              <a:defRPr smtClean="0"/>
            </a:lvl1pPr>
          </a:lstStyle>
          <a:p>
            <a:pPr>
              <a:defRPr/>
            </a:pPr>
            <a:fld id="{1DC1A1B7-325C-4BC2-BB16-97769B9704D7}" type="slidenum">
              <a:rPr lang="en-US"/>
              <a:pPr>
                <a:defRPr/>
              </a:pPr>
              <a:t>‹#›</a:t>
            </a:fld>
            <a:endParaRPr lang="en-US" dirty="0"/>
          </a:p>
        </p:txBody>
      </p:sp>
      <p:sp>
        <p:nvSpPr>
          <p:cNvPr id="26" name="Rectangle 26"/>
          <p:cNvSpPr>
            <a:spLocks noGrp="1" noChangeArrowheads="1"/>
          </p:cNvSpPr>
          <p:nvPr>
            <p:ph type="ftr" sz="quarter" idx="12"/>
          </p:nvPr>
        </p:nvSpPr>
        <p:spPr/>
        <p:txBody>
          <a:bodyPr/>
          <a:lstStyle>
            <a:lvl1pPr>
              <a:defRPr smtClean="0"/>
            </a:lvl1pPr>
          </a:lstStyle>
          <a:p>
            <a:pPr>
              <a:defRPr/>
            </a:pPr>
            <a:endParaRPr lang="en-US" dirty="0"/>
          </a:p>
        </p:txBody>
      </p:sp>
    </p:spTree>
    <p:extLst>
      <p:ext uri="{BB962C8B-B14F-4D97-AF65-F5344CB8AC3E}">
        <p14:creationId xmlns:p14="http://schemas.microsoft.com/office/powerpoint/2010/main" val="1532703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B6EFCA14-B532-41E9-B362-B3D555C18BA7}" type="slidenum">
              <a:rPr lang="en-US"/>
              <a:pPr>
                <a:defRPr/>
              </a:pPr>
              <a:t>‹#›</a:t>
            </a:fld>
            <a:endParaRPr lang="en-US" dirty="0"/>
          </a:p>
        </p:txBody>
      </p:sp>
    </p:spTree>
    <p:extLst>
      <p:ext uri="{BB962C8B-B14F-4D97-AF65-F5344CB8AC3E}">
        <p14:creationId xmlns:p14="http://schemas.microsoft.com/office/powerpoint/2010/main" val="14709716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28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E9F66412-7F99-47F3-844C-CA9CB620B688}" type="slidenum">
              <a:rPr lang="en-US"/>
              <a:pPr>
                <a:defRPr/>
              </a:pPr>
              <a:t>‹#›</a:t>
            </a:fld>
            <a:endParaRPr lang="en-US" dirty="0"/>
          </a:p>
        </p:txBody>
      </p:sp>
    </p:spTree>
    <p:extLst>
      <p:ext uri="{BB962C8B-B14F-4D97-AF65-F5344CB8AC3E}">
        <p14:creationId xmlns:p14="http://schemas.microsoft.com/office/powerpoint/2010/main" val="2211228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28600"/>
            <a:ext cx="82296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26"/>
          <p:cNvSpPr>
            <a:spLocks noGrp="1" noChangeArrowheads="1"/>
          </p:cNvSpPr>
          <p:nvPr>
            <p:ph type="sldNum" sz="quarter" idx="12"/>
          </p:nvPr>
        </p:nvSpPr>
        <p:spPr>
          <a:ln/>
        </p:spPr>
        <p:txBody>
          <a:bodyPr/>
          <a:lstStyle>
            <a:lvl1pPr>
              <a:defRPr/>
            </a:lvl1pPr>
          </a:lstStyle>
          <a:p>
            <a:pPr>
              <a:defRPr/>
            </a:pPr>
            <a:fld id="{AB6D5EC9-8A6E-4564-A6E4-C88FE0AD2226}" type="slidenum">
              <a:rPr lang="en-US"/>
              <a:pPr>
                <a:defRPr/>
              </a:pPr>
              <a:t>‹#›</a:t>
            </a:fld>
            <a:endParaRPr lang="en-US" dirty="0"/>
          </a:p>
        </p:txBody>
      </p:sp>
    </p:spTree>
    <p:extLst>
      <p:ext uri="{BB962C8B-B14F-4D97-AF65-F5344CB8AC3E}">
        <p14:creationId xmlns:p14="http://schemas.microsoft.com/office/powerpoint/2010/main" val="15950118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B939AA26-F120-4EAC-8FF7-3E0ED4AAA0BB}" type="slidenum">
              <a:rPr lang="en-US"/>
              <a:pPr>
                <a:defRPr/>
              </a:pPr>
              <a:t>‹#›</a:t>
            </a:fld>
            <a:endParaRPr lang="en-US" dirty="0"/>
          </a:p>
        </p:txBody>
      </p:sp>
    </p:spTree>
    <p:extLst>
      <p:ext uri="{BB962C8B-B14F-4D97-AF65-F5344CB8AC3E}">
        <p14:creationId xmlns:p14="http://schemas.microsoft.com/office/powerpoint/2010/main" val="350586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E99B5862-7B3B-46F9-ABA4-DB7E183A5F87}" type="slidenum">
              <a:rPr lang="en-US"/>
              <a:pPr>
                <a:defRPr/>
              </a:pPr>
              <a:t>‹#›</a:t>
            </a:fld>
            <a:endParaRPr lang="en-US" dirty="0"/>
          </a:p>
        </p:txBody>
      </p:sp>
    </p:spTree>
    <p:extLst>
      <p:ext uri="{BB962C8B-B14F-4D97-AF65-F5344CB8AC3E}">
        <p14:creationId xmlns:p14="http://schemas.microsoft.com/office/powerpoint/2010/main" val="5520153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3FD90DE7-1F95-490D-8C4E-9764013E9666}" type="slidenum">
              <a:rPr lang="en-US"/>
              <a:pPr>
                <a:defRPr/>
              </a:pPr>
              <a:t>‹#›</a:t>
            </a:fld>
            <a:endParaRPr lang="en-US" dirty="0"/>
          </a:p>
        </p:txBody>
      </p:sp>
    </p:spTree>
    <p:extLst>
      <p:ext uri="{BB962C8B-B14F-4D97-AF65-F5344CB8AC3E}">
        <p14:creationId xmlns:p14="http://schemas.microsoft.com/office/powerpoint/2010/main" val="1879762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dirty="0"/>
          </a:p>
        </p:txBody>
      </p:sp>
      <p:sp>
        <p:nvSpPr>
          <p:cNvPr id="8"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26"/>
          <p:cNvSpPr>
            <a:spLocks noGrp="1" noChangeArrowheads="1"/>
          </p:cNvSpPr>
          <p:nvPr>
            <p:ph type="sldNum" sz="quarter" idx="12"/>
          </p:nvPr>
        </p:nvSpPr>
        <p:spPr>
          <a:ln/>
        </p:spPr>
        <p:txBody>
          <a:bodyPr/>
          <a:lstStyle>
            <a:lvl1pPr>
              <a:defRPr/>
            </a:lvl1pPr>
          </a:lstStyle>
          <a:p>
            <a:pPr>
              <a:defRPr/>
            </a:pPr>
            <a:fld id="{9656F464-9AEB-4CD3-84BF-56CF33D7C7F8}" type="slidenum">
              <a:rPr lang="en-US"/>
              <a:pPr>
                <a:defRPr/>
              </a:pPr>
              <a:t>‹#›</a:t>
            </a:fld>
            <a:endParaRPr lang="en-US" dirty="0"/>
          </a:p>
        </p:txBody>
      </p:sp>
    </p:spTree>
    <p:extLst>
      <p:ext uri="{BB962C8B-B14F-4D97-AF65-F5344CB8AC3E}">
        <p14:creationId xmlns:p14="http://schemas.microsoft.com/office/powerpoint/2010/main" val="2132844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26"/>
          <p:cNvSpPr>
            <a:spLocks noGrp="1" noChangeArrowheads="1"/>
          </p:cNvSpPr>
          <p:nvPr>
            <p:ph type="sldNum" sz="quarter" idx="12"/>
          </p:nvPr>
        </p:nvSpPr>
        <p:spPr>
          <a:ln/>
        </p:spPr>
        <p:txBody>
          <a:bodyPr/>
          <a:lstStyle>
            <a:lvl1pPr>
              <a:defRPr/>
            </a:lvl1pPr>
          </a:lstStyle>
          <a:p>
            <a:pPr>
              <a:defRPr/>
            </a:pPr>
            <a:fld id="{99F62AB5-D548-4F98-84ED-9BC4CBFD44AC}" type="slidenum">
              <a:rPr lang="en-US"/>
              <a:pPr>
                <a:defRPr/>
              </a:pPr>
              <a:t>‹#›</a:t>
            </a:fld>
            <a:endParaRPr lang="en-US" dirty="0"/>
          </a:p>
        </p:txBody>
      </p:sp>
    </p:spTree>
    <p:extLst>
      <p:ext uri="{BB962C8B-B14F-4D97-AF65-F5344CB8AC3E}">
        <p14:creationId xmlns:p14="http://schemas.microsoft.com/office/powerpoint/2010/main" val="1393305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dirty="0"/>
          </a:p>
        </p:txBody>
      </p:sp>
      <p:sp>
        <p:nvSpPr>
          <p:cNvPr id="3"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26"/>
          <p:cNvSpPr>
            <a:spLocks noGrp="1" noChangeArrowheads="1"/>
          </p:cNvSpPr>
          <p:nvPr>
            <p:ph type="sldNum" sz="quarter" idx="12"/>
          </p:nvPr>
        </p:nvSpPr>
        <p:spPr>
          <a:ln/>
        </p:spPr>
        <p:txBody>
          <a:bodyPr/>
          <a:lstStyle>
            <a:lvl1pPr>
              <a:defRPr/>
            </a:lvl1pPr>
          </a:lstStyle>
          <a:p>
            <a:pPr>
              <a:defRPr/>
            </a:pPr>
            <a:fld id="{391A8B4F-E3A7-45E5-ACCF-357168C29989}" type="slidenum">
              <a:rPr lang="en-US"/>
              <a:pPr>
                <a:defRPr/>
              </a:pPr>
              <a:t>‹#›</a:t>
            </a:fld>
            <a:endParaRPr lang="en-US" dirty="0"/>
          </a:p>
        </p:txBody>
      </p:sp>
    </p:spTree>
    <p:extLst>
      <p:ext uri="{BB962C8B-B14F-4D97-AF65-F5344CB8AC3E}">
        <p14:creationId xmlns:p14="http://schemas.microsoft.com/office/powerpoint/2010/main" val="4171453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02848C6A-7587-4ED9-8370-E99A1FF4FF40}" type="slidenum">
              <a:rPr lang="en-US"/>
              <a:pPr>
                <a:defRPr/>
              </a:pPr>
              <a:t>‹#›</a:t>
            </a:fld>
            <a:endParaRPr lang="en-US" dirty="0"/>
          </a:p>
        </p:txBody>
      </p:sp>
    </p:spTree>
    <p:extLst>
      <p:ext uri="{BB962C8B-B14F-4D97-AF65-F5344CB8AC3E}">
        <p14:creationId xmlns:p14="http://schemas.microsoft.com/office/powerpoint/2010/main" val="1226519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1709BBAD-74FA-4056-AAA3-D58B2879018F}" type="slidenum">
              <a:rPr lang="en-US"/>
              <a:pPr>
                <a:defRPr/>
              </a:pPr>
              <a:t>‹#›</a:t>
            </a:fld>
            <a:endParaRPr lang="en-US" dirty="0"/>
          </a:p>
        </p:txBody>
      </p:sp>
    </p:spTree>
    <p:extLst>
      <p:ext uri="{BB962C8B-B14F-4D97-AF65-F5344CB8AC3E}">
        <p14:creationId xmlns:p14="http://schemas.microsoft.com/office/powerpoint/2010/main" val="39126233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8000"/>
            <a:chOff x="0" y="0"/>
            <a:chExt cx="5760" cy="4320"/>
          </a:xfrm>
        </p:grpSpPr>
        <p:sp>
          <p:nvSpPr>
            <p:cNvPr id="57347"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dirty="0"/>
            </a:p>
          </p:txBody>
        </p:sp>
        <p:sp>
          <p:nvSpPr>
            <p:cNvPr id="57348"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US" dirty="0"/>
            </a:p>
          </p:txBody>
        </p:sp>
      </p:grpSp>
      <p:sp>
        <p:nvSpPr>
          <p:cNvPr id="57349" name="Freeform 5"/>
          <p:cNvSpPr>
            <a:spLocks/>
          </p:cNvSpPr>
          <p:nvPr/>
        </p:nvSpPr>
        <p:spPr bwMode="hidden">
          <a:xfrm>
            <a:off x="6248400" y="6262688"/>
            <a:ext cx="28956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US" dirty="0"/>
          </a:p>
        </p:txBody>
      </p:sp>
      <p:grpSp>
        <p:nvGrpSpPr>
          <p:cNvPr id="1028" name="Group 6"/>
          <p:cNvGrpSpPr>
            <a:grpSpLocks/>
          </p:cNvGrpSpPr>
          <p:nvPr/>
        </p:nvGrpSpPr>
        <p:grpSpPr bwMode="auto">
          <a:xfrm>
            <a:off x="0" y="6019800"/>
            <a:ext cx="7848600" cy="857250"/>
            <a:chOff x="0" y="3792"/>
            <a:chExt cx="4944" cy="540"/>
          </a:xfrm>
        </p:grpSpPr>
        <p:sp>
          <p:nvSpPr>
            <p:cNvPr id="57351"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US" dirty="0"/>
            </a:p>
          </p:txBody>
        </p:sp>
        <p:grpSp>
          <p:nvGrpSpPr>
            <p:cNvPr id="1042" name="Group 8"/>
            <p:cNvGrpSpPr>
              <a:grpSpLocks/>
            </p:cNvGrpSpPr>
            <p:nvPr userDrawn="1"/>
          </p:nvGrpSpPr>
          <p:grpSpPr bwMode="auto">
            <a:xfrm>
              <a:off x="2486" y="3792"/>
              <a:ext cx="2458" cy="540"/>
              <a:chOff x="2486" y="3792"/>
              <a:chExt cx="2458" cy="540"/>
            </a:xfrm>
          </p:grpSpPr>
          <p:sp>
            <p:nvSpPr>
              <p:cNvPr id="57353"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a:defRPr/>
                </a:pPr>
                <a:endParaRPr lang="en-US" dirty="0"/>
              </a:p>
            </p:txBody>
          </p:sp>
          <p:sp>
            <p:nvSpPr>
              <p:cNvPr id="57354"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US" dirty="0"/>
              </a:p>
            </p:txBody>
          </p:sp>
          <p:sp>
            <p:nvSpPr>
              <p:cNvPr id="57355"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US" dirty="0"/>
              </a:p>
            </p:txBody>
          </p:sp>
          <p:sp>
            <p:nvSpPr>
              <p:cNvPr id="57356"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US" dirty="0"/>
              </a:p>
            </p:txBody>
          </p:sp>
          <p:sp>
            <p:nvSpPr>
              <p:cNvPr id="57357"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US" dirty="0"/>
              </a:p>
            </p:txBody>
          </p:sp>
        </p:grpSp>
        <p:sp>
          <p:nvSpPr>
            <p:cNvPr id="57358"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US" dirty="0"/>
            </a:p>
          </p:txBody>
        </p:sp>
      </p:grpSp>
      <p:grpSp>
        <p:nvGrpSpPr>
          <p:cNvPr id="1029" name="Group 15"/>
          <p:cNvGrpSpPr>
            <a:grpSpLocks/>
          </p:cNvGrpSpPr>
          <p:nvPr/>
        </p:nvGrpSpPr>
        <p:grpSpPr bwMode="auto">
          <a:xfrm>
            <a:off x="627063" y="6021388"/>
            <a:ext cx="5684837" cy="849312"/>
            <a:chOff x="395" y="3793"/>
            <a:chExt cx="3581" cy="535"/>
          </a:xfrm>
        </p:grpSpPr>
        <p:sp>
          <p:nvSpPr>
            <p:cNvPr id="57360"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US" dirty="0"/>
            </a:p>
          </p:txBody>
        </p:sp>
        <p:sp>
          <p:nvSpPr>
            <p:cNvPr id="57361"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US" dirty="0"/>
            </a:p>
          </p:txBody>
        </p:sp>
        <p:sp>
          <p:nvSpPr>
            <p:cNvPr id="57362"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US" dirty="0"/>
            </a:p>
          </p:txBody>
        </p:sp>
        <p:sp>
          <p:nvSpPr>
            <p:cNvPr id="57363"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US" dirty="0"/>
            </a:p>
          </p:txBody>
        </p:sp>
        <p:sp>
          <p:nvSpPr>
            <p:cNvPr id="57364"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US" dirty="0"/>
            </a:p>
          </p:txBody>
        </p:sp>
        <p:sp>
          <p:nvSpPr>
            <p:cNvPr id="57365"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US" dirty="0"/>
            </a:p>
          </p:txBody>
        </p:sp>
      </p:grpSp>
      <p:sp>
        <p:nvSpPr>
          <p:cNvPr id="57366" name="Rectangle 22"/>
          <p:cNvSpPr>
            <a:spLocks noGrp="1" noChangeArrowheads="1"/>
          </p:cNvSpPr>
          <p:nvPr>
            <p:ph type="title"/>
          </p:nvPr>
        </p:nvSpPr>
        <p:spPr bwMode="auto">
          <a:xfrm>
            <a:off x="457200" y="2286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23"/>
          <p:cNvSpPr>
            <a:spLocks noGrp="1" noChangeArrowheads="1"/>
          </p:cNvSpPr>
          <p:nvPr>
            <p:ph type="body" idx="1"/>
          </p:nvPr>
        </p:nvSpPr>
        <p:spPr bwMode="auto">
          <a:xfrm>
            <a:off x="457200" y="1600200"/>
            <a:ext cx="82296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368" name="Rectangle 2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effectLst>
                  <a:outerShdw blurRad="38100" dist="38100" dir="2700000" algn="tl">
                    <a:srgbClr val="000000"/>
                  </a:outerShdw>
                </a:effectLst>
                <a:latin typeface="+mn-lt"/>
              </a:defRPr>
            </a:lvl1pPr>
          </a:lstStyle>
          <a:p>
            <a:pPr>
              <a:defRPr/>
            </a:pPr>
            <a:endParaRPr lang="en-US" dirty="0"/>
          </a:p>
        </p:txBody>
      </p:sp>
      <p:sp>
        <p:nvSpPr>
          <p:cNvPr id="57369" name="Rectangle 2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smtClean="0">
                <a:effectLst>
                  <a:outerShdw blurRad="38100" dist="38100" dir="2700000" algn="tl">
                    <a:srgbClr val="000000"/>
                  </a:outerShdw>
                </a:effectLst>
                <a:latin typeface="+mn-lt"/>
              </a:defRPr>
            </a:lvl1pPr>
          </a:lstStyle>
          <a:p>
            <a:pPr>
              <a:defRPr/>
            </a:pPr>
            <a:endParaRPr lang="en-US" dirty="0"/>
          </a:p>
        </p:txBody>
      </p:sp>
      <p:sp>
        <p:nvSpPr>
          <p:cNvPr id="57370" name="Rectangle 2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effectLst>
                  <a:outerShdw blurRad="38100" dist="38100" dir="2700000" algn="tl">
                    <a:srgbClr val="000000"/>
                  </a:outerShdw>
                </a:effectLst>
                <a:latin typeface="+mn-lt"/>
              </a:defRPr>
            </a:lvl1pPr>
          </a:lstStyle>
          <a:p>
            <a:pPr>
              <a:defRPr/>
            </a:pPr>
            <a:fld id="{046C1E6C-7028-4BF1-8CA4-45E388D6F3FB}" type="slidenum">
              <a:rPr lang="en-US"/>
              <a:pPr>
                <a:defRPr/>
              </a:pPr>
              <a:t>‹#›</a:t>
            </a:fld>
            <a:endParaRPr lang="en-US" dirty="0"/>
          </a:p>
        </p:txBody>
      </p:sp>
    </p:spTree>
    <p:extLst>
      <p:ext uri="{BB962C8B-B14F-4D97-AF65-F5344CB8AC3E}">
        <p14:creationId xmlns:p14="http://schemas.microsoft.com/office/powerpoint/2010/main" val="1192864865"/>
      </p:ext>
    </p:extLst>
  </p:cSld>
  <p:clrMap bg1="dk2" tx1="lt1" bg2="dk1"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cs typeface="+mn-cs"/>
        </a:defRPr>
      </a:lvl5pPr>
      <a:lvl6pPr marL="2514600" indent="-228600" algn="l" rtl="0" fontAlgn="base">
        <a:spcBef>
          <a:spcPct val="20000"/>
        </a:spcBef>
        <a:spcAft>
          <a:spcPct val="0"/>
        </a:spcAft>
        <a:buClr>
          <a:schemeClr val="tx2"/>
        </a:buClr>
        <a:buChar char="•"/>
        <a:defRPr sz="2000">
          <a:solidFill>
            <a:schemeClr val="tx1"/>
          </a:solidFill>
          <a:latin typeface="+mn-lt"/>
          <a:cs typeface="+mn-cs"/>
        </a:defRPr>
      </a:lvl6pPr>
      <a:lvl7pPr marL="2971800" indent="-228600" algn="l" rtl="0" fontAlgn="base">
        <a:spcBef>
          <a:spcPct val="20000"/>
        </a:spcBef>
        <a:spcAft>
          <a:spcPct val="0"/>
        </a:spcAft>
        <a:buClr>
          <a:schemeClr val="tx2"/>
        </a:buClr>
        <a:buChar char="•"/>
        <a:defRPr sz="2000">
          <a:solidFill>
            <a:schemeClr val="tx1"/>
          </a:solidFill>
          <a:latin typeface="+mn-lt"/>
          <a:cs typeface="+mn-cs"/>
        </a:defRPr>
      </a:lvl7pPr>
      <a:lvl8pPr marL="3429000" indent="-228600" algn="l" rtl="0" fontAlgn="base">
        <a:spcBef>
          <a:spcPct val="20000"/>
        </a:spcBef>
        <a:spcAft>
          <a:spcPct val="0"/>
        </a:spcAft>
        <a:buClr>
          <a:schemeClr val="tx2"/>
        </a:buClr>
        <a:buChar char="•"/>
        <a:defRPr sz="2000">
          <a:solidFill>
            <a:schemeClr val="tx1"/>
          </a:solidFill>
          <a:latin typeface="+mn-lt"/>
          <a:cs typeface="+mn-cs"/>
        </a:defRPr>
      </a:lvl8pPr>
      <a:lvl9pPr marL="3886200" indent="-228600" algn="l" rtl="0" fontAlgn="base">
        <a:spcBef>
          <a:spcPct val="20000"/>
        </a:spcBef>
        <a:spcAft>
          <a:spcPct val="0"/>
        </a:spcAft>
        <a:buClr>
          <a:schemeClr val="tx2"/>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 Target="NULL"/><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0.JPG"/><Relationship Id="rId4" Type="http://schemas.openxmlformats.org/officeDocument/2006/relationships/image" Target="NULL"/></Relationships>
</file>

<file path=ppt/slides/_rels/slide3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 Target="NULL"/><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2.JPG"/><Relationship Id="rId4" Type="http://schemas.openxmlformats.org/officeDocument/2006/relationships/image" Target="NULL"/></Relationships>
</file>

<file path=ppt/slides/_rels/slide38.xml.rels><?xml version="1.0" encoding="UTF-8" standalone="yes"?>
<Relationships xmlns="http://schemas.openxmlformats.org/package/2006/relationships"><Relationship Id="rId3" Type="http://schemas.openxmlformats.org/officeDocument/2006/relationships/slide" Target="NULL"/><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3.JPG"/><Relationship Id="rId4" Type="http://schemas.openxmlformats.org/officeDocument/2006/relationships/image" Target="NULL"/></Relationships>
</file>

<file path=ppt/slides/_rels/slide39.xml.rels><?xml version="1.0" encoding="UTF-8" standalone="yes"?>
<Relationships xmlns="http://schemas.openxmlformats.org/package/2006/relationships"><Relationship Id="rId3" Type="http://schemas.openxmlformats.org/officeDocument/2006/relationships/slide" Target="NULL"/><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4.JPG"/><Relationship Id="rId4" Type="http://schemas.openxmlformats.org/officeDocument/2006/relationships/image" Target="NUL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8.JP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slide" Target="NULL"/><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5.JPG"/><Relationship Id="rId4" Type="http://schemas.openxmlformats.org/officeDocument/2006/relationships/image" Target="NULL"/></Relationships>
</file>

<file path=ppt/slides/_rels/slide41.xml.rels><?xml version="1.0" encoding="UTF-8" standalone="yes"?>
<Relationships xmlns="http://schemas.openxmlformats.org/package/2006/relationships"><Relationship Id="rId3" Type="http://schemas.openxmlformats.org/officeDocument/2006/relationships/slide" Target="NULL"/><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6.JPG"/><Relationship Id="rId4" Type="http://schemas.openxmlformats.org/officeDocument/2006/relationships/image" Target="NULL"/></Relationships>
</file>

<file path=ppt/slides/_rels/slide42.xml.rels><?xml version="1.0" encoding="UTF-8" standalone="yes"?>
<Relationships xmlns="http://schemas.openxmlformats.org/package/2006/relationships"><Relationship Id="rId3" Type="http://schemas.openxmlformats.org/officeDocument/2006/relationships/slide" Target="NULL"/><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7.JPG"/><Relationship Id="rId4" Type="http://schemas.openxmlformats.org/officeDocument/2006/relationships/image" Target="NULL"/></Relationships>
</file>

<file path=ppt/slides/_rels/slide43.xml.rels><?xml version="1.0" encoding="UTF-8" standalone="yes"?>
<Relationships xmlns="http://schemas.openxmlformats.org/package/2006/relationships"><Relationship Id="rId3" Type="http://schemas.openxmlformats.org/officeDocument/2006/relationships/slide" Target="NULL"/><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8.JPG"/><Relationship Id="rId4" Type="http://schemas.openxmlformats.org/officeDocument/2006/relationships/image" Target="NULL"/></Relationships>
</file>

<file path=ppt/slides/_rels/slide44.xml.rels><?xml version="1.0" encoding="UTF-8" standalone="yes"?>
<Relationships xmlns="http://schemas.openxmlformats.org/package/2006/relationships"><Relationship Id="rId3" Type="http://schemas.openxmlformats.org/officeDocument/2006/relationships/slide" Target="NULL"/><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9.JPG"/><Relationship Id="rId4" Type="http://schemas.openxmlformats.org/officeDocument/2006/relationships/image" Target="NULL"/></Relationships>
</file>

<file path=ppt/slides/_rels/slide45.xml.rels><?xml version="1.0" encoding="UTF-8" standalone="yes"?>
<Relationships xmlns="http://schemas.openxmlformats.org/package/2006/relationships"><Relationship Id="rId3" Type="http://schemas.openxmlformats.org/officeDocument/2006/relationships/slide" Target="NULL"/><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50.JPG"/><Relationship Id="rId4" Type="http://schemas.openxmlformats.org/officeDocument/2006/relationships/image" Target="NULL"/></Relationships>
</file>

<file path=ppt/slides/_rels/slide46.xml.rels><?xml version="1.0" encoding="UTF-8" standalone="yes"?>
<Relationships xmlns="http://schemas.openxmlformats.org/package/2006/relationships"><Relationship Id="rId3" Type="http://schemas.openxmlformats.org/officeDocument/2006/relationships/slide" Target="NULL"/><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51.JPG"/><Relationship Id="rId4" Type="http://schemas.openxmlformats.org/officeDocument/2006/relationships/image" Target="NULL"/></Relationships>
</file>

<file path=ppt/slides/_rels/slide47.xml.rels><?xml version="1.0" encoding="UTF-8" standalone="yes"?>
<Relationships xmlns="http://schemas.openxmlformats.org/package/2006/relationships"><Relationship Id="rId3" Type="http://schemas.openxmlformats.org/officeDocument/2006/relationships/slide" Target="NULL"/><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52.JPG"/><Relationship Id="rId4" Type="http://schemas.openxmlformats.org/officeDocument/2006/relationships/image" Target="NULL"/></Relationships>
</file>

<file path=ppt/slides/_rels/slide48.xml.rels><?xml version="1.0" encoding="UTF-8" standalone="yes"?>
<Relationships xmlns="http://schemas.openxmlformats.org/package/2006/relationships"><Relationship Id="rId3" Type="http://schemas.openxmlformats.org/officeDocument/2006/relationships/slide" Target="NULL"/><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53.JPG"/><Relationship Id="rId4" Type="http://schemas.openxmlformats.org/officeDocument/2006/relationships/image" Target="NULL"/></Relationships>
</file>

<file path=ppt/slides/_rels/slide49.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slide" Target="NULL"/><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55.jpeg"/><Relationship Id="rId4" Type="http://schemas.openxmlformats.org/officeDocument/2006/relationships/image" Target="NULL"/></Relationships>
</file>

<file path=ppt/slides/_rels/slide51.xml.rels><?xml version="1.0" encoding="UTF-8" standalone="yes"?>
<Relationships xmlns="http://schemas.openxmlformats.org/package/2006/relationships"><Relationship Id="rId3" Type="http://schemas.openxmlformats.org/officeDocument/2006/relationships/slide" Target="NULL"/><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NULL"/></Relationships>
</file>

<file path=ppt/slides/_rels/slide5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GCF highest resolution.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112455"/>
            <a:ext cx="8915400"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Arial"/>
              </a:rPr>
              <a:t> </a:t>
            </a: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p:txBody>
      </p:sp>
      <p:sp>
        <p:nvSpPr>
          <p:cNvPr id="4" name="Rectangle 3"/>
          <p:cNvSpPr/>
          <p:nvPr/>
        </p:nvSpPr>
        <p:spPr>
          <a:xfrm>
            <a:off x="76200" y="76200"/>
            <a:ext cx="8915400" cy="255454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Arial"/>
              </a:rPr>
              <a:t>God chose us in Christ Jesus before the foundation of the world.</a:t>
            </a: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Arial"/>
              </a:rPr>
              <a:t> </a:t>
            </a: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Arial"/>
              <a:ea typeface="+mn-ea"/>
              <a:cs typeface="Arial"/>
            </a:endParaRPr>
          </a:p>
        </p:txBody>
      </p:sp>
      <p:pic>
        <p:nvPicPr>
          <p:cNvPr id="5" name="Picture 4" descr="A group of people standing in front of a crowd&#10;&#10;Description automatically generated">
            <a:extLst>
              <a:ext uri="{FF2B5EF4-FFF2-40B4-BE49-F238E27FC236}">
                <a16:creationId xmlns:a16="http://schemas.microsoft.com/office/drawing/2014/main" id="{36480FE7-28E9-4BC4-8D6E-0500319434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0"/>
            <a:ext cx="8915400" cy="747897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Arial"/>
                <a:ea typeface="+mn-ea"/>
                <a:cs typeface="Arial"/>
              </a:rPr>
              <a:t>Ephesians 1:3-4</a:t>
            </a:r>
            <a:endParaRPr kumimoji="0" lang="en-US" sz="4000" b="0" i="0" u="sng"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Arial"/>
              </a:rPr>
              <a:t>3 Blessed be the God and Father of our Lord Jesus Christ, who has blessed us with every spiritual blessing in the heavenly places in Christ, 4 just as He chose us in Him before the foundation of the world, that we should be holy and without blame before Him in love…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Arial"/>
              <a:ea typeface="+mn-ea"/>
              <a:cs typeface="Arial"/>
            </a:endParaRPr>
          </a:p>
        </p:txBody>
      </p:sp>
      <p:pic>
        <p:nvPicPr>
          <p:cNvPr id="4" name="Picture 3" descr="A group of people sitting at a table&#10;&#10;Description automatically generated">
            <a:extLst>
              <a:ext uri="{FF2B5EF4-FFF2-40B4-BE49-F238E27FC236}">
                <a16:creationId xmlns:a16="http://schemas.microsoft.com/office/drawing/2014/main" id="{844E3ED1-FB6E-4F03-8FCE-9D00763061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101739"/>
            <a:ext cx="8915400" cy="255454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Arial"/>
              </a:rPr>
              <a:t>1. “That we would be holy and blameless before Him” </a:t>
            </a: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Arial"/>
              </a:rPr>
              <a:t> </a:t>
            </a: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alibri"/>
              <a:ea typeface="+mn-ea"/>
              <a:cs typeface="Arial"/>
            </a:endParaRPr>
          </a:p>
        </p:txBody>
      </p:sp>
      <p:pic>
        <p:nvPicPr>
          <p:cNvPr id="4" name="Picture 3" descr="A group of people standing in a room&#10;&#10;Description automatically generated">
            <a:extLst>
              <a:ext uri="{FF2B5EF4-FFF2-40B4-BE49-F238E27FC236}">
                <a16:creationId xmlns:a16="http://schemas.microsoft.com/office/drawing/2014/main" id="{B09BDE2F-49DA-4949-9FFB-057973D8DE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75024920"/>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0"/>
            <a:ext cx="8915400" cy="31700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Arial"/>
              </a:rPr>
              <a:t>2. That we would be adopted “as sons through Jesus Christ to Himself” </a:t>
            </a: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Arial"/>
              </a:rPr>
              <a:t> </a:t>
            </a: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p:txBody>
      </p:sp>
      <p:pic>
        <p:nvPicPr>
          <p:cNvPr id="4" name="Picture 3" descr="A couple of people standing around a table&#10;&#10;Description automatically generated">
            <a:extLst>
              <a:ext uri="{FF2B5EF4-FFF2-40B4-BE49-F238E27FC236}">
                <a16:creationId xmlns:a16="http://schemas.microsoft.com/office/drawing/2014/main" id="{7052D643-A775-4350-B57F-0228771F86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0"/>
            <a:ext cx="8915400" cy="440120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Arial"/>
              </a:rPr>
              <a:t>3. That we would be “to the praise of the glory of His grace, which He freely bestowed on us in the Beloved”</a:t>
            </a: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p:txBody>
      </p:sp>
      <p:pic>
        <p:nvPicPr>
          <p:cNvPr id="4" name="Picture 3" descr="Two people standing in a room&#10;&#10;Description automatically generated">
            <a:extLst>
              <a:ext uri="{FF2B5EF4-FFF2-40B4-BE49-F238E27FC236}">
                <a16:creationId xmlns:a16="http://schemas.microsoft.com/office/drawing/2014/main" id="{49EDE9CC-2F79-4176-B188-8253EF706F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36255"/>
            <a:ext cx="8915400" cy="686341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Arial"/>
                <a:ea typeface="+mn-ea"/>
                <a:cs typeface="Arial"/>
              </a:rPr>
              <a:t>Ephesians 1:7-8</a:t>
            </a:r>
            <a:endParaRPr kumimoji="0" lang="en-US" sz="4000" b="0" i="0" u="sng"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Arial"/>
              </a:rPr>
              <a:t>7 In Him we have redemption through His blood, the forgiveness of sins, according to the riches of His grace 8 which He made to abound toward us in all wisdom and prudence…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p:txBody>
      </p:sp>
      <p:pic>
        <p:nvPicPr>
          <p:cNvPr id="4" name="Picture 3" descr="Two people sitting at a table&#10;&#10;Description automatically generated">
            <a:extLst>
              <a:ext uri="{FF2B5EF4-FFF2-40B4-BE49-F238E27FC236}">
                <a16:creationId xmlns:a16="http://schemas.microsoft.com/office/drawing/2014/main" id="{E421A99F-E5F0-4E3E-9878-8E39C87135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996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36255"/>
            <a:ext cx="8915400" cy="255454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Arial"/>
              </a:rPr>
              <a:t>We have been Sealed as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Arial"/>
              </a:rPr>
              <a:t>Children of God</a:t>
            </a: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Arial"/>
              </a:rPr>
              <a:t> </a:t>
            </a: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p:txBody>
      </p:sp>
      <p:pic>
        <p:nvPicPr>
          <p:cNvPr id="4" name="Picture 3" descr="A group of people sitting at a table&#10;&#10;Description automatically generated">
            <a:extLst>
              <a:ext uri="{FF2B5EF4-FFF2-40B4-BE49-F238E27FC236}">
                <a16:creationId xmlns:a16="http://schemas.microsoft.com/office/drawing/2014/main" id="{8E982633-3645-47AD-842E-2EC8B73B43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42098548"/>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36255"/>
            <a:ext cx="8915400" cy="686341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Arial"/>
                <a:ea typeface="+mn-ea"/>
                <a:cs typeface="Arial"/>
              </a:rPr>
              <a:t>Ephesians 1:13-14</a:t>
            </a:r>
            <a:endParaRPr kumimoji="0" lang="en-US" sz="4000" b="0" i="0" u="sng"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Arial"/>
              </a:rPr>
              <a:t>13 In Him you also trusted, after you heard the word of truth, the gospel of your salvation; in whom also, having believed, you were sealed with the Holy Spirit of promise, 14 who is the guarantee of our inheritance until the redemption of the purchased possession, to the praise of His glory.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p:txBody>
      </p:sp>
      <p:pic>
        <p:nvPicPr>
          <p:cNvPr id="4" name="Picture 3" descr="A couple of people standing around a table&#10;&#10;Description automatically generated">
            <a:extLst>
              <a:ext uri="{FF2B5EF4-FFF2-40B4-BE49-F238E27FC236}">
                <a16:creationId xmlns:a16="http://schemas.microsoft.com/office/drawing/2014/main" id="{85CE481C-02DC-40D4-AC7E-70BBB1D5FB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99672"/>
          </a:xfrm>
          <a:prstGeom prst="rect">
            <a:avLst/>
          </a:prstGeom>
        </p:spPr>
      </p:pic>
    </p:spTree>
    <p:extLst>
      <p:ext uri="{BB962C8B-B14F-4D97-AF65-F5344CB8AC3E}">
        <p14:creationId xmlns:p14="http://schemas.microsoft.com/office/powerpoint/2010/main" val="847281520"/>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36255"/>
            <a:ext cx="8915400"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Arial"/>
              </a:rPr>
              <a:t>The Holy Spirit Has Gifted Us</a:t>
            </a: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p:txBody>
      </p:sp>
      <p:pic>
        <p:nvPicPr>
          <p:cNvPr id="4" name="Picture 3" descr="A picture containing indoor, person, table, cake&#10;&#10;Description automatically generated">
            <a:extLst>
              <a:ext uri="{FF2B5EF4-FFF2-40B4-BE49-F238E27FC236}">
                <a16:creationId xmlns:a16="http://schemas.microsoft.com/office/drawing/2014/main" id="{E9AA6F96-80E9-4E8E-888F-013187B4BF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255"/>
            <a:ext cx="9144000" cy="6821745"/>
          </a:xfrm>
          <a:prstGeom prst="rect">
            <a:avLst/>
          </a:prstGeom>
        </p:spPr>
      </p:pic>
    </p:spTree>
    <p:extLst>
      <p:ext uri="{BB962C8B-B14F-4D97-AF65-F5344CB8AC3E}">
        <p14:creationId xmlns:p14="http://schemas.microsoft.com/office/powerpoint/2010/main" val="3655982791"/>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36255"/>
            <a:ext cx="8915400" cy="62478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Arial"/>
                <a:ea typeface="+mn-ea"/>
                <a:cs typeface="Arial"/>
              </a:rPr>
              <a:t>1 Corinthians 12:4</a:t>
            </a:r>
            <a:endParaRPr kumimoji="0" lang="en-US" sz="4000" b="0" i="0" u="sng"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Arial"/>
              </a:rPr>
              <a:t>“Now there are varieties of gifts, but the same Spirit”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Arial"/>
              </a:rPr>
              <a:t> </a:t>
            </a: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p:txBody>
      </p:sp>
      <p:pic>
        <p:nvPicPr>
          <p:cNvPr id="4" name="Picture 3" descr="A group of people posing for the camera&#10;&#10;Description automatically generated">
            <a:extLst>
              <a:ext uri="{FF2B5EF4-FFF2-40B4-BE49-F238E27FC236}">
                <a16:creationId xmlns:a16="http://schemas.microsoft.com/office/drawing/2014/main" id="{355AC1DA-335D-4791-A843-68BC88D0CE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255"/>
            <a:ext cx="9144000" cy="6821745"/>
          </a:xfrm>
          <a:prstGeom prst="rect">
            <a:avLst/>
          </a:prstGeom>
        </p:spPr>
      </p:pic>
    </p:spTree>
    <p:extLst>
      <p:ext uri="{BB962C8B-B14F-4D97-AF65-F5344CB8AC3E}">
        <p14:creationId xmlns:p14="http://schemas.microsoft.com/office/powerpoint/2010/main" val="2205920907"/>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flower&#10;&#10;Description automatically generated">
            <a:extLst>
              <a:ext uri="{FF2B5EF4-FFF2-40B4-BE49-F238E27FC236}">
                <a16:creationId xmlns:a16="http://schemas.microsoft.com/office/drawing/2014/main" id="{5A3CFFA6-09C6-42F2-B6F8-C062BB95C7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DJ MP3mp3">
            <a:hlinkClick r:id="" action="ppaction://media"/>
            <a:extLst>
              <a:ext uri="{FF2B5EF4-FFF2-40B4-BE49-F238E27FC236}">
                <a16:creationId xmlns:a16="http://schemas.microsoft.com/office/drawing/2014/main" id="{660F224A-D703-4E49-B9DA-971C156D2D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276600"/>
            <a:ext cx="609600" cy="609600"/>
          </a:xfrm>
          <a:prstGeom prst="rect">
            <a:avLst/>
          </a:prstGeom>
        </p:spPr>
      </p:pic>
    </p:spTree>
    <p:extLst>
      <p:ext uri="{BB962C8B-B14F-4D97-AF65-F5344CB8AC3E}">
        <p14:creationId xmlns:p14="http://schemas.microsoft.com/office/powerpoint/2010/main" val="2923327614"/>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36255"/>
            <a:ext cx="8915400" cy="747897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Arial"/>
                <a:ea typeface="+mn-ea"/>
                <a:cs typeface="Arial"/>
              </a:rPr>
              <a:t>Romans 12:6-8</a:t>
            </a:r>
            <a:endParaRPr kumimoji="0" lang="en-US" sz="4000" b="0" i="0" u="sng"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Arial"/>
              </a:rPr>
              <a:t>6 Having then gifts differing according to the grace that is given to us, let us use them: if prophecy, let us prophesy in proportion to our faith; 7 or ministry, let us use it in our ministering; he who teaches, in teaching; 8 he who exhorts, in exhortation; he who gives, with liberality; he who leads, with diligence; he who shows mercy, with cheerfulness.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p:txBody>
      </p:sp>
      <p:pic>
        <p:nvPicPr>
          <p:cNvPr id="4" name="Picture 3" descr="A group of people standing in a room&#10;&#10;Description automatically generated">
            <a:extLst>
              <a:ext uri="{FF2B5EF4-FFF2-40B4-BE49-F238E27FC236}">
                <a16:creationId xmlns:a16="http://schemas.microsoft.com/office/drawing/2014/main" id="{DEDD393F-7ADA-4469-9656-361C08EDD3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43444993"/>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36255"/>
            <a:ext cx="8915400" cy="84638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srgbClr val="FFFFFF"/>
                </a:solidFill>
                <a:effectLst/>
                <a:uLnTx/>
                <a:uFillTx/>
                <a:latin typeface="Arial"/>
                <a:ea typeface="+mn-ea"/>
                <a:cs typeface="Arial"/>
              </a:rPr>
              <a:t> </a:t>
            </a:r>
            <a:r>
              <a:rPr kumimoji="0" lang="en-US" sz="3400" b="1" i="0" u="sng" strike="noStrike" kern="1200" cap="none" spc="0" normalizeH="0" baseline="0" noProof="0" dirty="0">
                <a:ln>
                  <a:noFill/>
                </a:ln>
                <a:solidFill>
                  <a:srgbClr val="FFFFFF"/>
                </a:solidFill>
                <a:effectLst/>
                <a:uLnTx/>
                <a:uFillTx/>
                <a:latin typeface="Arial"/>
                <a:ea typeface="+mn-ea"/>
                <a:cs typeface="Arial"/>
              </a:rPr>
              <a:t>1 Corinthians 12:8-11</a:t>
            </a:r>
            <a:endParaRPr kumimoji="0" lang="en-US" sz="3400" b="0" i="0" u="sng"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srgbClr val="FFFFFF"/>
                </a:solidFill>
                <a:effectLst/>
                <a:uLnTx/>
                <a:uFillTx/>
                <a:latin typeface="Arial"/>
                <a:ea typeface="+mn-ea"/>
                <a:cs typeface="Arial"/>
              </a:rPr>
              <a:t>8 for to one is given the word of wisdom through the Spirit, to another the word of knowledge through the same Spirit, 9 to another faith by the same Spirit, to another gifts of healings by the same Spirit, 10 to another the working of miracles, to another prophecy, to another discerning of spirits, to another different kinds of tongues, to another the interpretation of tongues. 11 But one and the same Spirit works all these things, distributing to each one individually as He wills.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400" b="0" i="0" u="none" strike="noStrike" kern="1200" cap="none" spc="0" normalizeH="0" baseline="0" noProof="0" dirty="0">
              <a:ln>
                <a:noFill/>
              </a:ln>
              <a:solidFill>
                <a:srgbClr val="FFFFFF"/>
              </a:solidFill>
              <a:effectLst/>
              <a:uLnTx/>
              <a:uFillTx/>
              <a:latin typeface="Arial"/>
              <a:ea typeface="+mn-ea"/>
              <a:cs typeface="Arial"/>
            </a:endParaRPr>
          </a:p>
        </p:txBody>
      </p:sp>
      <p:pic>
        <p:nvPicPr>
          <p:cNvPr id="4" name="Picture 3" descr="A group of people standing around a table&#10;&#10;Description automatically generated">
            <a:extLst>
              <a:ext uri="{FF2B5EF4-FFF2-40B4-BE49-F238E27FC236}">
                <a16:creationId xmlns:a16="http://schemas.microsoft.com/office/drawing/2014/main" id="{378A15D2-E2C1-48CF-87AD-3573136230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255"/>
            <a:ext cx="9144000" cy="6821745"/>
          </a:xfrm>
          <a:prstGeom prst="rect">
            <a:avLst/>
          </a:prstGeom>
        </p:spPr>
      </p:pic>
    </p:spTree>
    <p:extLst>
      <p:ext uri="{BB962C8B-B14F-4D97-AF65-F5344CB8AC3E}">
        <p14:creationId xmlns:p14="http://schemas.microsoft.com/office/powerpoint/2010/main" val="3022037397"/>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0"/>
            <a:ext cx="8915400" cy="233910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a:ln>
                  <a:noFill/>
                </a:ln>
                <a:solidFill>
                  <a:srgbClr val="FFFFFF"/>
                </a:solidFill>
                <a:effectLst/>
                <a:uLnTx/>
                <a:uFillTx/>
                <a:latin typeface="Arial"/>
                <a:ea typeface="+mn-ea"/>
                <a:cs typeface="Arial"/>
              </a:rPr>
              <a:t> </a:t>
            </a:r>
            <a:r>
              <a:rPr kumimoji="0" lang="en-US" sz="3600" b="1" i="0" u="none" strike="noStrike" kern="1200" cap="none" spc="0" normalizeH="0" baseline="0" noProof="0" dirty="0">
                <a:ln>
                  <a:noFill/>
                </a:ln>
                <a:solidFill>
                  <a:srgbClr val="FFFFFF"/>
                </a:solidFill>
                <a:effectLst/>
                <a:uLnTx/>
                <a:uFillTx/>
                <a:latin typeface="Arial"/>
                <a:ea typeface="+mn-ea"/>
                <a:cs typeface="Arial"/>
              </a:rPr>
              <a:t>God Loves Us</a:t>
            </a:r>
            <a:endParaRPr kumimoji="0" lang="en-US" sz="36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sng"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700" b="0" i="0" u="none" strike="noStrike" kern="1200" cap="none" spc="0" normalizeH="0" baseline="0" noProof="0" dirty="0">
              <a:ln>
                <a:noFill/>
              </a:ln>
              <a:solidFill>
                <a:srgbClr val="FFFFFF"/>
              </a:solidFill>
              <a:effectLst/>
              <a:uLnTx/>
              <a:uFillTx/>
              <a:latin typeface="Arial"/>
              <a:ea typeface="+mn-ea"/>
              <a:cs typeface="Arial"/>
            </a:endParaRPr>
          </a:p>
        </p:txBody>
      </p:sp>
      <p:pic>
        <p:nvPicPr>
          <p:cNvPr id="4" name="Picture 3" descr="A group of people standing around a table&#10;&#10;Description automatically generated">
            <a:extLst>
              <a:ext uri="{FF2B5EF4-FFF2-40B4-BE49-F238E27FC236}">
                <a16:creationId xmlns:a16="http://schemas.microsoft.com/office/drawing/2014/main" id="{D416E71E-6ECF-4CA9-9D58-C4183E0D2A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0"/>
            <a:ext cx="8915400" cy="994118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Arial"/>
                <a:ea typeface="+mn-ea"/>
                <a:cs typeface="Arial"/>
              </a:rPr>
              <a:t> John 14:21</a:t>
            </a:r>
            <a:endParaRPr kumimoji="0" lang="en-US" sz="4000" b="0" i="0" u="sng"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a:ea typeface="+mn-ea"/>
                <a:cs typeface="Arial"/>
              </a:rPr>
              <a:t>“He who has My commandments and keeps them is the one who loves Me; and he who loves Me will be loved by My Father, and I will love him and will disclose Myself to him”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Arial"/>
              </a:rPr>
              <a:t> </a:t>
            </a: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p:txBody>
      </p:sp>
      <p:pic>
        <p:nvPicPr>
          <p:cNvPr id="4" name="Picture 3" descr="A group of people standing in a room&#10;&#10;Description automatically generated">
            <a:extLst>
              <a:ext uri="{FF2B5EF4-FFF2-40B4-BE49-F238E27FC236}">
                <a16:creationId xmlns:a16="http://schemas.microsoft.com/office/drawing/2014/main" id="{7153714B-2C1D-4210-8F7D-B1A12265C7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41017"/>
            <a:ext cx="8915400" cy="501675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Arial"/>
                <a:ea typeface="+mn-ea"/>
                <a:cs typeface="Arial"/>
              </a:rPr>
              <a:t>Jeremiah 31:3</a:t>
            </a:r>
            <a:endParaRPr kumimoji="0" lang="en-US" sz="4000" b="0" i="0" u="sng"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Arial"/>
              </a:rPr>
              <a:t>“I have loved you with an everlasting love; therefore I have drawn you with lovingkindness”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p:txBody>
      </p:sp>
      <p:pic>
        <p:nvPicPr>
          <p:cNvPr id="4" name="Picture 3" descr="A group of people standing in a room&#10;&#10;Description automatically generated">
            <a:extLst>
              <a:ext uri="{FF2B5EF4-FFF2-40B4-BE49-F238E27FC236}">
                <a16:creationId xmlns:a16="http://schemas.microsoft.com/office/drawing/2014/main" id="{1267D021-A970-412E-BFCE-E4D22002BC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0"/>
            <a:ext cx="8915400" cy="440120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Arial"/>
              </a:rPr>
              <a:t>Christ Gives Us His Peace</a:t>
            </a: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p:txBody>
      </p:sp>
      <p:pic>
        <p:nvPicPr>
          <p:cNvPr id="4" name="Picture 3" descr="A group of people standing in a room&#10;&#10;Description automatically generated">
            <a:extLst>
              <a:ext uri="{FF2B5EF4-FFF2-40B4-BE49-F238E27FC236}">
                <a16:creationId xmlns:a16="http://schemas.microsoft.com/office/drawing/2014/main" id="{C4ACACE2-B01D-4904-AD1C-F0DAAFF539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2202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94357"/>
            <a:ext cx="8915400" cy="440120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Arial"/>
                <a:ea typeface="+mn-ea"/>
                <a:cs typeface="Arial"/>
              </a:rPr>
              <a:t>John 14:27</a:t>
            </a:r>
            <a:endParaRPr kumimoji="0" lang="en-US" sz="4000" b="0" i="0" u="sng"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a:ea typeface="+mn-ea"/>
                <a:cs typeface="Arial"/>
              </a:rPr>
              <a:t>“Peace I leave with you; My peace I give to you; not as the world gives do I give to you. Do not let your heart be troubled, nor let it be fearful”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p:txBody>
      </p:sp>
      <p:pic>
        <p:nvPicPr>
          <p:cNvPr id="4" name="Picture 3" descr="A group of people standing in a room&#10;&#10;Description automatically generated">
            <a:extLst>
              <a:ext uri="{FF2B5EF4-FFF2-40B4-BE49-F238E27FC236}">
                <a16:creationId xmlns:a16="http://schemas.microsoft.com/office/drawing/2014/main" id="{CE94E6E6-EECC-4996-82A0-D065579A8D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0"/>
            <a:ext cx="8915400" cy="686341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Arial"/>
              </a:rPr>
              <a:t>God Promises to Supply Our Needs</a:t>
            </a: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Arial"/>
              </a:rPr>
              <a:t> </a:t>
            </a: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Arial"/>
              </a:rPr>
              <a:t> </a:t>
            </a:r>
            <a:r>
              <a:rPr kumimoji="0" lang="en-US" sz="4000" b="1" i="0" u="none" strike="noStrike" kern="1200" cap="none" spc="0" normalizeH="0" baseline="0" noProof="0" dirty="0">
                <a:ln>
                  <a:noFill/>
                </a:ln>
                <a:solidFill>
                  <a:srgbClr val="FFFFFF"/>
                </a:solidFill>
                <a:effectLst/>
                <a:uLnTx/>
                <a:uFillTx/>
                <a:latin typeface="Arial"/>
                <a:ea typeface="+mn-ea"/>
                <a:cs typeface="Arial"/>
              </a:rPr>
              <a:t> </a:t>
            </a: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p:txBody>
      </p:sp>
      <p:pic>
        <p:nvPicPr>
          <p:cNvPr id="4" name="Picture 3" descr="A group of people in a room&#10;&#10;Description automatically generated">
            <a:extLst>
              <a:ext uri="{FF2B5EF4-FFF2-40B4-BE49-F238E27FC236}">
                <a16:creationId xmlns:a16="http://schemas.microsoft.com/office/drawing/2014/main" id="{877294C0-81AE-46C8-9F8F-D3878297DF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0"/>
            <a:ext cx="8915400" cy="440120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Arial"/>
                <a:ea typeface="+mn-ea"/>
                <a:cs typeface="Arial"/>
              </a:rPr>
              <a:t>Philippians 4:19</a:t>
            </a:r>
            <a:endParaRPr kumimoji="0" lang="en-US" sz="4000" b="0" i="0" u="sng"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Arial"/>
              </a:rPr>
              <a:t>“And my God will supply all your needs according to His riches in glory in Christ Jesus”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p:txBody>
      </p:sp>
      <p:pic>
        <p:nvPicPr>
          <p:cNvPr id="4" name="Picture 3" descr="A group of people posing for a photo&#10;&#10;Description automatically generated">
            <a:extLst>
              <a:ext uri="{FF2B5EF4-FFF2-40B4-BE49-F238E27FC236}">
                <a16:creationId xmlns:a16="http://schemas.microsoft.com/office/drawing/2014/main" id="{EE6979C9-483D-491C-AE23-D33196EE41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0"/>
            <a:ext cx="8915400" cy="501675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Arial"/>
                <a:ea typeface="+mn-ea"/>
                <a:cs typeface="Arial"/>
              </a:rPr>
              <a:t>Isaiah 41:10</a:t>
            </a:r>
            <a:endParaRPr kumimoji="0" lang="en-US" sz="4000" b="0" i="0" u="sng"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Arial"/>
              </a:rPr>
              <a:t>“Do not fear, for I am with you; do not anxiously look about you, for I am your God. I will strengthen you, surely I will help you, surely I will uphold you with My righteous right hand.”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p:txBody>
      </p:sp>
      <p:pic>
        <p:nvPicPr>
          <p:cNvPr id="4" name="Picture 3" descr="A group of people posing for the camera&#10;&#10;Description automatically generated">
            <a:extLst>
              <a:ext uri="{FF2B5EF4-FFF2-40B4-BE49-F238E27FC236}">
                <a16:creationId xmlns:a16="http://schemas.microsoft.com/office/drawing/2014/main" id="{C317767C-37BD-4F1E-A797-A689BB710E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Placido Soliven\Desktop\Google Images\Turn Off Cell Phones.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4" name="Picture 3" descr="A house with trees in the background&#10;&#10;Description automatically generated">
            <a:extLst>
              <a:ext uri="{FF2B5EF4-FFF2-40B4-BE49-F238E27FC236}">
                <a16:creationId xmlns:a16="http://schemas.microsoft.com/office/drawing/2014/main" id="{80651C85-AF6C-465B-B6C4-607F6560BE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76200"/>
            <a:ext cx="8915400" cy="34470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mn-ea"/>
                <a:cs typeface="Arial"/>
              </a:rPr>
              <a:t>We have been Given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mn-ea"/>
                <a:cs typeface="Arial"/>
              </a:rPr>
              <a:t>Privilege of Prayer</a:t>
            </a:r>
            <a:endParaRPr kumimoji="0" lang="en-US" sz="36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800" b="0" i="0" u="none" strike="noStrike" kern="1200" cap="none" spc="0" normalizeH="0" baseline="0" noProof="0" dirty="0">
              <a:ln>
                <a:noFill/>
              </a:ln>
              <a:solidFill>
                <a:srgbClr val="FFFFFF"/>
              </a:solidFill>
              <a:effectLst/>
              <a:uLnTx/>
              <a:uFillTx/>
              <a:latin typeface="Arial"/>
              <a:ea typeface="+mn-ea"/>
              <a:cs typeface="Arial"/>
            </a:endParaRPr>
          </a:p>
        </p:txBody>
      </p:sp>
      <p:pic>
        <p:nvPicPr>
          <p:cNvPr id="4" name="Picture 3" descr="A group of people posing for the camera&#10;&#10;Description automatically generated">
            <a:extLst>
              <a:ext uri="{FF2B5EF4-FFF2-40B4-BE49-F238E27FC236}">
                <a16:creationId xmlns:a16="http://schemas.microsoft.com/office/drawing/2014/main" id="{3B19AA03-FDB7-49E8-A6AF-EFA769121E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2208"/>
            <a:ext cx="9144000" cy="255454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Arial"/>
              </a:rPr>
              <a:t>There is a Coming Resurrection for every Child of God</a:t>
            </a: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p:txBody>
      </p:sp>
      <p:pic>
        <p:nvPicPr>
          <p:cNvPr id="4" name="Picture 3" descr="A group of people standing in a park&#10;&#10;Description automatically generated">
            <a:extLst>
              <a:ext uri="{FF2B5EF4-FFF2-40B4-BE49-F238E27FC236}">
                <a16:creationId xmlns:a16="http://schemas.microsoft.com/office/drawing/2014/main" id="{AC92770C-5158-4B92-B9D8-C8CACB56DB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0"/>
            <a:ext cx="8915400" cy="62478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Arial"/>
                <a:ea typeface="+mn-ea"/>
                <a:cs typeface="Arial"/>
              </a:rPr>
              <a:t>1 Corinthians 15:51-52</a:t>
            </a:r>
            <a:endParaRPr kumimoji="0" lang="en-US" sz="4000" b="0" i="0" u="sng"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Arial"/>
              </a:rPr>
              <a:t>51 “Behold, I tell you a mystery; we will not all sleep, but we will all be changed, 52 in a moment, in the twinkling of an eye, at the last trumpet; for the trumpet will sound, and the dead will be raised imperishable, and we will be changed”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Arial"/>
              <a:ea typeface="+mn-ea"/>
              <a:cs typeface="Arial"/>
            </a:endParaRPr>
          </a:p>
        </p:txBody>
      </p:sp>
      <p:pic>
        <p:nvPicPr>
          <p:cNvPr id="4" name="Picture 3" descr="A group of people standing on a sidewalk&#10;&#10;Description automatically generated">
            <a:extLst>
              <a:ext uri="{FF2B5EF4-FFF2-40B4-BE49-F238E27FC236}">
                <a16:creationId xmlns:a16="http://schemas.microsoft.com/office/drawing/2014/main" id="{677937D1-3F76-42B1-A386-50A5DB8DEE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0"/>
            <a:ext cx="8915400" cy="255454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Arial"/>
              </a:rPr>
              <a:t> </a:t>
            </a:r>
            <a:r>
              <a:rPr kumimoji="0" lang="en-US" sz="4000" b="1" i="0" u="none" strike="noStrike" kern="1200" cap="none" spc="0" normalizeH="0" baseline="0" noProof="0" dirty="0">
                <a:ln>
                  <a:noFill/>
                </a:ln>
                <a:solidFill>
                  <a:srgbClr val="FFFFFF"/>
                </a:solidFill>
                <a:effectLst/>
                <a:uLnTx/>
                <a:uFillTx/>
                <a:latin typeface="Arial"/>
                <a:ea typeface="+mn-ea"/>
                <a:cs typeface="Arial"/>
              </a:rPr>
              <a:t>Jesus is Preparing a Place for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Arial"/>
              </a:rPr>
              <a:t>Us in Heaven</a:t>
            </a: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p:txBody>
      </p:sp>
      <p:pic>
        <p:nvPicPr>
          <p:cNvPr id="4" name="Picture 3" descr="A person standing in front of a wedding cake&#10;&#10;Description automatically generated">
            <a:extLst>
              <a:ext uri="{FF2B5EF4-FFF2-40B4-BE49-F238E27FC236}">
                <a16:creationId xmlns:a16="http://schemas.microsoft.com/office/drawing/2014/main" id="{E8038E4D-D8F4-4394-80E6-067F0C8C8A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47676633"/>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0"/>
            <a:ext cx="8915400" cy="62478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Arial"/>
                <a:ea typeface="+mn-ea"/>
                <a:cs typeface="Arial"/>
              </a:rPr>
              <a:t>John 14:2-3</a:t>
            </a:r>
            <a:endParaRPr kumimoji="0" lang="en-US" sz="4000" b="0" i="0" u="sng"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Arial"/>
              </a:rPr>
              <a:t>2 </a:t>
            </a:r>
            <a:r>
              <a:rPr kumimoji="0" lang="en-US" sz="4000" b="0" i="0" u="none" strike="noStrike" kern="1200" cap="none" spc="0" normalizeH="0" baseline="0" noProof="0" dirty="0">
                <a:ln>
                  <a:noFill/>
                </a:ln>
                <a:solidFill>
                  <a:srgbClr val="FF0000"/>
                </a:solidFill>
                <a:effectLst/>
                <a:uLnTx/>
                <a:uFillTx/>
                <a:latin typeface="Arial"/>
                <a:ea typeface="+mn-ea"/>
                <a:cs typeface="Arial"/>
              </a:rPr>
              <a:t>“In my Father’s house are many dwelling places; if it were not so, I would have told you; for I go to prepare a place for you. </a:t>
            </a:r>
            <a:r>
              <a:rPr kumimoji="0" lang="en-US" sz="4000" b="0" i="0" u="none" strike="noStrike" kern="1200" cap="none" spc="0" normalizeH="0" baseline="0" noProof="0" dirty="0">
                <a:ln>
                  <a:noFill/>
                </a:ln>
                <a:solidFill>
                  <a:srgbClr val="FFFFFF"/>
                </a:solidFill>
                <a:effectLst/>
                <a:uLnTx/>
                <a:uFillTx/>
                <a:latin typeface="Arial"/>
                <a:ea typeface="+mn-ea"/>
                <a:cs typeface="Arial"/>
              </a:rPr>
              <a:t>3 </a:t>
            </a:r>
            <a:r>
              <a:rPr kumimoji="0" lang="en-US" sz="4000" b="0" i="0" u="none" strike="noStrike" kern="1200" cap="none" spc="0" normalizeH="0" baseline="0" noProof="0" dirty="0">
                <a:ln>
                  <a:noFill/>
                </a:ln>
                <a:solidFill>
                  <a:srgbClr val="FF0000"/>
                </a:solidFill>
                <a:effectLst/>
                <a:uLnTx/>
                <a:uFillTx/>
                <a:latin typeface="Arial"/>
                <a:ea typeface="+mn-ea"/>
                <a:cs typeface="Arial"/>
              </a:rPr>
              <a:t>If I go and prepare a place for you, I will come again and receive you to Myself, that where I am, there you may be also”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Arial"/>
              <a:ea typeface="+mn-ea"/>
              <a:cs typeface="Arial"/>
            </a:endParaRPr>
          </a:p>
        </p:txBody>
      </p:sp>
      <p:pic>
        <p:nvPicPr>
          <p:cNvPr id="4" name="Picture 3" descr="A group of people standing in front of a wedding cake&#10;&#10;Description automatically generated">
            <a:extLst>
              <a:ext uri="{FF2B5EF4-FFF2-40B4-BE49-F238E27FC236}">
                <a16:creationId xmlns:a16="http://schemas.microsoft.com/office/drawing/2014/main" id="{7555BF89-1DB4-4867-AB86-089CEBE3DD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69886532"/>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0"/>
            <a:ext cx="8915400"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Arial"/>
              </a:rPr>
              <a:t>We Have the Word of God</a:t>
            </a: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Arial"/>
              </a:rPr>
              <a:t> </a:t>
            </a: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Arial"/>
              <a:ea typeface="+mn-ea"/>
              <a:cs typeface="Arial"/>
            </a:endParaRPr>
          </a:p>
        </p:txBody>
      </p:sp>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DBCC3197-AE2F-475F-AE86-C95E492E55BA}"/>
                  </a:ext>
                </a:extLst>
              </p:cNvPr>
              <p:cNvGraphicFramePr>
                <a:graphicFrameLocks noChangeAspect="1"/>
              </p:cNvGraphicFramePr>
              <p:nvPr/>
            </p:nvGraphicFramePr>
            <p:xfrm>
              <a:off x="-2385874" y="5938647"/>
              <a:ext cx="2286000" cy="1714500"/>
            </p:xfrm>
            <a:graphic>
              <a:graphicData uri="http://schemas.microsoft.com/office/powerpoint/2016/slidezoom">
                <pslz:sldZm>
                  <pslz:sldZmObj sldId="718" cId="3963039648">
                    <pslz:zmPr id="{A7FD9D8C-3EF0-4F2F-BE5B-0FEC1944F7E7}" returnToParent="0" transitionDur="1000">
                      <p166:blipFill xmlns:p166="http://schemas.microsoft.com/office/powerpoint/2016/6/main">
                        <a:blip r:embed="rId2"/>
                        <a:stretch>
                          <a:fillRect/>
                        </a:stretch>
                      </p166:blipFill>
                      <p166:spPr xmlns:p166="http://schemas.microsoft.com/office/powerpoint/2016/6/main">
                        <a:xfrm>
                          <a:off x="0" y="0"/>
                          <a:ext cx="2286000" cy="1714500"/>
                        </a:xfrm>
                        <a:prstGeom prst="rect">
                          <a:avLst/>
                        </a:prstGeom>
                        <a:ln w="3175">
                          <a:solidFill>
                            <a:prstClr val="ltGray"/>
                          </a:solidFill>
                        </a:ln>
                      </p166:spPr>
                    </pslz:zmPr>
                  </pslz:sldZmObj>
                </pslz:sldZm>
              </a:graphicData>
            </a:graphic>
          </p:graphicFrame>
        </mc:Choice>
        <mc:Fallback xmlns="">
          <p:pic>
            <p:nvPicPr>
              <p:cNvPr id="4" name="Slide Zoom 3">
                <a:hlinkClick r:id="rId3" action="ppaction://hlinksldjump"/>
                <a:extLst>
                  <a:ext uri="{FF2B5EF4-FFF2-40B4-BE49-F238E27FC236}">
                    <a16:creationId xmlns:a16="http://schemas.microsoft.com/office/drawing/2014/main" id="{DBCC3197-AE2F-475F-AE86-C95E492E55BA}"/>
                  </a:ext>
                </a:extLst>
              </p:cNvPr>
              <p:cNvPicPr>
                <a:picLocks noGrp="1" noRot="1" noChangeAspect="1" noMove="1" noResize="1" noEditPoints="1" noAdjustHandles="1" noChangeArrowheads="1" noChangeShapeType="1"/>
              </p:cNvPicPr>
              <p:nvPr/>
            </p:nvPicPr>
            <p:blipFill>
              <a:blip r:embed="rId4"/>
              <a:stretch>
                <a:fillRect/>
              </a:stretch>
            </p:blipFill>
            <p:spPr>
              <a:xfrm>
                <a:off x="-2385874" y="5938647"/>
                <a:ext cx="2286000" cy="1714500"/>
              </a:xfrm>
              <a:prstGeom prst="rect">
                <a:avLst/>
              </a:prstGeom>
              <a:ln w="3175">
                <a:solidFill>
                  <a:prstClr val="ltGray"/>
                </a:solidFill>
              </a:ln>
            </p:spPr>
          </p:pic>
        </mc:Fallback>
      </mc:AlternateContent>
      <p:pic>
        <p:nvPicPr>
          <p:cNvPr id="5" name="Picture 4" descr="Two people standing in front of a curtain&#10;&#10;Description automatically generated">
            <a:extLst>
              <a:ext uri="{FF2B5EF4-FFF2-40B4-BE49-F238E27FC236}">
                <a16:creationId xmlns:a16="http://schemas.microsoft.com/office/drawing/2014/main" id="{028A41C4-DD70-4330-83B1-CB2336A4F7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874" y="0"/>
            <a:ext cx="9243874" cy="6858000"/>
          </a:xfrm>
          <a:prstGeom prst="rect">
            <a:avLst/>
          </a:prstGeom>
        </p:spPr>
      </p:pic>
    </p:spTree>
    <p:extLst>
      <p:ext uri="{BB962C8B-B14F-4D97-AF65-F5344CB8AC3E}">
        <p14:creationId xmlns:p14="http://schemas.microsoft.com/office/powerpoint/2010/main" val="244038829"/>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0"/>
            <a:ext cx="8915400" cy="440120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Arial"/>
                <a:ea typeface="+mn-ea"/>
                <a:cs typeface="Arial"/>
              </a:rPr>
              <a:t>Isaiah 40:8</a:t>
            </a:r>
            <a:endParaRPr kumimoji="0" lang="en-US" sz="4000" b="0" i="0" u="sng"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Arial"/>
              </a:rPr>
              <a:t>“The grass withers, the flower fades, but the word of our God stands forever”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Arial"/>
              <a:ea typeface="+mn-ea"/>
              <a:cs typeface="Arial"/>
            </a:endParaRPr>
          </a:p>
        </p:txBody>
      </p:sp>
      <p:pic>
        <p:nvPicPr>
          <p:cNvPr id="4" name="Picture 3" descr="A couple of people that are cutting a wedding cake&#10;&#10;Description automatically generated">
            <a:extLst>
              <a:ext uri="{FF2B5EF4-FFF2-40B4-BE49-F238E27FC236}">
                <a16:creationId xmlns:a16="http://schemas.microsoft.com/office/drawing/2014/main" id="{51190ECD-EF62-4B58-9D0A-16A29871D9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67359543"/>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0"/>
            <a:ext cx="8915400" cy="440120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Arial"/>
              </a:rPr>
              <a:t>1. What are the typical things you usually count as your blessings? </a:t>
            </a: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Arial"/>
              </a:rPr>
              <a:t> </a:t>
            </a: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Arial"/>
              <a:ea typeface="+mn-ea"/>
              <a:cs typeface="Arial"/>
            </a:endParaRPr>
          </a:p>
        </p:txBody>
      </p:sp>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DBCC3197-AE2F-475F-AE86-C95E492E55BA}"/>
                  </a:ext>
                </a:extLst>
              </p:cNvPr>
              <p:cNvGraphicFramePr>
                <a:graphicFrameLocks noChangeAspect="1"/>
              </p:cNvGraphicFramePr>
              <p:nvPr/>
            </p:nvGraphicFramePr>
            <p:xfrm>
              <a:off x="-2385874" y="5938647"/>
              <a:ext cx="2286000" cy="1714500"/>
            </p:xfrm>
            <a:graphic>
              <a:graphicData uri="http://schemas.microsoft.com/office/powerpoint/2016/slidezoom">
                <pslz:sldZm>
                  <pslz:sldZmObj sldId="718" cId="3963039648">
                    <pslz:zmPr id="{A7FD9D8C-3EF0-4F2F-BE5B-0FEC1944F7E7}" returnToParent="0" transitionDur="1000">
                      <p166:blipFill xmlns:p166="http://schemas.microsoft.com/office/powerpoint/2016/6/main">
                        <a:blip r:embed="rId2"/>
                        <a:stretch>
                          <a:fillRect/>
                        </a:stretch>
                      </p166:blipFill>
                      <p166:spPr xmlns:p166="http://schemas.microsoft.com/office/powerpoint/2016/6/main">
                        <a:xfrm>
                          <a:off x="0" y="0"/>
                          <a:ext cx="2286000" cy="1714500"/>
                        </a:xfrm>
                        <a:prstGeom prst="rect">
                          <a:avLst/>
                        </a:prstGeom>
                        <a:ln w="3175">
                          <a:solidFill>
                            <a:prstClr val="ltGray"/>
                          </a:solidFill>
                        </a:ln>
                      </p166:spPr>
                    </pslz:zmPr>
                  </pslz:sldZmObj>
                </pslz:sldZm>
              </a:graphicData>
            </a:graphic>
          </p:graphicFrame>
        </mc:Choice>
        <mc:Fallback xmlns="">
          <p:pic>
            <p:nvPicPr>
              <p:cNvPr id="4" name="Slide Zoom 3">
                <a:hlinkClick r:id="rId3" action="ppaction://hlinksldjump"/>
                <a:extLst>
                  <a:ext uri="{FF2B5EF4-FFF2-40B4-BE49-F238E27FC236}">
                    <a16:creationId xmlns:a16="http://schemas.microsoft.com/office/drawing/2014/main" id="{DBCC3197-AE2F-475F-AE86-C95E492E55BA}"/>
                  </a:ext>
                </a:extLst>
              </p:cNvPr>
              <p:cNvPicPr>
                <a:picLocks noGrp="1" noRot="1" noChangeAspect="1" noMove="1" noResize="1" noEditPoints="1" noAdjustHandles="1" noChangeArrowheads="1" noChangeShapeType="1"/>
              </p:cNvPicPr>
              <p:nvPr/>
            </p:nvPicPr>
            <p:blipFill>
              <a:blip r:embed="rId4"/>
              <a:stretch>
                <a:fillRect/>
              </a:stretch>
            </p:blipFill>
            <p:spPr>
              <a:xfrm>
                <a:off x="-2385874" y="5938647"/>
                <a:ext cx="2286000" cy="1714500"/>
              </a:xfrm>
              <a:prstGeom prst="rect">
                <a:avLst/>
              </a:prstGeom>
              <a:ln w="3175">
                <a:solidFill>
                  <a:prstClr val="ltGray"/>
                </a:solidFill>
              </a:ln>
            </p:spPr>
          </p:pic>
        </mc:Fallback>
      </mc:AlternateContent>
      <p:pic>
        <p:nvPicPr>
          <p:cNvPr id="5" name="Picture 4" descr="A vase of flowers on a table&#10;&#10;Description automatically generated">
            <a:extLst>
              <a:ext uri="{FF2B5EF4-FFF2-40B4-BE49-F238E27FC236}">
                <a16:creationId xmlns:a16="http://schemas.microsoft.com/office/drawing/2014/main" id="{9C84CFC5-122D-4E4F-B285-DD36B842A3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61929359"/>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76200"/>
            <a:ext cx="8915400" cy="232371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mn-ea"/>
                <a:cs typeface="Arial"/>
              </a:rPr>
              <a:t>2. How often do spiritual blessings come to mind? </a:t>
            </a:r>
            <a:endParaRPr kumimoji="0" lang="en-US" sz="36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mn-ea"/>
                <a:cs typeface="Arial"/>
              </a:rPr>
              <a:t> </a:t>
            </a:r>
            <a:endParaRPr kumimoji="0" lang="en-US" sz="36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700" b="1" i="0" u="none" strike="noStrike" kern="1200" cap="none" spc="0" normalizeH="0" baseline="0" noProof="0" dirty="0">
              <a:ln>
                <a:noFill/>
              </a:ln>
              <a:solidFill>
                <a:srgbClr val="FFFFFF"/>
              </a:solidFill>
              <a:effectLst/>
              <a:uLnTx/>
              <a:uFillTx/>
              <a:latin typeface="Arial"/>
              <a:ea typeface="+mn-ea"/>
              <a:cs typeface="Arial"/>
            </a:endParaRPr>
          </a:p>
        </p:txBody>
      </p:sp>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DBCC3197-AE2F-475F-AE86-C95E492E55BA}"/>
                  </a:ext>
                </a:extLst>
              </p:cNvPr>
              <p:cNvGraphicFramePr>
                <a:graphicFrameLocks noChangeAspect="1"/>
              </p:cNvGraphicFramePr>
              <p:nvPr/>
            </p:nvGraphicFramePr>
            <p:xfrm>
              <a:off x="-2385874" y="5938647"/>
              <a:ext cx="2286000" cy="1714500"/>
            </p:xfrm>
            <a:graphic>
              <a:graphicData uri="http://schemas.microsoft.com/office/powerpoint/2016/slidezoom">
                <pslz:sldZm>
                  <pslz:sldZmObj sldId="718" cId="3963039648">
                    <pslz:zmPr id="{A7FD9D8C-3EF0-4F2F-BE5B-0FEC1944F7E7}" returnToParent="0" transitionDur="1000">
                      <p166:blipFill xmlns:p166="http://schemas.microsoft.com/office/powerpoint/2016/6/main">
                        <a:blip r:embed="rId2"/>
                        <a:stretch>
                          <a:fillRect/>
                        </a:stretch>
                      </p166:blipFill>
                      <p166:spPr xmlns:p166="http://schemas.microsoft.com/office/powerpoint/2016/6/main">
                        <a:xfrm>
                          <a:off x="0" y="0"/>
                          <a:ext cx="2286000" cy="1714500"/>
                        </a:xfrm>
                        <a:prstGeom prst="rect">
                          <a:avLst/>
                        </a:prstGeom>
                        <a:ln w="3175">
                          <a:solidFill>
                            <a:prstClr val="ltGray"/>
                          </a:solidFill>
                        </a:ln>
                      </p166:spPr>
                    </pslz:zmPr>
                  </pslz:sldZmObj>
                </pslz:sldZm>
              </a:graphicData>
            </a:graphic>
          </p:graphicFrame>
        </mc:Choice>
        <mc:Fallback xmlns="">
          <p:pic>
            <p:nvPicPr>
              <p:cNvPr id="4" name="Slide Zoom 3">
                <a:hlinkClick r:id="rId3" action="ppaction://hlinksldjump"/>
                <a:extLst>
                  <a:ext uri="{FF2B5EF4-FFF2-40B4-BE49-F238E27FC236}">
                    <a16:creationId xmlns:a16="http://schemas.microsoft.com/office/drawing/2014/main" id="{DBCC3197-AE2F-475F-AE86-C95E492E55BA}"/>
                  </a:ext>
                </a:extLst>
              </p:cNvPr>
              <p:cNvPicPr>
                <a:picLocks noGrp="1" noRot="1" noChangeAspect="1" noMove="1" noResize="1" noEditPoints="1" noAdjustHandles="1" noChangeArrowheads="1" noChangeShapeType="1"/>
              </p:cNvPicPr>
              <p:nvPr/>
            </p:nvPicPr>
            <p:blipFill>
              <a:blip r:embed="rId4"/>
              <a:stretch>
                <a:fillRect/>
              </a:stretch>
            </p:blipFill>
            <p:spPr>
              <a:xfrm>
                <a:off x="-2385874" y="5938647"/>
                <a:ext cx="2286000" cy="1714500"/>
              </a:xfrm>
              <a:prstGeom prst="rect">
                <a:avLst/>
              </a:prstGeom>
              <a:ln w="3175">
                <a:solidFill>
                  <a:prstClr val="ltGray"/>
                </a:solidFill>
              </a:ln>
            </p:spPr>
          </p:pic>
        </mc:Fallback>
      </mc:AlternateContent>
      <p:pic>
        <p:nvPicPr>
          <p:cNvPr id="5" name="Picture 4" descr="A group of people walking on a sidewalk&#10;&#10;Description automatically generated">
            <a:extLst>
              <a:ext uri="{FF2B5EF4-FFF2-40B4-BE49-F238E27FC236}">
                <a16:creationId xmlns:a16="http://schemas.microsoft.com/office/drawing/2014/main" id="{A3EF6E24-9FC2-4995-A956-C44B4149FC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47808700"/>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0"/>
            <a:ext cx="8915400" cy="507831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Arial"/>
              </a:rPr>
              <a:t>3. What can you do to make God’s abundant spiritual blessings a frequent part of your prayers and thoughts?</a:t>
            </a: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p:txBody>
      </p:sp>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DBCC3197-AE2F-475F-AE86-C95E492E55BA}"/>
                  </a:ext>
                </a:extLst>
              </p:cNvPr>
              <p:cNvGraphicFramePr>
                <a:graphicFrameLocks noChangeAspect="1"/>
              </p:cNvGraphicFramePr>
              <p:nvPr/>
            </p:nvGraphicFramePr>
            <p:xfrm>
              <a:off x="-2385874" y="5938647"/>
              <a:ext cx="2286000" cy="1714500"/>
            </p:xfrm>
            <a:graphic>
              <a:graphicData uri="http://schemas.microsoft.com/office/powerpoint/2016/slidezoom">
                <pslz:sldZm>
                  <pslz:sldZmObj sldId="718" cId="3963039648">
                    <pslz:zmPr id="{A7FD9D8C-3EF0-4F2F-BE5B-0FEC1944F7E7}" returnToParent="0" transitionDur="1000">
                      <p166:blipFill xmlns:p166="http://schemas.microsoft.com/office/powerpoint/2016/6/main">
                        <a:blip r:embed="rId2"/>
                        <a:stretch>
                          <a:fillRect/>
                        </a:stretch>
                      </p166:blipFill>
                      <p166:spPr xmlns:p166="http://schemas.microsoft.com/office/powerpoint/2016/6/main">
                        <a:xfrm>
                          <a:off x="0" y="0"/>
                          <a:ext cx="2286000" cy="1714500"/>
                        </a:xfrm>
                        <a:prstGeom prst="rect">
                          <a:avLst/>
                        </a:prstGeom>
                        <a:ln w="3175">
                          <a:solidFill>
                            <a:prstClr val="ltGray"/>
                          </a:solidFill>
                        </a:ln>
                      </p166:spPr>
                    </pslz:zmPr>
                  </pslz:sldZmObj>
                </pslz:sldZm>
              </a:graphicData>
            </a:graphic>
          </p:graphicFrame>
        </mc:Choice>
        <mc:Fallback xmlns="">
          <p:pic>
            <p:nvPicPr>
              <p:cNvPr id="4" name="Slide Zoom 3">
                <a:hlinkClick r:id="rId3" action="ppaction://hlinksldjump"/>
                <a:extLst>
                  <a:ext uri="{FF2B5EF4-FFF2-40B4-BE49-F238E27FC236}">
                    <a16:creationId xmlns:a16="http://schemas.microsoft.com/office/drawing/2014/main" id="{DBCC3197-AE2F-475F-AE86-C95E492E55BA}"/>
                  </a:ext>
                </a:extLst>
              </p:cNvPr>
              <p:cNvPicPr>
                <a:picLocks noGrp="1" noRot="1" noChangeAspect="1" noMove="1" noResize="1" noEditPoints="1" noAdjustHandles="1" noChangeArrowheads="1" noChangeShapeType="1"/>
              </p:cNvPicPr>
              <p:nvPr/>
            </p:nvPicPr>
            <p:blipFill>
              <a:blip r:embed="rId4"/>
              <a:stretch>
                <a:fillRect/>
              </a:stretch>
            </p:blipFill>
            <p:spPr>
              <a:xfrm>
                <a:off x="-2385874" y="5938647"/>
                <a:ext cx="2286000" cy="1714500"/>
              </a:xfrm>
              <a:prstGeom prst="rect">
                <a:avLst/>
              </a:prstGeom>
              <a:ln w="3175">
                <a:solidFill>
                  <a:prstClr val="ltGray"/>
                </a:solidFill>
              </a:ln>
            </p:spPr>
          </p:pic>
        </mc:Fallback>
      </mc:AlternateContent>
      <p:pic>
        <p:nvPicPr>
          <p:cNvPr id="5" name="Picture 4" descr="A group of people standing in front of a building&#10;&#10;Description automatically generated">
            <a:extLst>
              <a:ext uri="{FF2B5EF4-FFF2-40B4-BE49-F238E27FC236}">
                <a16:creationId xmlns:a16="http://schemas.microsoft.com/office/drawing/2014/main" id="{54E47078-221F-4006-9C4D-C15FDE2785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40079931"/>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28600" y="-30480"/>
            <a:ext cx="8686800" cy="35394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mn-ea"/>
                <a:cs typeface="Arial"/>
              </a:rPr>
              <a:t>We Owe God Everything</a:t>
            </a:r>
            <a:endParaRPr kumimoji="0" lang="en-US" sz="32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mn-ea"/>
                <a:cs typeface="Arial"/>
              </a:rPr>
              <a:t>By Pastor Fee Soliven</a:t>
            </a:r>
            <a:endParaRPr kumimoji="0" lang="en-US" sz="28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mn-ea"/>
                <a:cs typeface="Arial"/>
              </a:rPr>
              <a:t>Ephesians 1:1-8</a:t>
            </a:r>
            <a:endParaRPr kumimoji="0" lang="en-US" sz="32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mn-ea"/>
                <a:cs typeface="Arial"/>
              </a:rPr>
              <a:t>Sunday Morning</a:t>
            </a:r>
            <a:endParaRPr kumimoji="0" lang="en-US" sz="32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mn-ea"/>
                <a:cs typeface="Arial"/>
              </a:rPr>
              <a:t>July 14, 2019</a:t>
            </a:r>
            <a:endParaRPr kumimoji="0" lang="en-US" sz="32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a:ea typeface="+mn-ea"/>
              <a:cs typeface="Arial"/>
            </a:endParaRPr>
          </a:p>
        </p:txBody>
      </p:sp>
      <p:pic>
        <p:nvPicPr>
          <p:cNvPr id="4" name="Picture 3">
            <a:extLst>
              <a:ext uri="{FF2B5EF4-FFF2-40B4-BE49-F238E27FC236}">
                <a16:creationId xmlns:a16="http://schemas.microsoft.com/office/drawing/2014/main" id="{99FF6DA0-9695-4C50-921F-6C3CA6C98B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38399"/>
            <a:ext cx="9144000" cy="4446233"/>
          </a:xfrm>
          <a:prstGeom prst="rect">
            <a:avLst/>
          </a:prstGeom>
        </p:spPr>
      </p:pic>
      <p:pic>
        <p:nvPicPr>
          <p:cNvPr id="9" name="Picture 8" descr="AGCF highest resolution.jpg"/>
          <p:cNvPicPr>
            <a:picLocks noChangeAspect="1"/>
          </p:cNvPicPr>
          <p:nvPr/>
        </p:nvPicPr>
        <p:blipFill>
          <a:blip r:embed="rId4" cstate="print"/>
          <a:stretch>
            <a:fillRect/>
          </a:stretch>
        </p:blipFill>
        <p:spPr>
          <a:xfrm>
            <a:off x="7853778" y="5916965"/>
            <a:ext cx="1290222" cy="967667"/>
          </a:xfrm>
          <a:prstGeom prst="rect">
            <a:avLst/>
          </a:prstGeom>
        </p:spPr>
      </p:pic>
      <p:pic>
        <p:nvPicPr>
          <p:cNvPr id="3" name="Picture 2" descr="A large empty room&#10;&#10;Description automatically generated">
            <a:extLst>
              <a:ext uri="{FF2B5EF4-FFF2-40B4-BE49-F238E27FC236}">
                <a16:creationId xmlns:a16="http://schemas.microsoft.com/office/drawing/2014/main" id="{F42AAC40-FB73-4BE3-BA87-25EF4156AF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846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0"/>
            <a:ext cx="8915400" cy="507831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Arial"/>
              </a:rPr>
              <a:t>3. What can you do to make God’s abundant spiritual blessings a frequent part of your prayers and thoughts?</a:t>
            </a: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p:txBody>
      </p:sp>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DBCC3197-AE2F-475F-AE86-C95E492E55BA}"/>
                  </a:ext>
                </a:extLst>
              </p:cNvPr>
              <p:cNvGraphicFramePr>
                <a:graphicFrameLocks noChangeAspect="1"/>
              </p:cNvGraphicFramePr>
              <p:nvPr/>
            </p:nvGraphicFramePr>
            <p:xfrm>
              <a:off x="-2385874" y="5938647"/>
              <a:ext cx="2286000" cy="1714500"/>
            </p:xfrm>
            <a:graphic>
              <a:graphicData uri="http://schemas.microsoft.com/office/powerpoint/2016/slidezoom">
                <pslz:sldZm>
                  <pslz:sldZmObj sldId="718" cId="3963039648">
                    <pslz:zmPr id="{A7FD9D8C-3EF0-4F2F-BE5B-0FEC1944F7E7}" returnToParent="0" transitionDur="1000">
                      <p166:blipFill xmlns:p166="http://schemas.microsoft.com/office/powerpoint/2016/6/main">
                        <a:blip r:embed="rId2"/>
                        <a:stretch>
                          <a:fillRect/>
                        </a:stretch>
                      </p166:blipFill>
                      <p166:spPr xmlns:p166="http://schemas.microsoft.com/office/powerpoint/2016/6/main">
                        <a:xfrm>
                          <a:off x="0" y="0"/>
                          <a:ext cx="2286000" cy="1714500"/>
                        </a:xfrm>
                        <a:prstGeom prst="rect">
                          <a:avLst/>
                        </a:prstGeom>
                        <a:ln w="3175">
                          <a:solidFill>
                            <a:prstClr val="ltGray"/>
                          </a:solidFill>
                        </a:ln>
                      </p166:spPr>
                    </pslz:zmPr>
                  </pslz:sldZmObj>
                </pslz:sldZm>
              </a:graphicData>
            </a:graphic>
          </p:graphicFrame>
        </mc:Choice>
        <mc:Fallback xmlns="">
          <p:pic>
            <p:nvPicPr>
              <p:cNvPr id="4" name="Slide Zoom 3">
                <a:hlinkClick r:id="rId3" action="ppaction://hlinksldjump"/>
                <a:extLst>
                  <a:ext uri="{FF2B5EF4-FFF2-40B4-BE49-F238E27FC236}">
                    <a16:creationId xmlns:a16="http://schemas.microsoft.com/office/drawing/2014/main" id="{DBCC3197-AE2F-475F-AE86-C95E492E55BA}"/>
                  </a:ext>
                </a:extLst>
              </p:cNvPr>
              <p:cNvPicPr>
                <a:picLocks noGrp="1" noRot="1" noChangeAspect="1" noMove="1" noResize="1" noEditPoints="1" noAdjustHandles="1" noChangeArrowheads="1" noChangeShapeType="1"/>
              </p:cNvPicPr>
              <p:nvPr/>
            </p:nvPicPr>
            <p:blipFill>
              <a:blip r:embed="rId4"/>
              <a:stretch>
                <a:fillRect/>
              </a:stretch>
            </p:blipFill>
            <p:spPr>
              <a:xfrm>
                <a:off x="-2385874" y="5938647"/>
                <a:ext cx="2286000" cy="1714500"/>
              </a:xfrm>
              <a:prstGeom prst="rect">
                <a:avLst/>
              </a:prstGeom>
              <a:ln w="3175">
                <a:solidFill>
                  <a:prstClr val="ltGray"/>
                </a:solidFill>
              </a:ln>
            </p:spPr>
          </p:pic>
        </mc:Fallback>
      </mc:AlternateContent>
      <p:pic>
        <p:nvPicPr>
          <p:cNvPr id="5" name="Picture 4" descr="A person standing on a sidewalk&#10;&#10;Description automatically generated">
            <a:extLst>
              <a:ext uri="{FF2B5EF4-FFF2-40B4-BE49-F238E27FC236}">
                <a16:creationId xmlns:a16="http://schemas.microsoft.com/office/drawing/2014/main" id="{BCD12EEA-DA61-441D-B7A8-D18CC8D00F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87319848"/>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0"/>
            <a:ext cx="8915400" cy="507831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Arial"/>
              </a:rPr>
              <a:t>3. What can you do to make God’s abundant spiritual blessings a frequent part of your prayers and thoughts?</a:t>
            </a: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p:txBody>
      </p:sp>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DBCC3197-AE2F-475F-AE86-C95E492E55BA}"/>
                  </a:ext>
                </a:extLst>
              </p:cNvPr>
              <p:cNvGraphicFramePr>
                <a:graphicFrameLocks noChangeAspect="1"/>
              </p:cNvGraphicFramePr>
              <p:nvPr/>
            </p:nvGraphicFramePr>
            <p:xfrm>
              <a:off x="-2385874" y="5938647"/>
              <a:ext cx="2286000" cy="1714500"/>
            </p:xfrm>
            <a:graphic>
              <a:graphicData uri="http://schemas.microsoft.com/office/powerpoint/2016/slidezoom">
                <pslz:sldZm>
                  <pslz:sldZmObj sldId="718" cId="3963039648">
                    <pslz:zmPr id="{A7FD9D8C-3EF0-4F2F-BE5B-0FEC1944F7E7}" returnToParent="0" transitionDur="1000">
                      <p166:blipFill xmlns:p166="http://schemas.microsoft.com/office/powerpoint/2016/6/main">
                        <a:blip r:embed="rId2"/>
                        <a:stretch>
                          <a:fillRect/>
                        </a:stretch>
                      </p166:blipFill>
                      <p166:spPr xmlns:p166="http://schemas.microsoft.com/office/powerpoint/2016/6/main">
                        <a:xfrm>
                          <a:off x="0" y="0"/>
                          <a:ext cx="2286000" cy="1714500"/>
                        </a:xfrm>
                        <a:prstGeom prst="rect">
                          <a:avLst/>
                        </a:prstGeom>
                        <a:ln w="3175">
                          <a:solidFill>
                            <a:prstClr val="ltGray"/>
                          </a:solidFill>
                        </a:ln>
                      </p166:spPr>
                    </pslz:zmPr>
                  </pslz:sldZmObj>
                </pslz:sldZm>
              </a:graphicData>
            </a:graphic>
          </p:graphicFrame>
        </mc:Choice>
        <mc:Fallback xmlns="">
          <p:pic>
            <p:nvPicPr>
              <p:cNvPr id="4" name="Slide Zoom 3">
                <a:hlinkClick r:id="rId3" action="ppaction://hlinksldjump"/>
                <a:extLst>
                  <a:ext uri="{FF2B5EF4-FFF2-40B4-BE49-F238E27FC236}">
                    <a16:creationId xmlns:a16="http://schemas.microsoft.com/office/drawing/2014/main" id="{DBCC3197-AE2F-475F-AE86-C95E492E55BA}"/>
                  </a:ext>
                </a:extLst>
              </p:cNvPr>
              <p:cNvPicPr>
                <a:picLocks noGrp="1" noRot="1" noChangeAspect="1" noMove="1" noResize="1" noEditPoints="1" noAdjustHandles="1" noChangeArrowheads="1" noChangeShapeType="1"/>
              </p:cNvPicPr>
              <p:nvPr/>
            </p:nvPicPr>
            <p:blipFill>
              <a:blip r:embed="rId4"/>
              <a:stretch>
                <a:fillRect/>
              </a:stretch>
            </p:blipFill>
            <p:spPr>
              <a:xfrm>
                <a:off x="-2385874" y="5938647"/>
                <a:ext cx="2286000" cy="1714500"/>
              </a:xfrm>
              <a:prstGeom prst="rect">
                <a:avLst/>
              </a:prstGeom>
              <a:ln w="3175">
                <a:solidFill>
                  <a:prstClr val="ltGray"/>
                </a:solidFill>
              </a:ln>
            </p:spPr>
          </p:pic>
        </mc:Fallback>
      </mc:AlternateContent>
      <p:pic>
        <p:nvPicPr>
          <p:cNvPr id="5" name="Picture 4" descr="A group of people standing in front of a building&#10;&#10;Description automatically generated">
            <a:extLst>
              <a:ext uri="{FF2B5EF4-FFF2-40B4-BE49-F238E27FC236}">
                <a16:creationId xmlns:a16="http://schemas.microsoft.com/office/drawing/2014/main" id="{AD638F6D-C077-4791-BB45-472FCDD1EA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02424189"/>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0"/>
            <a:ext cx="8915400" cy="507831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Arial"/>
              </a:rPr>
              <a:t>3. What can you do to make God’s abundant spiritual blessings a frequent part of your prayers and thoughts?</a:t>
            </a: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p:txBody>
      </p:sp>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DBCC3197-AE2F-475F-AE86-C95E492E55BA}"/>
                  </a:ext>
                </a:extLst>
              </p:cNvPr>
              <p:cNvGraphicFramePr>
                <a:graphicFrameLocks noChangeAspect="1"/>
              </p:cNvGraphicFramePr>
              <p:nvPr/>
            </p:nvGraphicFramePr>
            <p:xfrm>
              <a:off x="-2385874" y="5938647"/>
              <a:ext cx="2286000" cy="1714500"/>
            </p:xfrm>
            <a:graphic>
              <a:graphicData uri="http://schemas.microsoft.com/office/powerpoint/2016/slidezoom">
                <pslz:sldZm>
                  <pslz:sldZmObj sldId="718" cId="3963039648">
                    <pslz:zmPr id="{A7FD9D8C-3EF0-4F2F-BE5B-0FEC1944F7E7}" returnToParent="0" transitionDur="1000">
                      <p166:blipFill xmlns:p166="http://schemas.microsoft.com/office/powerpoint/2016/6/main">
                        <a:blip r:embed="rId2"/>
                        <a:stretch>
                          <a:fillRect/>
                        </a:stretch>
                      </p166:blipFill>
                      <p166:spPr xmlns:p166="http://schemas.microsoft.com/office/powerpoint/2016/6/main">
                        <a:xfrm>
                          <a:off x="0" y="0"/>
                          <a:ext cx="2286000" cy="1714500"/>
                        </a:xfrm>
                        <a:prstGeom prst="rect">
                          <a:avLst/>
                        </a:prstGeom>
                        <a:ln w="3175">
                          <a:solidFill>
                            <a:prstClr val="ltGray"/>
                          </a:solidFill>
                        </a:ln>
                      </p166:spPr>
                    </pslz:zmPr>
                  </pslz:sldZmObj>
                </pslz:sldZm>
              </a:graphicData>
            </a:graphic>
          </p:graphicFrame>
        </mc:Choice>
        <mc:Fallback xmlns="">
          <p:pic>
            <p:nvPicPr>
              <p:cNvPr id="4" name="Slide Zoom 3">
                <a:hlinkClick r:id="rId3" action="ppaction://hlinksldjump"/>
                <a:extLst>
                  <a:ext uri="{FF2B5EF4-FFF2-40B4-BE49-F238E27FC236}">
                    <a16:creationId xmlns:a16="http://schemas.microsoft.com/office/drawing/2014/main" id="{DBCC3197-AE2F-475F-AE86-C95E492E55BA}"/>
                  </a:ext>
                </a:extLst>
              </p:cNvPr>
              <p:cNvPicPr>
                <a:picLocks noGrp="1" noRot="1" noChangeAspect="1" noMove="1" noResize="1" noEditPoints="1" noAdjustHandles="1" noChangeArrowheads="1" noChangeShapeType="1"/>
              </p:cNvPicPr>
              <p:nvPr/>
            </p:nvPicPr>
            <p:blipFill>
              <a:blip r:embed="rId4"/>
              <a:stretch>
                <a:fillRect/>
              </a:stretch>
            </p:blipFill>
            <p:spPr>
              <a:xfrm>
                <a:off x="-2385874" y="5938647"/>
                <a:ext cx="2286000" cy="1714500"/>
              </a:xfrm>
              <a:prstGeom prst="rect">
                <a:avLst/>
              </a:prstGeom>
              <a:ln w="3175">
                <a:solidFill>
                  <a:prstClr val="ltGray"/>
                </a:solidFill>
              </a:ln>
            </p:spPr>
          </p:pic>
        </mc:Fallback>
      </mc:AlternateContent>
      <p:pic>
        <p:nvPicPr>
          <p:cNvPr id="5" name="Picture 4" descr="A group of people standing in front of a building&#10;&#10;Description automatically generated">
            <a:extLst>
              <a:ext uri="{FF2B5EF4-FFF2-40B4-BE49-F238E27FC236}">
                <a16:creationId xmlns:a16="http://schemas.microsoft.com/office/drawing/2014/main" id="{B0CB9DA1-3380-4E36-98EF-8FD82A6B2B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52043493"/>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0"/>
            <a:ext cx="8915400" cy="507831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Arial"/>
              </a:rPr>
              <a:t>3. What can you do to make God’s abundant spiritual blessings a frequent part of your prayers and thoughts?</a:t>
            </a: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p:txBody>
      </p:sp>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DBCC3197-AE2F-475F-AE86-C95E492E55BA}"/>
                  </a:ext>
                </a:extLst>
              </p:cNvPr>
              <p:cNvGraphicFramePr>
                <a:graphicFrameLocks noChangeAspect="1"/>
              </p:cNvGraphicFramePr>
              <p:nvPr/>
            </p:nvGraphicFramePr>
            <p:xfrm>
              <a:off x="-2385874" y="5938647"/>
              <a:ext cx="2286000" cy="1714500"/>
            </p:xfrm>
            <a:graphic>
              <a:graphicData uri="http://schemas.microsoft.com/office/powerpoint/2016/slidezoom">
                <pslz:sldZm>
                  <pslz:sldZmObj sldId="718" cId="3963039648">
                    <pslz:zmPr id="{A7FD9D8C-3EF0-4F2F-BE5B-0FEC1944F7E7}" returnToParent="0" transitionDur="1000">
                      <p166:blipFill xmlns:p166="http://schemas.microsoft.com/office/powerpoint/2016/6/main">
                        <a:blip r:embed="rId2"/>
                        <a:stretch>
                          <a:fillRect/>
                        </a:stretch>
                      </p166:blipFill>
                      <p166:spPr xmlns:p166="http://schemas.microsoft.com/office/powerpoint/2016/6/main">
                        <a:xfrm>
                          <a:off x="0" y="0"/>
                          <a:ext cx="2286000" cy="1714500"/>
                        </a:xfrm>
                        <a:prstGeom prst="rect">
                          <a:avLst/>
                        </a:prstGeom>
                        <a:ln w="3175">
                          <a:solidFill>
                            <a:prstClr val="ltGray"/>
                          </a:solidFill>
                        </a:ln>
                      </p166:spPr>
                    </pslz:zmPr>
                  </pslz:sldZmObj>
                </pslz:sldZm>
              </a:graphicData>
            </a:graphic>
          </p:graphicFrame>
        </mc:Choice>
        <mc:Fallback xmlns="">
          <p:pic>
            <p:nvPicPr>
              <p:cNvPr id="4" name="Slide Zoom 3">
                <a:hlinkClick r:id="rId3" action="ppaction://hlinksldjump"/>
                <a:extLst>
                  <a:ext uri="{FF2B5EF4-FFF2-40B4-BE49-F238E27FC236}">
                    <a16:creationId xmlns:a16="http://schemas.microsoft.com/office/drawing/2014/main" id="{DBCC3197-AE2F-475F-AE86-C95E492E55BA}"/>
                  </a:ext>
                </a:extLst>
              </p:cNvPr>
              <p:cNvPicPr>
                <a:picLocks noGrp="1" noRot="1" noChangeAspect="1" noMove="1" noResize="1" noEditPoints="1" noAdjustHandles="1" noChangeArrowheads="1" noChangeShapeType="1"/>
              </p:cNvPicPr>
              <p:nvPr/>
            </p:nvPicPr>
            <p:blipFill>
              <a:blip r:embed="rId4"/>
              <a:stretch>
                <a:fillRect/>
              </a:stretch>
            </p:blipFill>
            <p:spPr>
              <a:xfrm>
                <a:off x="-2385874" y="5938647"/>
                <a:ext cx="2286000" cy="1714500"/>
              </a:xfrm>
              <a:prstGeom prst="rect">
                <a:avLst/>
              </a:prstGeom>
              <a:ln w="3175">
                <a:solidFill>
                  <a:prstClr val="ltGray"/>
                </a:solidFill>
              </a:ln>
            </p:spPr>
          </p:pic>
        </mc:Fallback>
      </mc:AlternateContent>
      <p:pic>
        <p:nvPicPr>
          <p:cNvPr id="5" name="Picture 4" descr="A person and person cutting a cake&#10;&#10;Description automatically generated">
            <a:extLst>
              <a:ext uri="{FF2B5EF4-FFF2-40B4-BE49-F238E27FC236}">
                <a16:creationId xmlns:a16="http://schemas.microsoft.com/office/drawing/2014/main" id="{2324941F-4891-40B9-816B-DCC2468205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84921505"/>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0"/>
            <a:ext cx="8915400" cy="507831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Arial"/>
              </a:rPr>
              <a:t>3. What can you do to make God’s abundant spiritual blessings a frequent part of your prayers and thoughts?</a:t>
            </a: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p:txBody>
      </p:sp>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DBCC3197-AE2F-475F-AE86-C95E492E55BA}"/>
                  </a:ext>
                </a:extLst>
              </p:cNvPr>
              <p:cNvGraphicFramePr>
                <a:graphicFrameLocks noChangeAspect="1"/>
              </p:cNvGraphicFramePr>
              <p:nvPr/>
            </p:nvGraphicFramePr>
            <p:xfrm>
              <a:off x="-2385874" y="5938647"/>
              <a:ext cx="2286000" cy="1714500"/>
            </p:xfrm>
            <a:graphic>
              <a:graphicData uri="http://schemas.microsoft.com/office/powerpoint/2016/slidezoom">
                <pslz:sldZm>
                  <pslz:sldZmObj sldId="718" cId="3963039648">
                    <pslz:zmPr id="{A7FD9D8C-3EF0-4F2F-BE5B-0FEC1944F7E7}" returnToParent="0" transitionDur="1000">
                      <p166:blipFill xmlns:p166="http://schemas.microsoft.com/office/powerpoint/2016/6/main">
                        <a:blip r:embed="rId2"/>
                        <a:stretch>
                          <a:fillRect/>
                        </a:stretch>
                      </p166:blipFill>
                      <p166:spPr xmlns:p166="http://schemas.microsoft.com/office/powerpoint/2016/6/main">
                        <a:xfrm>
                          <a:off x="0" y="0"/>
                          <a:ext cx="2286000" cy="1714500"/>
                        </a:xfrm>
                        <a:prstGeom prst="rect">
                          <a:avLst/>
                        </a:prstGeom>
                        <a:ln w="3175">
                          <a:solidFill>
                            <a:prstClr val="ltGray"/>
                          </a:solidFill>
                        </a:ln>
                      </p166:spPr>
                    </pslz:zmPr>
                  </pslz:sldZmObj>
                </pslz:sldZm>
              </a:graphicData>
            </a:graphic>
          </p:graphicFrame>
        </mc:Choice>
        <mc:Fallback xmlns="">
          <p:pic>
            <p:nvPicPr>
              <p:cNvPr id="4" name="Slide Zoom 3">
                <a:hlinkClick r:id="rId3" action="ppaction://hlinksldjump"/>
                <a:extLst>
                  <a:ext uri="{FF2B5EF4-FFF2-40B4-BE49-F238E27FC236}">
                    <a16:creationId xmlns:a16="http://schemas.microsoft.com/office/drawing/2014/main" id="{DBCC3197-AE2F-475F-AE86-C95E492E55BA}"/>
                  </a:ext>
                </a:extLst>
              </p:cNvPr>
              <p:cNvPicPr>
                <a:picLocks noGrp="1" noRot="1" noChangeAspect="1" noMove="1" noResize="1" noEditPoints="1" noAdjustHandles="1" noChangeArrowheads="1" noChangeShapeType="1"/>
              </p:cNvPicPr>
              <p:nvPr/>
            </p:nvPicPr>
            <p:blipFill>
              <a:blip r:embed="rId4"/>
              <a:stretch>
                <a:fillRect/>
              </a:stretch>
            </p:blipFill>
            <p:spPr>
              <a:xfrm>
                <a:off x="-2385874" y="5938647"/>
                <a:ext cx="2286000" cy="1714500"/>
              </a:xfrm>
              <a:prstGeom prst="rect">
                <a:avLst/>
              </a:prstGeom>
              <a:ln w="3175">
                <a:solidFill>
                  <a:prstClr val="ltGray"/>
                </a:solidFill>
              </a:ln>
            </p:spPr>
          </p:pic>
        </mc:Fallback>
      </mc:AlternateContent>
      <p:pic>
        <p:nvPicPr>
          <p:cNvPr id="5" name="Picture 4" descr="Two people standing in front of a wedding cake&#10;&#10;Description automatically generated">
            <a:extLst>
              <a:ext uri="{FF2B5EF4-FFF2-40B4-BE49-F238E27FC236}">
                <a16:creationId xmlns:a16="http://schemas.microsoft.com/office/drawing/2014/main" id="{59E843CD-3B5F-49F5-9E04-A34EDEAB3F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93686496"/>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0"/>
            <a:ext cx="8915400" cy="507831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Arial"/>
              </a:rPr>
              <a:t>3. What can you do to make God’s abundant spiritual blessings a frequent part of your prayers and thoughts?</a:t>
            </a: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p:txBody>
      </p:sp>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DBCC3197-AE2F-475F-AE86-C95E492E55BA}"/>
                  </a:ext>
                </a:extLst>
              </p:cNvPr>
              <p:cNvGraphicFramePr>
                <a:graphicFrameLocks noChangeAspect="1"/>
              </p:cNvGraphicFramePr>
              <p:nvPr/>
            </p:nvGraphicFramePr>
            <p:xfrm>
              <a:off x="-2385874" y="5938647"/>
              <a:ext cx="2286000" cy="1714500"/>
            </p:xfrm>
            <a:graphic>
              <a:graphicData uri="http://schemas.microsoft.com/office/powerpoint/2016/slidezoom">
                <pslz:sldZm>
                  <pslz:sldZmObj sldId="718" cId="3963039648">
                    <pslz:zmPr id="{A7FD9D8C-3EF0-4F2F-BE5B-0FEC1944F7E7}" returnToParent="0" transitionDur="1000">
                      <p166:blipFill xmlns:p166="http://schemas.microsoft.com/office/powerpoint/2016/6/main">
                        <a:blip r:embed="rId2"/>
                        <a:stretch>
                          <a:fillRect/>
                        </a:stretch>
                      </p166:blipFill>
                      <p166:spPr xmlns:p166="http://schemas.microsoft.com/office/powerpoint/2016/6/main">
                        <a:xfrm>
                          <a:off x="0" y="0"/>
                          <a:ext cx="2286000" cy="1714500"/>
                        </a:xfrm>
                        <a:prstGeom prst="rect">
                          <a:avLst/>
                        </a:prstGeom>
                        <a:ln w="3175">
                          <a:solidFill>
                            <a:prstClr val="ltGray"/>
                          </a:solidFill>
                        </a:ln>
                      </p166:spPr>
                    </pslz:zmPr>
                  </pslz:sldZmObj>
                </pslz:sldZm>
              </a:graphicData>
            </a:graphic>
          </p:graphicFrame>
        </mc:Choice>
        <mc:Fallback xmlns="">
          <p:pic>
            <p:nvPicPr>
              <p:cNvPr id="4" name="Slide Zoom 3">
                <a:hlinkClick r:id="rId3" action="ppaction://hlinksldjump"/>
                <a:extLst>
                  <a:ext uri="{FF2B5EF4-FFF2-40B4-BE49-F238E27FC236}">
                    <a16:creationId xmlns:a16="http://schemas.microsoft.com/office/drawing/2014/main" id="{DBCC3197-AE2F-475F-AE86-C95E492E55BA}"/>
                  </a:ext>
                </a:extLst>
              </p:cNvPr>
              <p:cNvPicPr>
                <a:picLocks noGrp="1" noRot="1" noChangeAspect="1" noMove="1" noResize="1" noEditPoints="1" noAdjustHandles="1" noChangeArrowheads="1" noChangeShapeType="1"/>
              </p:cNvPicPr>
              <p:nvPr/>
            </p:nvPicPr>
            <p:blipFill>
              <a:blip r:embed="rId4"/>
              <a:stretch>
                <a:fillRect/>
              </a:stretch>
            </p:blipFill>
            <p:spPr>
              <a:xfrm>
                <a:off x="-2385874" y="5938647"/>
                <a:ext cx="2286000" cy="1714500"/>
              </a:xfrm>
              <a:prstGeom prst="rect">
                <a:avLst/>
              </a:prstGeom>
              <a:ln w="3175">
                <a:solidFill>
                  <a:prstClr val="ltGray"/>
                </a:solidFill>
              </a:ln>
            </p:spPr>
          </p:pic>
        </mc:Fallback>
      </mc:AlternateContent>
      <p:pic>
        <p:nvPicPr>
          <p:cNvPr id="5" name="Picture 4" descr="A couple of people that are cutting a wedding cake&#10;&#10;Description automatically generated">
            <a:extLst>
              <a:ext uri="{FF2B5EF4-FFF2-40B4-BE49-F238E27FC236}">
                <a16:creationId xmlns:a16="http://schemas.microsoft.com/office/drawing/2014/main" id="{C868D527-0BD3-4507-98A8-B67371B5A6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78303181"/>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0"/>
            <a:ext cx="8915400" cy="507831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Arial"/>
              </a:rPr>
              <a:t>3. What can you do to make God’s abundant spiritual blessings a frequent part of your prayers and thoughts?</a:t>
            </a: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p:txBody>
      </p:sp>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DBCC3197-AE2F-475F-AE86-C95E492E55BA}"/>
                  </a:ext>
                </a:extLst>
              </p:cNvPr>
              <p:cNvGraphicFramePr>
                <a:graphicFrameLocks noChangeAspect="1"/>
              </p:cNvGraphicFramePr>
              <p:nvPr/>
            </p:nvGraphicFramePr>
            <p:xfrm>
              <a:off x="-2385874" y="5938647"/>
              <a:ext cx="2286000" cy="1714500"/>
            </p:xfrm>
            <a:graphic>
              <a:graphicData uri="http://schemas.microsoft.com/office/powerpoint/2016/slidezoom">
                <pslz:sldZm>
                  <pslz:sldZmObj sldId="718" cId="3963039648">
                    <pslz:zmPr id="{A7FD9D8C-3EF0-4F2F-BE5B-0FEC1944F7E7}" returnToParent="0" transitionDur="1000">
                      <p166:blipFill xmlns:p166="http://schemas.microsoft.com/office/powerpoint/2016/6/main">
                        <a:blip r:embed="rId2"/>
                        <a:stretch>
                          <a:fillRect/>
                        </a:stretch>
                      </p166:blipFill>
                      <p166:spPr xmlns:p166="http://schemas.microsoft.com/office/powerpoint/2016/6/main">
                        <a:xfrm>
                          <a:off x="0" y="0"/>
                          <a:ext cx="2286000" cy="1714500"/>
                        </a:xfrm>
                        <a:prstGeom prst="rect">
                          <a:avLst/>
                        </a:prstGeom>
                        <a:ln w="3175">
                          <a:solidFill>
                            <a:prstClr val="ltGray"/>
                          </a:solidFill>
                        </a:ln>
                      </p166:spPr>
                    </pslz:zmPr>
                  </pslz:sldZmObj>
                </pslz:sldZm>
              </a:graphicData>
            </a:graphic>
          </p:graphicFrame>
        </mc:Choice>
        <mc:Fallback xmlns="">
          <p:pic>
            <p:nvPicPr>
              <p:cNvPr id="4" name="Slide Zoom 3">
                <a:hlinkClick r:id="rId3" action="ppaction://hlinksldjump"/>
                <a:extLst>
                  <a:ext uri="{FF2B5EF4-FFF2-40B4-BE49-F238E27FC236}">
                    <a16:creationId xmlns:a16="http://schemas.microsoft.com/office/drawing/2014/main" id="{DBCC3197-AE2F-475F-AE86-C95E492E55BA}"/>
                  </a:ext>
                </a:extLst>
              </p:cNvPr>
              <p:cNvPicPr>
                <a:picLocks noGrp="1" noRot="1" noChangeAspect="1" noMove="1" noResize="1" noEditPoints="1" noAdjustHandles="1" noChangeArrowheads="1" noChangeShapeType="1"/>
              </p:cNvPicPr>
              <p:nvPr/>
            </p:nvPicPr>
            <p:blipFill>
              <a:blip r:embed="rId4"/>
              <a:stretch>
                <a:fillRect/>
              </a:stretch>
            </p:blipFill>
            <p:spPr>
              <a:xfrm>
                <a:off x="-2385874" y="5938647"/>
                <a:ext cx="2286000" cy="1714500"/>
              </a:xfrm>
              <a:prstGeom prst="rect">
                <a:avLst/>
              </a:prstGeom>
              <a:ln w="3175">
                <a:solidFill>
                  <a:prstClr val="ltGray"/>
                </a:solidFill>
              </a:ln>
            </p:spPr>
          </p:pic>
        </mc:Fallback>
      </mc:AlternateContent>
      <p:pic>
        <p:nvPicPr>
          <p:cNvPr id="5" name="Picture 4" descr="A group of people standing on top of a cutting board with a cake&#10;&#10;Description automatically generated">
            <a:extLst>
              <a:ext uri="{FF2B5EF4-FFF2-40B4-BE49-F238E27FC236}">
                <a16:creationId xmlns:a16="http://schemas.microsoft.com/office/drawing/2014/main" id="{A5616081-86B7-4C99-B3AB-18089D9D90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1931035"/>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0"/>
            <a:ext cx="8915400" cy="507831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Arial"/>
              </a:rPr>
              <a:t>3. What can you do to make God’s abundant spiritual blessings a frequent part of your prayers and thoughts?</a:t>
            </a: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p:txBody>
      </p:sp>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DBCC3197-AE2F-475F-AE86-C95E492E55BA}"/>
                  </a:ext>
                </a:extLst>
              </p:cNvPr>
              <p:cNvGraphicFramePr>
                <a:graphicFrameLocks noChangeAspect="1"/>
              </p:cNvGraphicFramePr>
              <p:nvPr/>
            </p:nvGraphicFramePr>
            <p:xfrm>
              <a:off x="-2385874" y="5938647"/>
              <a:ext cx="2286000" cy="1714500"/>
            </p:xfrm>
            <a:graphic>
              <a:graphicData uri="http://schemas.microsoft.com/office/powerpoint/2016/slidezoom">
                <pslz:sldZm>
                  <pslz:sldZmObj sldId="718" cId="3963039648">
                    <pslz:zmPr id="{A7FD9D8C-3EF0-4F2F-BE5B-0FEC1944F7E7}" returnToParent="0" transitionDur="1000">
                      <p166:blipFill xmlns:p166="http://schemas.microsoft.com/office/powerpoint/2016/6/main">
                        <a:blip r:embed="rId2"/>
                        <a:stretch>
                          <a:fillRect/>
                        </a:stretch>
                      </p166:blipFill>
                      <p166:spPr xmlns:p166="http://schemas.microsoft.com/office/powerpoint/2016/6/main">
                        <a:xfrm>
                          <a:off x="0" y="0"/>
                          <a:ext cx="2286000" cy="1714500"/>
                        </a:xfrm>
                        <a:prstGeom prst="rect">
                          <a:avLst/>
                        </a:prstGeom>
                        <a:ln w="3175">
                          <a:solidFill>
                            <a:prstClr val="ltGray"/>
                          </a:solidFill>
                        </a:ln>
                      </p166:spPr>
                    </pslz:zmPr>
                  </pslz:sldZmObj>
                </pslz:sldZm>
              </a:graphicData>
            </a:graphic>
          </p:graphicFrame>
        </mc:Choice>
        <mc:Fallback xmlns="">
          <p:pic>
            <p:nvPicPr>
              <p:cNvPr id="4" name="Slide Zoom 3">
                <a:hlinkClick r:id="rId3" action="ppaction://hlinksldjump"/>
                <a:extLst>
                  <a:ext uri="{FF2B5EF4-FFF2-40B4-BE49-F238E27FC236}">
                    <a16:creationId xmlns:a16="http://schemas.microsoft.com/office/drawing/2014/main" id="{DBCC3197-AE2F-475F-AE86-C95E492E55BA}"/>
                  </a:ext>
                </a:extLst>
              </p:cNvPr>
              <p:cNvPicPr>
                <a:picLocks noGrp="1" noRot="1" noChangeAspect="1" noMove="1" noResize="1" noEditPoints="1" noAdjustHandles="1" noChangeArrowheads="1" noChangeShapeType="1"/>
              </p:cNvPicPr>
              <p:nvPr/>
            </p:nvPicPr>
            <p:blipFill>
              <a:blip r:embed="rId4"/>
              <a:stretch>
                <a:fillRect/>
              </a:stretch>
            </p:blipFill>
            <p:spPr>
              <a:xfrm>
                <a:off x="-2385874" y="5938647"/>
                <a:ext cx="2286000" cy="1714500"/>
              </a:xfrm>
              <a:prstGeom prst="rect">
                <a:avLst/>
              </a:prstGeom>
              <a:ln w="3175">
                <a:solidFill>
                  <a:prstClr val="ltGray"/>
                </a:solidFill>
              </a:ln>
            </p:spPr>
          </p:pic>
        </mc:Fallback>
      </mc:AlternateContent>
      <p:pic>
        <p:nvPicPr>
          <p:cNvPr id="5" name="Picture 4" descr="A picture containing person, indoor, wall, man&#10;&#10;Description automatically generated">
            <a:extLst>
              <a:ext uri="{FF2B5EF4-FFF2-40B4-BE49-F238E27FC236}">
                <a16:creationId xmlns:a16="http://schemas.microsoft.com/office/drawing/2014/main" id="{FF9CBEEE-68A1-4DF5-8D07-53DCFDDD60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3343306"/>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0"/>
            <a:ext cx="8915400" cy="507831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Arial"/>
              </a:rPr>
              <a:t>3. What can you do to make God’s abundant spiritual blessings a frequent part of your prayers and thoughts?</a:t>
            </a: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p:txBody>
      </p:sp>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DBCC3197-AE2F-475F-AE86-C95E492E55BA}"/>
                  </a:ext>
                </a:extLst>
              </p:cNvPr>
              <p:cNvGraphicFramePr>
                <a:graphicFrameLocks noChangeAspect="1"/>
              </p:cNvGraphicFramePr>
              <p:nvPr/>
            </p:nvGraphicFramePr>
            <p:xfrm>
              <a:off x="-2385874" y="5938647"/>
              <a:ext cx="2286000" cy="1714500"/>
            </p:xfrm>
            <a:graphic>
              <a:graphicData uri="http://schemas.microsoft.com/office/powerpoint/2016/slidezoom">
                <pslz:sldZm>
                  <pslz:sldZmObj sldId="718" cId="3963039648">
                    <pslz:zmPr id="{A7FD9D8C-3EF0-4F2F-BE5B-0FEC1944F7E7}" returnToParent="0" transitionDur="1000">
                      <p166:blipFill xmlns:p166="http://schemas.microsoft.com/office/powerpoint/2016/6/main">
                        <a:blip r:embed="rId2"/>
                        <a:stretch>
                          <a:fillRect/>
                        </a:stretch>
                      </p166:blipFill>
                      <p166:spPr xmlns:p166="http://schemas.microsoft.com/office/powerpoint/2016/6/main">
                        <a:xfrm>
                          <a:off x="0" y="0"/>
                          <a:ext cx="2286000" cy="1714500"/>
                        </a:xfrm>
                        <a:prstGeom prst="rect">
                          <a:avLst/>
                        </a:prstGeom>
                        <a:ln w="3175">
                          <a:solidFill>
                            <a:prstClr val="ltGray"/>
                          </a:solidFill>
                        </a:ln>
                      </p166:spPr>
                    </pslz:zmPr>
                  </pslz:sldZmObj>
                </pslz:sldZm>
              </a:graphicData>
            </a:graphic>
          </p:graphicFrame>
        </mc:Choice>
        <mc:Fallback xmlns="">
          <p:pic>
            <p:nvPicPr>
              <p:cNvPr id="4" name="Slide Zoom 3">
                <a:hlinkClick r:id="rId3" action="ppaction://hlinksldjump"/>
                <a:extLst>
                  <a:ext uri="{FF2B5EF4-FFF2-40B4-BE49-F238E27FC236}">
                    <a16:creationId xmlns:a16="http://schemas.microsoft.com/office/drawing/2014/main" id="{DBCC3197-AE2F-475F-AE86-C95E492E55BA}"/>
                  </a:ext>
                </a:extLst>
              </p:cNvPr>
              <p:cNvPicPr>
                <a:picLocks noGrp="1" noRot="1" noChangeAspect="1" noMove="1" noResize="1" noEditPoints="1" noAdjustHandles="1" noChangeArrowheads="1" noChangeShapeType="1"/>
              </p:cNvPicPr>
              <p:nvPr/>
            </p:nvPicPr>
            <p:blipFill>
              <a:blip r:embed="rId4"/>
              <a:stretch>
                <a:fillRect/>
              </a:stretch>
            </p:blipFill>
            <p:spPr>
              <a:xfrm>
                <a:off x="-2385874" y="5938647"/>
                <a:ext cx="2286000" cy="1714500"/>
              </a:xfrm>
              <a:prstGeom prst="rect">
                <a:avLst/>
              </a:prstGeom>
              <a:ln w="3175">
                <a:solidFill>
                  <a:prstClr val="ltGray"/>
                </a:solidFill>
              </a:ln>
            </p:spPr>
          </p:pic>
        </mc:Fallback>
      </mc:AlternateContent>
      <p:pic>
        <p:nvPicPr>
          <p:cNvPr id="5" name="Picture 4" descr="A person standing in the grass&#10;&#10;Description automatically generated">
            <a:extLst>
              <a:ext uri="{FF2B5EF4-FFF2-40B4-BE49-F238E27FC236}">
                <a16:creationId xmlns:a16="http://schemas.microsoft.com/office/drawing/2014/main" id="{9597ABD7-7DC0-4B72-9CE6-9634F81AAC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45016222"/>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0"/>
            <a:ext cx="8915400" cy="507831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Arial"/>
              </a:rPr>
              <a:t>3. What can you do to make God’s abundant spiritual blessings a frequent part of your prayers and thoughts?</a:t>
            </a: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p:txBody>
      </p:sp>
      <p:pic>
        <p:nvPicPr>
          <p:cNvPr id="5" name="Picture 4" descr="A large ship in a body of water&#10;&#10;Description automatically generated">
            <a:extLst>
              <a:ext uri="{FF2B5EF4-FFF2-40B4-BE49-F238E27FC236}">
                <a16:creationId xmlns:a16="http://schemas.microsoft.com/office/drawing/2014/main" id="{7AB0BD30-6D5E-4C78-8C9A-441AB6BF24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61963389"/>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76200"/>
            <a:ext cx="9144000" cy="50292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Arial"/>
                <a:ea typeface="+mn-ea"/>
                <a:cs typeface="Arial"/>
              </a:rPr>
              <a:t>Ephesians 1:1-8</a:t>
            </a:r>
            <a:endParaRPr kumimoji="0" lang="en-US" sz="4000" b="0" i="0" u="sng"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Arial"/>
              </a:rPr>
              <a:t>1 Paul, an apostle of Jesus Christ by the will of God, To the saints who are in Ephesus, and faithful in Christ Jesus: 2 Grace to you and peace from God our Father and the Lord Jesus Christ. 3 Blessed be the God and Father of our Lord Jesus Christ, who has blessed us with every spiritual blessing in the heavenly places in Christ,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pic>
        <p:nvPicPr>
          <p:cNvPr id="4" name="Picture 3" descr="A group of people standing in a room&#10;&#10;Description automatically generated">
            <a:extLst>
              <a:ext uri="{FF2B5EF4-FFF2-40B4-BE49-F238E27FC236}">
                <a16:creationId xmlns:a16="http://schemas.microsoft.com/office/drawing/2014/main" id="{954C38D1-728E-4618-B58F-00EEA94712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33958920"/>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0"/>
            <a:ext cx="8915400" cy="507831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Arial"/>
              </a:rPr>
              <a:t>3. What can you do to make God’s abundant spiritual blessings a frequent part of your prayers and thoughts?</a:t>
            </a: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p:txBody>
      </p:sp>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DBCC3197-AE2F-475F-AE86-C95E492E55BA}"/>
                  </a:ext>
                </a:extLst>
              </p:cNvPr>
              <p:cNvGraphicFramePr>
                <a:graphicFrameLocks noChangeAspect="1"/>
              </p:cNvGraphicFramePr>
              <p:nvPr/>
            </p:nvGraphicFramePr>
            <p:xfrm>
              <a:off x="-2385874" y="5938647"/>
              <a:ext cx="2286000" cy="1714500"/>
            </p:xfrm>
            <a:graphic>
              <a:graphicData uri="http://schemas.microsoft.com/office/powerpoint/2016/slidezoom">
                <pslz:sldZm>
                  <pslz:sldZmObj sldId="718" cId="3963039648">
                    <pslz:zmPr id="{A7FD9D8C-3EF0-4F2F-BE5B-0FEC1944F7E7}" returnToParent="0" transitionDur="1000">
                      <p166:blipFill xmlns:p166="http://schemas.microsoft.com/office/powerpoint/2016/6/main">
                        <a:blip r:embed="rId2"/>
                        <a:stretch>
                          <a:fillRect/>
                        </a:stretch>
                      </p166:blipFill>
                      <p166:spPr xmlns:p166="http://schemas.microsoft.com/office/powerpoint/2016/6/main">
                        <a:xfrm>
                          <a:off x="0" y="0"/>
                          <a:ext cx="2286000" cy="1714500"/>
                        </a:xfrm>
                        <a:prstGeom prst="rect">
                          <a:avLst/>
                        </a:prstGeom>
                        <a:ln w="3175">
                          <a:solidFill>
                            <a:prstClr val="ltGray"/>
                          </a:solidFill>
                        </a:ln>
                      </p166:spPr>
                    </pslz:zmPr>
                  </pslz:sldZmObj>
                </pslz:sldZm>
              </a:graphicData>
            </a:graphic>
          </p:graphicFrame>
        </mc:Choice>
        <mc:Fallback xmlns="">
          <p:pic>
            <p:nvPicPr>
              <p:cNvPr id="4" name="Slide Zoom 3">
                <a:hlinkClick r:id="rId3" action="ppaction://hlinksldjump"/>
                <a:extLst>
                  <a:ext uri="{FF2B5EF4-FFF2-40B4-BE49-F238E27FC236}">
                    <a16:creationId xmlns:a16="http://schemas.microsoft.com/office/drawing/2014/main" id="{DBCC3197-AE2F-475F-AE86-C95E492E55BA}"/>
                  </a:ext>
                </a:extLst>
              </p:cNvPr>
              <p:cNvPicPr>
                <a:picLocks noGrp="1" noRot="1" noChangeAspect="1" noMove="1" noResize="1" noEditPoints="1" noAdjustHandles="1" noChangeArrowheads="1" noChangeShapeType="1"/>
              </p:cNvPicPr>
              <p:nvPr/>
            </p:nvPicPr>
            <p:blipFill>
              <a:blip r:embed="rId4"/>
              <a:stretch>
                <a:fillRect/>
              </a:stretch>
            </p:blipFill>
            <p:spPr>
              <a:xfrm>
                <a:off x="-2385874" y="5938647"/>
                <a:ext cx="2286000" cy="1714500"/>
              </a:xfrm>
              <a:prstGeom prst="rect">
                <a:avLst/>
              </a:prstGeom>
              <a:ln w="3175">
                <a:solidFill>
                  <a:prstClr val="ltGray"/>
                </a:solidFill>
              </a:ln>
            </p:spPr>
          </p:pic>
        </mc:Fallback>
      </mc:AlternateContent>
      <p:pic>
        <p:nvPicPr>
          <p:cNvPr id="5" name="Picture 4" descr="A body of water with a mountain in the background&#10;&#10;Description automatically generated">
            <a:extLst>
              <a:ext uri="{FF2B5EF4-FFF2-40B4-BE49-F238E27FC236}">
                <a16:creationId xmlns:a16="http://schemas.microsoft.com/office/drawing/2014/main" id="{8653E4C0-989E-47F7-A6E7-6B3066DABF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45305446"/>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0"/>
            <a:ext cx="8915400" cy="507831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Arial"/>
              </a:rPr>
              <a:t>3. What can you do to make God’s abundant spiritual blessings a frequent part of your prayers and thoughts?</a:t>
            </a: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p:txBody>
      </p:sp>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DBCC3197-AE2F-475F-AE86-C95E492E55BA}"/>
                  </a:ext>
                </a:extLst>
              </p:cNvPr>
              <p:cNvGraphicFramePr>
                <a:graphicFrameLocks noChangeAspect="1"/>
              </p:cNvGraphicFramePr>
              <p:nvPr/>
            </p:nvGraphicFramePr>
            <p:xfrm>
              <a:off x="-2385874" y="5938647"/>
              <a:ext cx="2286000" cy="1714500"/>
            </p:xfrm>
            <a:graphic>
              <a:graphicData uri="http://schemas.microsoft.com/office/powerpoint/2016/slidezoom">
                <pslz:sldZm>
                  <pslz:sldZmObj sldId="718" cId="3963039648">
                    <pslz:zmPr id="{A7FD9D8C-3EF0-4F2F-BE5B-0FEC1944F7E7}" returnToParent="0" transitionDur="1000">
                      <p166:blipFill xmlns:p166="http://schemas.microsoft.com/office/powerpoint/2016/6/main">
                        <a:blip r:embed="rId2"/>
                        <a:stretch>
                          <a:fillRect/>
                        </a:stretch>
                      </p166:blipFill>
                      <p166:spPr xmlns:p166="http://schemas.microsoft.com/office/powerpoint/2016/6/main">
                        <a:xfrm>
                          <a:off x="0" y="0"/>
                          <a:ext cx="2286000" cy="1714500"/>
                        </a:xfrm>
                        <a:prstGeom prst="rect">
                          <a:avLst/>
                        </a:prstGeom>
                        <a:ln w="3175">
                          <a:solidFill>
                            <a:prstClr val="ltGray"/>
                          </a:solidFill>
                        </a:ln>
                      </p166:spPr>
                    </pslz:zmPr>
                  </pslz:sldZmObj>
                </pslz:sldZm>
              </a:graphicData>
            </a:graphic>
          </p:graphicFrame>
        </mc:Choice>
        <mc:Fallback xmlns="">
          <p:pic>
            <p:nvPicPr>
              <p:cNvPr id="4" name="Slide Zoom 3">
                <a:hlinkClick r:id="rId3" action="ppaction://hlinksldjump"/>
                <a:extLst>
                  <a:ext uri="{FF2B5EF4-FFF2-40B4-BE49-F238E27FC236}">
                    <a16:creationId xmlns:a16="http://schemas.microsoft.com/office/drawing/2014/main" id="{DBCC3197-AE2F-475F-AE86-C95E492E55BA}"/>
                  </a:ext>
                </a:extLst>
              </p:cNvPr>
              <p:cNvPicPr>
                <a:picLocks noGrp="1" noRot="1" noChangeAspect="1" noMove="1" noResize="1" noEditPoints="1" noAdjustHandles="1" noChangeArrowheads="1" noChangeShapeType="1"/>
              </p:cNvPicPr>
              <p:nvPr/>
            </p:nvPicPr>
            <p:blipFill>
              <a:blip r:embed="rId4"/>
              <a:stretch>
                <a:fillRect/>
              </a:stretch>
            </p:blipFill>
            <p:spPr>
              <a:xfrm>
                <a:off x="-2385874" y="5938647"/>
                <a:ext cx="2286000" cy="1714500"/>
              </a:xfrm>
              <a:prstGeom prst="rect">
                <a:avLst/>
              </a:prstGeom>
              <a:ln w="3175">
                <a:solidFill>
                  <a:prstClr val="ltGray"/>
                </a:solidFill>
              </a:ln>
            </p:spPr>
          </p:pic>
        </mc:Fallback>
      </mc:AlternateContent>
      <p:pic>
        <p:nvPicPr>
          <p:cNvPr id="5" name="Picture 4">
            <a:extLst>
              <a:ext uri="{FF2B5EF4-FFF2-40B4-BE49-F238E27FC236}">
                <a16:creationId xmlns:a16="http://schemas.microsoft.com/office/drawing/2014/main" id="{EAE86D86-AB77-4160-86C9-9113F8D4397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0" y="0"/>
            <a:ext cx="9144000" cy="6858000"/>
          </a:xfrm>
          <a:prstGeom prst="rect">
            <a:avLst/>
          </a:prstGeom>
        </p:spPr>
      </p:pic>
    </p:spTree>
    <p:extLst>
      <p:ext uri="{BB962C8B-B14F-4D97-AF65-F5344CB8AC3E}">
        <p14:creationId xmlns:p14="http://schemas.microsoft.com/office/powerpoint/2010/main" val="2218857561"/>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0"/>
            <a:ext cx="8915400" cy="507831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Arial"/>
              </a:rPr>
              <a:t>3. What can you do to make God’s abundant spiritual blessings a frequent part of your prayers and thoughts?</a:t>
            </a: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p:txBody>
      </p:sp>
      <p:pic>
        <p:nvPicPr>
          <p:cNvPr id="5" name="Picture 4" descr="A large ship in a body of water&#10;&#10;Description automatically generated">
            <a:extLst>
              <a:ext uri="{FF2B5EF4-FFF2-40B4-BE49-F238E27FC236}">
                <a16:creationId xmlns:a16="http://schemas.microsoft.com/office/drawing/2014/main" id="{FC9D0C2A-4C22-4CD1-87CC-72129F766A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5344009"/>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GCF highest resolution.jpg"/>
          <p:cNvPicPr>
            <a:picLocks noChangeAspect="1"/>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val="29370011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9144000" cy="50292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Arial"/>
              </a:rPr>
              <a:t>  4 just as He chose us in Him before the foundation of the world, that we should be holy and without blame before Him in love, 5 having predestined us to adoption as sons by Jesus Christ to Himself, according to the good pleasure of His will, 6 to the praise of the glory of His grace, by which He has made us accepted in the Beloved.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pic>
        <p:nvPicPr>
          <p:cNvPr id="4" name="Picture 3" descr="A car parked on a sidewalk&#10;&#10;Description automatically generated">
            <a:extLst>
              <a:ext uri="{FF2B5EF4-FFF2-40B4-BE49-F238E27FC236}">
                <a16:creationId xmlns:a16="http://schemas.microsoft.com/office/drawing/2014/main" id="{0BE00506-340E-4114-8872-F113547551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
            <a:ext cx="9220200" cy="6934200"/>
          </a:xfrm>
          <a:prstGeom prst="rect">
            <a:avLst/>
          </a:prstGeom>
        </p:spPr>
      </p:pic>
    </p:spTree>
    <p:extLst>
      <p:ext uri="{BB962C8B-B14F-4D97-AF65-F5344CB8AC3E}">
        <p14:creationId xmlns:p14="http://schemas.microsoft.com/office/powerpoint/2010/main" val="2492863747"/>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76200"/>
            <a:ext cx="8915400" cy="440120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Arial"/>
              </a:rPr>
              <a:t> 7 In Him we have redemption through His blood, the forgiveness of sins, according to the riches of His grace 8 which He made to abound toward us in all wisdom and prudence…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Arial"/>
              </a:rPr>
              <a:t> </a:t>
            </a: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p:txBody>
      </p:sp>
      <p:pic>
        <p:nvPicPr>
          <p:cNvPr id="4" name="Picture 3" descr="A person standing next to a person in a wedding dress&#10;&#10;Description automatically generated">
            <a:extLst>
              <a:ext uri="{FF2B5EF4-FFF2-40B4-BE49-F238E27FC236}">
                <a16:creationId xmlns:a16="http://schemas.microsoft.com/office/drawing/2014/main" id="{3F20CA44-835B-46CB-A619-CB2B1A321A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0"/>
            <a:ext cx="8915400" cy="62478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Arial"/>
              </a:rPr>
              <a:t> </a:t>
            </a:r>
            <a:r>
              <a:rPr kumimoji="0" lang="en-US" sz="4000" b="1" i="0" u="none" strike="noStrike" kern="1200" cap="none" spc="0" normalizeH="0" baseline="0" noProof="0" dirty="0">
                <a:ln>
                  <a:noFill/>
                </a:ln>
                <a:solidFill>
                  <a:srgbClr val="FFFFFF"/>
                </a:solidFill>
                <a:effectLst/>
                <a:uLnTx/>
                <a:uFillTx/>
                <a:latin typeface="Arial"/>
                <a:ea typeface="+mn-ea"/>
                <a:cs typeface="Arial"/>
              </a:rPr>
              <a:t>Although there are many reasons to be grateful to God, when was the last time you stopped to count your blessings?  </a:t>
            </a: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Arial"/>
              <a:ea typeface="+mn-ea"/>
              <a:cs typeface="Arial"/>
            </a:endParaRPr>
          </a:p>
        </p:txBody>
      </p:sp>
      <p:pic>
        <p:nvPicPr>
          <p:cNvPr id="4" name="Picture 3" descr="A person cutting a wedding cake&#10;&#10;Description automatically generated">
            <a:extLst>
              <a:ext uri="{FF2B5EF4-FFF2-40B4-BE49-F238E27FC236}">
                <a16:creationId xmlns:a16="http://schemas.microsoft.com/office/drawing/2014/main" id="{5B61DF95-E226-47C3-A7FE-1BF543AC12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76200"/>
            <a:ext cx="8915400" cy="749435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1" i="0" u="sng" strike="noStrike" kern="1200" cap="none" spc="0" normalizeH="0" baseline="0" noProof="0" dirty="0">
                <a:ln>
                  <a:noFill/>
                </a:ln>
                <a:solidFill>
                  <a:srgbClr val="FFFFFF"/>
                </a:solidFill>
                <a:effectLst/>
                <a:uLnTx/>
                <a:uFillTx/>
                <a:latin typeface="Arial"/>
                <a:ea typeface="+mn-ea"/>
                <a:cs typeface="Arial"/>
              </a:rPr>
              <a:t>Philemon 4-7</a:t>
            </a:r>
            <a:endParaRPr kumimoji="0" lang="en-US" sz="3700" b="0" i="0" u="sng"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a:ln>
                  <a:noFill/>
                </a:ln>
                <a:solidFill>
                  <a:srgbClr val="FFFFFF"/>
                </a:solidFill>
                <a:effectLst/>
                <a:uLnTx/>
                <a:uFillTx/>
                <a:latin typeface="Arial"/>
                <a:ea typeface="+mn-ea"/>
                <a:cs typeface="Arial"/>
              </a:rPr>
              <a:t>4 I thank my God, making mention of you always in my prayers, 5 hearing of your love and faith which you have toward the Lord Jesus and toward all the saints, 6 that the sharing of your faith may become effective by the acknowledgment of every good thing which is in you in Christ Jesus. 7 For we have great joy and consolation in your love, because the hearts of the saints have been refreshed by you, brother.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700" b="0" i="0" u="none" strike="noStrike" kern="1200" cap="none" spc="0" normalizeH="0" baseline="0" noProof="0" dirty="0">
              <a:ln>
                <a:noFill/>
              </a:ln>
              <a:solidFill>
                <a:srgbClr val="FFFFFF"/>
              </a:solidFill>
              <a:effectLst/>
              <a:uLnTx/>
              <a:uFillTx/>
              <a:latin typeface="Arial"/>
              <a:ea typeface="+mn-ea"/>
              <a:cs typeface="Arial"/>
            </a:endParaRPr>
          </a:p>
        </p:txBody>
      </p:sp>
      <p:pic>
        <p:nvPicPr>
          <p:cNvPr id="4" name="Picture 3" descr="A group of people standing in a room&#10;&#10;Description automatically generated">
            <a:extLst>
              <a:ext uri="{FF2B5EF4-FFF2-40B4-BE49-F238E27FC236}">
                <a16:creationId xmlns:a16="http://schemas.microsoft.com/office/drawing/2014/main" id="{331406F7-2E31-4EBC-9405-F443EA3C0D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1_Mountain Top">
  <a:themeElements>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1_Mountain To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1_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1_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1_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1_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1_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1_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1_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23737</TotalTime>
  <Words>1155</Words>
  <Application>Microsoft Office PowerPoint</Application>
  <PresentationFormat>On-screen Show (4:3)</PresentationFormat>
  <Paragraphs>192</Paragraphs>
  <Slides>53</Slides>
  <Notes>2</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53</vt:i4>
      </vt:variant>
    </vt:vector>
  </HeadingPairs>
  <TitlesOfParts>
    <vt:vector size="57" baseType="lpstr">
      <vt:lpstr>Arial</vt:lpstr>
      <vt:lpstr>Calibri</vt:lpstr>
      <vt:lpstr>Verdana</vt:lpstr>
      <vt:lpstr>1_Mountain Top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Placido Soliven</dc:creator>
  <cp:lastModifiedBy>Placido soliven</cp:lastModifiedBy>
  <cp:revision>1506</cp:revision>
  <dcterms:created xsi:type="dcterms:W3CDTF">2013-06-05T21:04:28Z</dcterms:created>
  <dcterms:modified xsi:type="dcterms:W3CDTF">2019-07-22T23:04:34Z</dcterms:modified>
</cp:coreProperties>
</file>