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1"/>
  </p:notesMasterIdLst>
  <p:sldIdLst>
    <p:sldId id="1045" r:id="rId5"/>
    <p:sldId id="698" r:id="rId6"/>
    <p:sldId id="258" r:id="rId7"/>
    <p:sldId id="894" r:id="rId8"/>
    <p:sldId id="617" r:id="rId9"/>
    <p:sldId id="974" r:id="rId10"/>
    <p:sldId id="841" r:id="rId11"/>
    <p:sldId id="842" r:id="rId12"/>
    <p:sldId id="843" r:id="rId13"/>
    <p:sldId id="461" r:id="rId14"/>
    <p:sldId id="848" r:id="rId15"/>
    <p:sldId id="844" r:id="rId16"/>
    <p:sldId id="846" r:id="rId17"/>
    <p:sldId id="615" r:id="rId18"/>
    <p:sldId id="882" r:id="rId19"/>
    <p:sldId id="883" r:id="rId20"/>
    <p:sldId id="259" r:id="rId21"/>
    <p:sldId id="1021" r:id="rId22"/>
    <p:sldId id="884" r:id="rId23"/>
    <p:sldId id="838" r:id="rId24"/>
    <p:sldId id="839" r:id="rId25"/>
    <p:sldId id="616" r:id="rId26"/>
    <p:sldId id="260" r:id="rId27"/>
    <p:sldId id="704" r:id="rId28"/>
    <p:sldId id="706" r:id="rId29"/>
    <p:sldId id="991" r:id="rId30"/>
    <p:sldId id="1046" r:id="rId31"/>
    <p:sldId id="1047" r:id="rId32"/>
    <p:sldId id="992" r:id="rId33"/>
    <p:sldId id="993" r:id="rId34"/>
    <p:sldId id="1005" r:id="rId35"/>
    <p:sldId id="1041" r:id="rId36"/>
    <p:sldId id="1007" r:id="rId37"/>
    <p:sldId id="1031" r:id="rId38"/>
    <p:sldId id="1032"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8/22/2019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4107135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2149497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707008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277284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60352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258956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2039804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371187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48860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484537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10180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371610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8/22/2019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207994053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19353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Deuteronomy 16:5-6</a:t>
            </a:r>
            <a:endParaRPr lang="en-US" sz="4000" u="sng" dirty="0"/>
          </a:p>
          <a:p>
            <a:pPr algn="ctr"/>
            <a:r>
              <a:rPr lang="en-US" sz="4000" dirty="0"/>
              <a:t>5 You may not sacrifice the Passover within any of your gates which the LORD your God gives you; 6 but at the place where the LORD your God chooses to make His name abide, there you shall sacrifice the Passover at twilight, at the going down of the sun, at the time you came out of Egypt. </a:t>
            </a:r>
          </a:p>
          <a:p>
            <a:pPr algn="ctr"/>
            <a:r>
              <a:rPr lang="en-US" sz="4000" u="sng"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John 11:47-53</a:t>
            </a:r>
            <a:endParaRPr lang="en-US" sz="4000" u="sng" dirty="0"/>
          </a:p>
          <a:p>
            <a:pPr algn="ctr"/>
            <a:r>
              <a:rPr lang="en-US" sz="4000" dirty="0"/>
              <a:t>47 Then the chief priests and the Pharisees gathered a council and said, "What shall we do? For this Man works many signs. 48 If we let Him alone like this, everyone will believe in Him, and the Romans will come and take away both our place and nation." 49 And one of them, Caiaphas, being high priest that year, said to them, "You know nothing at all,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694414"/>
          </a:xfrm>
          <a:prstGeom prst="rect">
            <a:avLst/>
          </a:prstGeom>
        </p:spPr>
        <p:txBody>
          <a:bodyPr wrap="square">
            <a:spAutoFit/>
          </a:bodyPr>
          <a:lstStyle/>
          <a:p>
            <a:pPr algn="ctr"/>
            <a:r>
              <a:rPr lang="en-US" sz="3800" dirty="0"/>
              <a:t> 50 nor do you consider that it is expedient for us that one man should die for the people, and not that the whole nation should perish." 51 Now this he did not say on his own authority; but being high priest that year he prophesied that Jesus would die for the nation, 52 and not for that nation only, but also that He would gather together in one the children of God who were scattered abroad. 53 Then, from that day on, they plotted to put Him to death. </a:t>
            </a:r>
          </a:p>
          <a:p>
            <a:pPr algn="ctr"/>
            <a:r>
              <a:rPr lang="en-US" sz="3800" b="1" dirty="0"/>
              <a:t> </a:t>
            </a:r>
            <a:endParaRPr lang="en-US" sz="3800" dirty="0"/>
          </a:p>
          <a:p>
            <a:pPr algn="ctr"/>
            <a:endParaRPr lang="en-US" sz="38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3 And being in Bethany at the house of Simon the leper, as He sat at the table, a woman came having an alabaster flask of very costly oil of spikenard. Then she broke the flask and poured it on His head. </a:t>
            </a:r>
            <a:endParaRPr lang="en-US" sz="4000" dirty="0"/>
          </a:p>
          <a:p>
            <a:pPr algn="ctr"/>
            <a:r>
              <a:rPr lang="en-US" sz="4000" dirty="0">
                <a:solidFill>
                  <a:srgbClr val="FF0000"/>
                </a:solidFill>
              </a:rPr>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John 11:2</a:t>
            </a:r>
            <a:endParaRPr lang="en-US" sz="4000" u="sng" dirty="0"/>
          </a:p>
          <a:p>
            <a:pPr algn="ctr"/>
            <a:r>
              <a:rPr lang="en-US" sz="4000" dirty="0"/>
              <a:t>“It was that Mary who anointed the Lord with fragrant oil and wiped His feet with her hair, whose brother Lazarus was sick.”</a:t>
            </a:r>
          </a:p>
          <a:p>
            <a:pPr algn="ctr"/>
            <a:r>
              <a:rPr lang="en-US" sz="4000" dirty="0">
                <a:solidFill>
                  <a:srgbClr val="FF0000"/>
                </a:solidFill>
              </a:rPr>
              <a:t> </a:t>
            </a:r>
          </a:p>
          <a:p>
            <a:pPr algn="ctr"/>
            <a:r>
              <a:rPr lang="en-US" sz="4000" b="1" dirty="0"/>
              <a:t> </a:t>
            </a:r>
            <a:endParaRPr lang="en-US" sz="4000" dirty="0"/>
          </a:p>
          <a:p>
            <a:pPr algn="ctr"/>
            <a:r>
              <a:rPr lang="en-US" sz="4000" dirty="0">
                <a:solidFill>
                  <a:srgbClr val="FF0000"/>
                </a:solidFill>
              </a:rPr>
              <a:t> </a:t>
            </a:r>
          </a:p>
          <a:p>
            <a:pPr algn="ctr"/>
            <a:r>
              <a:rPr lang="en-US" sz="4000" dirty="0"/>
              <a:t>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694414"/>
          </a:xfrm>
          <a:prstGeom prst="rect">
            <a:avLst/>
          </a:prstGeom>
        </p:spPr>
        <p:txBody>
          <a:bodyPr wrap="square">
            <a:spAutoFit/>
          </a:bodyPr>
          <a:lstStyle/>
          <a:p>
            <a:pPr algn="ctr"/>
            <a:r>
              <a:rPr lang="en-US" sz="3800" b="1" u="sng" dirty="0"/>
              <a:t>John 12:1-3</a:t>
            </a:r>
            <a:endParaRPr lang="en-US" sz="3800" u="sng" dirty="0"/>
          </a:p>
          <a:p>
            <a:pPr algn="ctr"/>
            <a:r>
              <a:rPr lang="en-US" sz="3800" dirty="0"/>
              <a:t>1 Then, six days before the Passover, Jesus came to Bethany, where Lazarus was who had been dead, whom He had raised from the dead. 2 There they made Him a supper; and Martha served, but Lazarus was one of those who sat at the table with Him. 3 Then Mary took a pound of very costly oil of spikenard, anointed the feet of Jesus, and wiped His feet with her hair. And the house was filled with the fragrance of the oil.</a:t>
            </a:r>
          </a:p>
          <a:p>
            <a:pPr algn="ctr"/>
            <a:r>
              <a:rPr lang="en-US" sz="38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u="sng" dirty="0"/>
              <a:t>Luke 7:44-47</a:t>
            </a:r>
            <a:endParaRPr lang="en-US" sz="4000" u="sng" dirty="0"/>
          </a:p>
          <a:p>
            <a:pPr algn="ctr"/>
            <a:r>
              <a:rPr lang="en-US" sz="4000" dirty="0"/>
              <a:t>44 Then He turned to the woman and said to Simon, </a:t>
            </a:r>
            <a:r>
              <a:rPr lang="en-US" sz="4000" dirty="0">
                <a:solidFill>
                  <a:srgbClr val="FF0000"/>
                </a:solidFill>
              </a:rPr>
              <a:t>"Do you see this woman? I entered your house; you gave Me no water for My feet, but she has washed My feet with her tears and wiped them with the hair of her head. </a:t>
            </a:r>
            <a:r>
              <a:rPr lang="en-US" sz="4000" dirty="0"/>
              <a:t>45 </a:t>
            </a:r>
            <a:r>
              <a:rPr lang="en-US" sz="4000" dirty="0">
                <a:solidFill>
                  <a:srgbClr val="FF0000"/>
                </a:solidFill>
              </a:rPr>
              <a:t>You gave Me no kiss, but this woman has not ceased to kiss My feet since the time I came in. </a:t>
            </a:r>
          </a:p>
          <a:p>
            <a:pPr algn="ctr"/>
            <a:r>
              <a:rPr lang="en-US" sz="4000" dirty="0">
                <a:solidFill>
                  <a:srgbClr val="FF0000"/>
                </a:solidFill>
              </a:rPr>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dirty="0"/>
              <a:t>46 </a:t>
            </a:r>
            <a:r>
              <a:rPr lang="en-US" sz="4000" dirty="0">
                <a:solidFill>
                  <a:srgbClr val="FF0000"/>
                </a:solidFill>
              </a:rPr>
              <a:t>You did not anoint My head with oil, but this woman has anointed My feet with fragrant oil. </a:t>
            </a:r>
            <a:r>
              <a:rPr lang="en-US" sz="4000" dirty="0"/>
              <a:t>47 </a:t>
            </a:r>
            <a:r>
              <a:rPr lang="en-US" sz="4000" dirty="0">
                <a:solidFill>
                  <a:srgbClr val="FF0000"/>
                </a:solidFill>
              </a:rPr>
              <a:t>Therefore I say to you, her sins, which are many, are forgiven, for she loved much. But to whom little is forgiven, the same loves little."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4 But there were some who were indignant among themselves, and said, "Why was this fragrant oil wasted? 5 For it might have been sold for more than three hundred denarii and given to the poor." And they criticized her sharply.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John 12:4-5</a:t>
            </a:r>
            <a:endParaRPr lang="en-US" sz="4000" u="sng" dirty="0"/>
          </a:p>
          <a:p>
            <a:pPr algn="ctr"/>
            <a:r>
              <a:rPr lang="en-US" sz="4000" dirty="0"/>
              <a:t>4 Then one of His disciples, Judas Iscariot, Simon's son, who would betray Him, said, 5 Why was this fragrant oil not sold for three hundred denarii and given to the poor?"</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 </a:t>
            </a:r>
            <a:r>
              <a:rPr lang="en-US" sz="4000" b="1" u="sng" dirty="0"/>
              <a:t>John 12:6</a:t>
            </a:r>
            <a:endParaRPr lang="en-US" sz="4000" u="sng" dirty="0"/>
          </a:p>
          <a:p>
            <a:pPr algn="ctr"/>
            <a:r>
              <a:rPr lang="en-US" sz="4000" dirty="0"/>
              <a:t>“This he said, not that he cared for the poor, but because he was a thief, and had the money box; and he used to take what was put in it.”</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247864"/>
          </a:xfrm>
          <a:prstGeom prst="rect">
            <a:avLst/>
          </a:prstGeom>
        </p:spPr>
        <p:txBody>
          <a:bodyPr wrap="square">
            <a:spAutoFit/>
          </a:bodyPr>
          <a:lstStyle/>
          <a:p>
            <a:pPr algn="ctr"/>
            <a:r>
              <a:rPr lang="en-US" sz="4000" b="1" dirty="0"/>
              <a:t>6 But Jesus said, </a:t>
            </a:r>
            <a:r>
              <a:rPr lang="en-US" sz="4000" b="1" dirty="0">
                <a:solidFill>
                  <a:srgbClr val="FF0000"/>
                </a:solidFill>
              </a:rPr>
              <a:t>"Let her alone. Why do you trouble her? She has done a good work for Me. </a:t>
            </a:r>
            <a:r>
              <a:rPr lang="en-US" sz="4000" b="1" dirty="0"/>
              <a:t>7 </a:t>
            </a:r>
            <a:r>
              <a:rPr lang="en-US" sz="4000" b="1" dirty="0">
                <a:solidFill>
                  <a:srgbClr val="FF0000"/>
                </a:solidFill>
              </a:rPr>
              <a:t>For you have the poor with you always, and whenever you wish you may do them good; but Me you do not have always. </a:t>
            </a:r>
            <a:r>
              <a:rPr lang="en-US" sz="4000" b="1" dirty="0"/>
              <a:t>8 </a:t>
            </a:r>
            <a:r>
              <a:rPr lang="en-US" sz="4000" b="1" dirty="0">
                <a:solidFill>
                  <a:srgbClr val="FF0000"/>
                </a:solidFill>
              </a:rPr>
              <a:t>She has done what she could. She has come beforehand to anoint My body for burial. </a:t>
            </a:r>
            <a:endParaRPr lang="en-US" sz="4000" dirty="0">
              <a:solidFill>
                <a:srgbClr val="FF0000"/>
              </a:solidFill>
            </a:endParaRP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lang="en-US" sz="4000" b="1" u="sng" dirty="0"/>
              <a:t>Matthew 6:20-21</a:t>
            </a:r>
            <a:endParaRPr lang="en-US" sz="4000" u="sng" dirty="0"/>
          </a:p>
          <a:p>
            <a:pPr algn="ctr"/>
            <a:r>
              <a:rPr lang="en-US" sz="4000" dirty="0"/>
              <a:t>20 </a:t>
            </a:r>
            <a:r>
              <a:rPr lang="en-US" sz="4000" dirty="0">
                <a:solidFill>
                  <a:srgbClr val="FF0000"/>
                </a:solidFill>
              </a:rPr>
              <a:t>but lay up for yourselves treasures in heaven, where neither moth nor rust destroys and where thieves do not break in and steal. </a:t>
            </a:r>
            <a:r>
              <a:rPr lang="en-US" sz="4000" dirty="0"/>
              <a:t>21 </a:t>
            </a:r>
            <a:r>
              <a:rPr lang="en-US" sz="4000" dirty="0">
                <a:solidFill>
                  <a:srgbClr val="FF0000"/>
                </a:solidFill>
              </a:rPr>
              <a:t>For where your treasure is, there your heart will be also. </a:t>
            </a:r>
          </a:p>
          <a:p>
            <a:pPr algn="ctr"/>
            <a:r>
              <a:rPr lang="en-US" sz="4000" u="sng" dirty="0"/>
              <a:t> </a:t>
            </a:r>
          </a:p>
          <a:p>
            <a:pPr algn="ctr"/>
            <a:r>
              <a:rPr lang="en-US" sz="4000" dirty="0">
                <a:solidFill>
                  <a:srgbClr val="FF0000"/>
                </a:solidFill>
              </a:rPr>
              <a:t> </a:t>
            </a:r>
          </a:p>
          <a:p>
            <a:pPr algn="ctr"/>
            <a:r>
              <a:rPr lang="en-US" sz="4000" dirty="0">
                <a:solidFill>
                  <a:srgbClr val="FF0000"/>
                </a:solidFill>
              </a:rPr>
              <a:t> </a:t>
            </a:r>
          </a:p>
          <a:p>
            <a:pPr algn="ctr"/>
            <a:r>
              <a:rPr lang="en-US" sz="4000" dirty="0">
                <a:solidFill>
                  <a:srgbClr val="FF0000"/>
                </a:solidFill>
              </a:rPr>
              <a:t> </a:t>
            </a:r>
          </a:p>
          <a:p>
            <a:pPr algn="ctr"/>
            <a:r>
              <a:rPr lang="en-US" sz="4000" dirty="0">
                <a:solidFill>
                  <a:srgbClr val="FF0000"/>
                </a:solidFill>
              </a:rPr>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 </a:t>
            </a:r>
            <a:r>
              <a:rPr lang="en-US" sz="4000" dirty="0"/>
              <a:t> </a:t>
            </a:r>
            <a:r>
              <a:rPr lang="en-US" sz="4000" b="1" u="sng" dirty="0"/>
              <a:t>Luke 14:13-14</a:t>
            </a:r>
            <a:endParaRPr lang="en-US" sz="4000" u="sng" dirty="0"/>
          </a:p>
          <a:p>
            <a:pPr algn="ctr"/>
            <a:r>
              <a:rPr lang="en-US" sz="4000" dirty="0"/>
              <a:t>13 </a:t>
            </a:r>
            <a:r>
              <a:rPr lang="en-US" sz="4000" dirty="0">
                <a:solidFill>
                  <a:srgbClr val="FF0000"/>
                </a:solidFill>
              </a:rPr>
              <a:t>But when you give a feast, invite the poor, the maimed, the lame, the blind. </a:t>
            </a:r>
            <a:r>
              <a:rPr lang="en-US" sz="4000" dirty="0"/>
              <a:t>14 </a:t>
            </a:r>
            <a:r>
              <a:rPr lang="en-US" sz="4000" dirty="0">
                <a:solidFill>
                  <a:srgbClr val="FF0000"/>
                </a:solidFill>
              </a:rPr>
              <a:t>And you will be blessed, because they cannot repay you; for you shall be repaid at the resurrection of the just."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785652"/>
          </a:xfrm>
          <a:prstGeom prst="rect">
            <a:avLst/>
          </a:prstGeom>
        </p:spPr>
        <p:txBody>
          <a:bodyPr wrap="square">
            <a:spAutoFit/>
          </a:bodyPr>
          <a:lstStyle/>
          <a:p>
            <a:pPr algn="ctr"/>
            <a:r>
              <a:rPr lang="en-US" sz="4000" dirty="0"/>
              <a:t> </a:t>
            </a:r>
            <a:r>
              <a:rPr lang="en-US" sz="4000" b="1" dirty="0"/>
              <a:t>9 </a:t>
            </a:r>
            <a:r>
              <a:rPr lang="en-US" sz="4000" b="1" dirty="0">
                <a:solidFill>
                  <a:srgbClr val="FF0000"/>
                </a:solidFill>
              </a:rPr>
              <a:t>Assuredly, I say to you, wherever this gospel is preached in the whole world, what this woman has done will also be told as a memorial to her." </a:t>
            </a:r>
            <a:endParaRPr lang="en-US" sz="4000" dirty="0">
              <a:solidFill>
                <a:srgbClr val="FF0000"/>
              </a:solidFill>
            </a:endParaRPr>
          </a:p>
          <a:p>
            <a:pPr algn="ctr"/>
            <a:r>
              <a:rPr lang="en-US" sz="4000" b="1" dirty="0"/>
              <a:t> </a:t>
            </a:r>
            <a:endParaRPr lang="en-US" sz="4000" dirty="0"/>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94359"/>
          </a:xfrm>
          <a:prstGeom prst="rect">
            <a:avLst/>
          </a:prstGeom>
        </p:spPr>
        <p:txBody>
          <a:bodyPr wrap="square">
            <a:spAutoFit/>
          </a:bodyPr>
          <a:lstStyle/>
          <a:p>
            <a:pPr algn="ctr"/>
            <a:r>
              <a:rPr lang="en-US" sz="3700" b="1" u="sng" dirty="0"/>
              <a:t>Matthew 10:40-42</a:t>
            </a:r>
            <a:endParaRPr lang="en-US" sz="3700" u="sng" dirty="0"/>
          </a:p>
          <a:p>
            <a:pPr algn="ctr"/>
            <a:r>
              <a:rPr lang="en-US" sz="3700" dirty="0"/>
              <a:t>40 </a:t>
            </a:r>
            <a:r>
              <a:rPr lang="en-US" sz="3700" dirty="0">
                <a:solidFill>
                  <a:srgbClr val="FF0000"/>
                </a:solidFill>
              </a:rPr>
              <a:t>"He who receives you receives Me, and he who receives Me receives Him who sent Me. </a:t>
            </a:r>
            <a:r>
              <a:rPr lang="en-US" sz="3700" dirty="0"/>
              <a:t>41 </a:t>
            </a:r>
            <a:r>
              <a:rPr lang="en-US" sz="3700" dirty="0">
                <a:solidFill>
                  <a:srgbClr val="FF0000"/>
                </a:solidFill>
              </a:rPr>
              <a:t>He who receives a prophet in the name of a prophet shall receive a prophet's reward. And he who receives a righteous man in the name of a righteous man shall receive a righteous man's reward. </a:t>
            </a:r>
            <a:r>
              <a:rPr lang="en-US" sz="3700" dirty="0"/>
              <a:t>42 </a:t>
            </a:r>
            <a:r>
              <a:rPr lang="en-US" sz="3700" dirty="0">
                <a:solidFill>
                  <a:srgbClr val="FF0000"/>
                </a:solidFill>
              </a:rPr>
              <a:t>And whoever gives one of these little ones only a cup of cold water in the name of a disciple, assuredly, I say to you, he shall by no means lose his reward."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b="1" u="sng" dirty="0"/>
              <a:t>Colossians 3:23-24</a:t>
            </a:r>
            <a:endParaRPr lang="en-US" sz="4000" u="sng" dirty="0"/>
          </a:p>
          <a:p>
            <a:pPr algn="ctr"/>
            <a:r>
              <a:rPr lang="en-US" sz="4000" dirty="0"/>
              <a:t>23 And whatever you do, do it heartily, as to the Lord and not to men, 24 knowing that from the Lord you will receive the reward of the inheritance; for you serve the Lord Christ.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24786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Matthew 16:27-28</a:t>
            </a:r>
            <a:endParaRPr lang="en-US" sz="4000" u="sng" dirty="0"/>
          </a:p>
          <a:p>
            <a:pPr algn="ctr"/>
            <a:r>
              <a:rPr lang="en-US" sz="4000" dirty="0"/>
              <a:t>27 </a:t>
            </a:r>
            <a:r>
              <a:rPr lang="en-US" sz="4000" dirty="0">
                <a:solidFill>
                  <a:srgbClr val="FF0000"/>
                </a:solidFill>
              </a:rPr>
              <a:t>For the Son of Man will come in the glory of His Father with His angels, and then He will reward each according to his works. </a:t>
            </a:r>
            <a:r>
              <a:rPr lang="en-US" sz="4000" dirty="0"/>
              <a:t>28 </a:t>
            </a:r>
            <a:r>
              <a:rPr lang="en-US" sz="4000" dirty="0">
                <a:solidFill>
                  <a:srgbClr val="FF0000"/>
                </a:solidFill>
              </a:rPr>
              <a:t>Assuredly, I say to you, there are some standing here who shall not taste death till they see the Son of Man coming in His kingdom." </a:t>
            </a: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 10 Then Judas Iscariot, one of the twelve, went to the chief priests to betray Him to them.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p>
          <a:p>
            <a:pPr algn="ctr"/>
            <a:r>
              <a:rPr lang="en-US" sz="40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Are You a Memorial to God</a:t>
            </a:r>
            <a:endParaRPr lang="en-US" sz="3200" dirty="0"/>
          </a:p>
          <a:p>
            <a:pPr algn="ctr"/>
            <a:r>
              <a:rPr lang="en-US" sz="2800" b="1" dirty="0"/>
              <a:t>By Pastor Fee Soliven</a:t>
            </a:r>
            <a:endParaRPr lang="en-US" sz="2800" dirty="0"/>
          </a:p>
          <a:p>
            <a:pPr algn="ctr"/>
            <a:r>
              <a:rPr lang="en-US" sz="3200" b="1" dirty="0"/>
              <a:t>Mark 14:1-16</a:t>
            </a:r>
            <a:endParaRPr lang="en-US" sz="3200" dirty="0"/>
          </a:p>
          <a:p>
            <a:pPr algn="ctr"/>
            <a:r>
              <a:rPr lang="en-US" sz="3200" b="1" dirty="0"/>
              <a:t>Wednesday Evening</a:t>
            </a:r>
            <a:endParaRPr lang="en-US" sz="3200" dirty="0"/>
          </a:p>
          <a:p>
            <a:pPr algn="ctr"/>
            <a:r>
              <a:rPr lang="en-US" sz="3200" b="1" dirty="0"/>
              <a:t>August 21, 2019</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710077"/>
          </a:xfrm>
          <a:prstGeom prst="rect">
            <a:avLst/>
          </a:prstGeom>
        </p:spPr>
        <p:txBody>
          <a:bodyPr wrap="square">
            <a:spAutoFit/>
          </a:bodyPr>
          <a:lstStyle/>
          <a:p>
            <a:pPr algn="ctr"/>
            <a:r>
              <a:rPr lang="en-US" sz="4000" b="1" dirty="0"/>
              <a:t>11 And when they heard it, they were glad, and promised to give him money. So he sought how he might conveniently betray Him. </a:t>
            </a:r>
            <a:endParaRPr lang="en-US" sz="4000" dirty="0"/>
          </a:p>
          <a:p>
            <a:pPr algn="ctr"/>
            <a:endParaRPr lang="en-US" sz="4000" b="1" dirty="0"/>
          </a:p>
          <a:p>
            <a:pPr algn="ctr"/>
            <a:r>
              <a:rPr lang="en-US" sz="4000" b="1" dirty="0">
                <a:solidFill>
                  <a:srgbClr val="FF0000"/>
                </a:solidFill>
              </a:rPr>
              <a:t> </a:t>
            </a:r>
          </a:p>
          <a:p>
            <a:pPr algn="ctr"/>
            <a:endParaRPr lang="en-US" sz="4000" b="1" dirty="0">
              <a:solidFill>
                <a:srgbClr val="FF0000"/>
              </a:solidFill>
            </a:endParaRPr>
          </a:p>
          <a:p>
            <a:pPr algn="ctr"/>
            <a:r>
              <a:rPr lang="en-US" sz="4000" b="1" dirty="0">
                <a:solidFill>
                  <a:srgbClr val="FF0000"/>
                </a:solidFill>
              </a:rPr>
              <a:t> </a:t>
            </a:r>
          </a:p>
          <a:p>
            <a:pPr algn="ctr"/>
            <a:r>
              <a:rPr lang="en-US" sz="4000" b="1" dirty="0">
                <a:solidFill>
                  <a:srgbClr val="FF0000"/>
                </a:solidFill>
              </a:rPr>
              <a:t> </a:t>
            </a:r>
          </a:p>
          <a:p>
            <a:pPr algn="ctr"/>
            <a:r>
              <a:rPr lang="en-US" sz="4000" b="1" dirty="0">
                <a:solidFill>
                  <a:srgbClr val="FF0000"/>
                </a:solidFill>
              </a:rPr>
              <a:t> </a:t>
            </a:r>
          </a:p>
          <a:p>
            <a:pPr algn="ctr"/>
            <a:r>
              <a:rPr lang="en-US" sz="4000" b="1" dirty="0">
                <a:solidFill>
                  <a:srgbClr val="FF0000"/>
                </a:solidFill>
              </a:rPr>
              <a:t> </a:t>
            </a:r>
          </a:p>
          <a:p>
            <a:pPr algn="ctr"/>
            <a:endParaRPr lang="en-US" sz="4000" b="1" dirty="0">
              <a:solidFill>
                <a:srgbClr val="FF0000"/>
              </a:solidFill>
            </a:endParaRPr>
          </a:p>
          <a:p>
            <a:pPr algn="ctr"/>
            <a:r>
              <a:rPr lang="en-US" sz="4000" b="1"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9431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12 Now on the first day of Unleavened Bread, when they killed the Passover lamb, His disciples said to Him, "Where do You want us to go and prepare, that You may eat the Passover?"</a:t>
            </a:r>
            <a:endParaRPr lang="en-US" sz="4000" dirty="0"/>
          </a:p>
          <a:p>
            <a:pPr algn="ctr"/>
            <a:r>
              <a:rPr lang="en-US" sz="4000" b="1" dirty="0">
                <a:solidFill>
                  <a:srgbClr val="FF0000"/>
                </a:solidFill>
              </a:rPr>
              <a:t> </a:t>
            </a:r>
          </a:p>
          <a:p>
            <a:pPr algn="ctr"/>
            <a:r>
              <a:rPr lang="en-US" sz="4000" b="1" dirty="0">
                <a:solidFill>
                  <a:srgbClr val="FF0000"/>
                </a:solidFill>
              </a:rPr>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878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John 1:29-30</a:t>
            </a:r>
            <a:endParaRPr lang="en-US" sz="4000" u="sng" dirty="0"/>
          </a:p>
          <a:p>
            <a:pPr algn="ctr"/>
            <a:r>
              <a:rPr lang="en-US" sz="4000" dirty="0"/>
              <a:t>29 The next day John saw Jesus coming toward him, and said, "Behold! The Lamb of God who takes away the sin of the world! 30 This is He of whom I said, 'After me comes a Man who is preferred before me, for He was before me.'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8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13 And He sent out two of His disciples and said to them, </a:t>
            </a:r>
            <a:r>
              <a:rPr lang="en-US" sz="4000" b="1" dirty="0">
                <a:solidFill>
                  <a:srgbClr val="FF0000"/>
                </a:solidFill>
              </a:rPr>
              <a:t>"Go into the city, and a man will meet you carrying a pitcher of water; follow him. </a:t>
            </a:r>
            <a:endParaRPr lang="en-US" sz="4000" dirty="0">
              <a:solidFill>
                <a:srgbClr val="FF0000"/>
              </a:solidFill>
            </a:endParaRPr>
          </a:p>
          <a:p>
            <a:pPr algn="ctr"/>
            <a:r>
              <a:rPr lang="en-US" sz="4000" b="1" dirty="0"/>
              <a:t> </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274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 </a:t>
            </a:r>
            <a:r>
              <a:rPr lang="en-US" sz="4000" b="1" u="sng" dirty="0"/>
              <a:t>Luke 22:8</a:t>
            </a:r>
            <a:endParaRPr lang="en-US" sz="4000" u="sng" dirty="0"/>
          </a:p>
          <a:p>
            <a:pPr algn="ctr"/>
            <a:r>
              <a:rPr lang="en-US" sz="4000" dirty="0"/>
              <a:t>“And He sent Peter and John, saying, </a:t>
            </a:r>
            <a:r>
              <a:rPr lang="en-US" sz="4000" dirty="0">
                <a:solidFill>
                  <a:srgbClr val="FF0000"/>
                </a:solidFill>
              </a:rPr>
              <a:t>"Go and prepare the Passover for us, that we may eat."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2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78970"/>
          </a:xfrm>
          <a:prstGeom prst="rect">
            <a:avLst/>
          </a:prstGeom>
        </p:spPr>
        <p:txBody>
          <a:bodyPr wrap="square">
            <a:spAutoFit/>
          </a:bodyPr>
          <a:lstStyle/>
          <a:p>
            <a:pPr algn="ctr"/>
            <a:r>
              <a:rPr lang="en-US" sz="4000" b="1" dirty="0"/>
              <a:t>14 </a:t>
            </a:r>
            <a:r>
              <a:rPr lang="en-US" sz="4000" b="1" dirty="0">
                <a:solidFill>
                  <a:srgbClr val="FF0000"/>
                </a:solidFill>
              </a:rPr>
              <a:t>Wherever he goes in, say to the master of the house, 'The Teacher says, "Where is the guest room in which I may eat the Passover with My disciples?" ' </a:t>
            </a:r>
            <a:r>
              <a:rPr lang="en-US" sz="4000" b="1" dirty="0"/>
              <a:t>15 </a:t>
            </a:r>
            <a:r>
              <a:rPr lang="en-US" sz="4000" b="1" dirty="0">
                <a:solidFill>
                  <a:srgbClr val="FF0000"/>
                </a:solidFill>
              </a:rPr>
              <a:t>"Then he will show you a large upper room, furnished and prepared; there make ready for us." </a:t>
            </a:r>
            <a:r>
              <a:rPr lang="en-US" sz="4000" b="1" dirty="0"/>
              <a:t>16 So His disciples went out, and came into the city, and found it just as He had said to them; and they prepared the Passover. </a:t>
            </a:r>
            <a:endParaRPr lang="en-US" sz="4000" dirty="0"/>
          </a:p>
          <a:p>
            <a:pPr lvl="0" algn="ctr">
              <a:defRPr/>
            </a:pPr>
            <a:r>
              <a:rPr lang="en-US" sz="4000" b="1"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691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63746"/>
          </a:xfrm>
          <a:prstGeom prst="rect">
            <a:avLst/>
          </a:prstGeom>
        </p:spPr>
        <p:txBody>
          <a:bodyPr wrap="square">
            <a:spAutoFit/>
          </a:bodyPr>
          <a:lstStyle/>
          <a:p>
            <a:pPr algn="ctr"/>
            <a:r>
              <a:rPr lang="en-US" sz="3700" b="1" dirty="0"/>
              <a:t> 1 After two days it was the Passover and the Feast of Unleavened Bread. And the chief priests and the scribes sought how they might take Him by trickery and put Him to death. 2 But they said, "Not during the feast, lest there be an uproar of the people." 3 And being in Bethany at the house of Simon the leper, as He sat at the table, a woman came having an alabaster flask of very costly oil of spikenard. Then she broke the flask and poured it on His head. </a:t>
            </a:r>
            <a:endParaRPr lang="en-US" sz="3700" dirty="0"/>
          </a:p>
          <a:p>
            <a:pPr algn="ctr"/>
            <a:endParaRPr lang="en-US" sz="3700" dirty="0"/>
          </a:p>
          <a:p>
            <a:pPr algn="ctr"/>
            <a:endParaRPr lang="en-US" sz="3700" dirty="0"/>
          </a:p>
          <a:p>
            <a:pPr algn="ctr"/>
            <a:endParaRPr lang="en-US" sz="37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dirty="0"/>
              <a:t>4 But there were some who were indignant among themselves, and said, "Why was this fragrant oil wasted? 5 For it might have been sold for more than three hundred denarii and given to the poor." And they criticized her sharply. 6 But Jesus said, </a:t>
            </a:r>
            <a:r>
              <a:rPr lang="en-US" sz="4000" b="1" dirty="0">
                <a:solidFill>
                  <a:srgbClr val="FF0000"/>
                </a:solidFill>
              </a:rPr>
              <a:t>"Let her alone. Why do you trouble her? She has done a good work for 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941183"/>
          </a:xfrm>
          <a:prstGeom prst="rect">
            <a:avLst/>
          </a:prstGeom>
        </p:spPr>
        <p:txBody>
          <a:bodyPr wrap="square">
            <a:spAutoFit/>
          </a:bodyPr>
          <a:lstStyle/>
          <a:p>
            <a:pPr algn="ctr"/>
            <a:r>
              <a:rPr lang="en-US" sz="4000" b="1" dirty="0"/>
              <a:t>7 </a:t>
            </a:r>
            <a:r>
              <a:rPr lang="en-US" sz="4000" b="1" dirty="0">
                <a:solidFill>
                  <a:srgbClr val="FF0000"/>
                </a:solidFill>
              </a:rPr>
              <a:t>For you have the poor with you always, and whenever you wish you may do them good; but Me you do not have always. </a:t>
            </a:r>
            <a:r>
              <a:rPr lang="en-US" sz="4000" b="1" dirty="0"/>
              <a:t>8 </a:t>
            </a:r>
            <a:r>
              <a:rPr lang="en-US" sz="4000" b="1" dirty="0">
                <a:solidFill>
                  <a:srgbClr val="FF0000"/>
                </a:solidFill>
              </a:rPr>
              <a:t>She has done what she could. She has come beforehand to anoint My body for burial. </a:t>
            </a:r>
            <a:r>
              <a:rPr lang="en-US" sz="4000" b="1" dirty="0"/>
              <a:t>9 </a:t>
            </a:r>
            <a:r>
              <a:rPr lang="en-US" sz="4000" b="1" dirty="0">
                <a:solidFill>
                  <a:srgbClr val="FF0000"/>
                </a:solidFill>
              </a:rPr>
              <a:t>Assuredly, I say to you, wherever this gospel is preached in the whole world, what this woman has done will also be told as a memorial to her." </a:t>
            </a:r>
            <a:endParaRPr lang="en-US" sz="4000" dirty="0">
              <a:solidFill>
                <a:srgbClr val="FF0000"/>
              </a:solidFill>
            </a:endParaRPr>
          </a:p>
          <a:p>
            <a:pPr algn="ctr"/>
            <a:endParaRPr lang="en-US" sz="4000" dirty="0">
              <a:solidFill>
                <a:srgbClr val="FF0000"/>
              </a:solidFill>
            </a:endParaRPr>
          </a:p>
          <a:p>
            <a:pPr algn="ctr"/>
            <a:r>
              <a:rPr lang="en-US" sz="4000" b="1" dirty="0"/>
              <a:t> </a:t>
            </a:r>
            <a:endParaRPr lang="en-US" sz="4000" dirty="0"/>
          </a:p>
          <a:p>
            <a:pPr algn="ctr"/>
            <a:endParaRPr lang="en-US" sz="4000" dirty="0"/>
          </a:p>
          <a:p>
            <a:pPr algn="ctr"/>
            <a:r>
              <a:rPr lang="en-US" sz="4000" b="1" dirty="0"/>
              <a:t> </a:t>
            </a:r>
          </a:p>
          <a:p>
            <a:pPr algn="ctr"/>
            <a:endParaRPr lang="en-US" sz="4000" b="1" dirty="0"/>
          </a:p>
          <a:p>
            <a:pPr algn="ctr"/>
            <a:r>
              <a:rPr lang="en-US" sz="4000" b="1" dirty="0"/>
              <a:t> </a:t>
            </a:r>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5481161"/>
          </a:xfrm>
          <a:prstGeom prst="rect">
            <a:avLst/>
          </a:prstGeom>
        </p:spPr>
        <p:txBody>
          <a:bodyPr wrap="square">
            <a:spAutoFit/>
          </a:bodyPr>
          <a:lstStyle/>
          <a:p>
            <a:pPr algn="ctr"/>
            <a:r>
              <a:rPr lang="en-US" sz="4000" b="1" dirty="0"/>
              <a:t>10 Then Judas Iscariot, one of the twelve, went to the chief priests to betray Him to them. 11 And when they heard it, they were glad, and promised to give him money. So he sought how he might conveniently betray Him. 12 Now on the first day of Unleavened Bread, when they killed the Passover lamb, His disciples said to Him, "Where do You want us to go and prepare, that You may eat the Passover?"</a:t>
            </a:r>
            <a:endParaRPr lang="en-US" sz="4000" dirty="0"/>
          </a:p>
          <a:p>
            <a:pPr algn="ctr"/>
            <a:endParaRPr lang="en-US" sz="4000" dirty="0"/>
          </a:p>
          <a:p>
            <a:pPr algn="ctr"/>
            <a:r>
              <a:rPr lang="en-US" sz="4000" b="1" dirty="0"/>
              <a:t> </a:t>
            </a:r>
            <a:endParaRPr lang="en-US" sz="4000" dirty="0"/>
          </a:p>
          <a:p>
            <a:pPr algn="ctr"/>
            <a:endParaRPr lang="en-US" sz="4000" dirty="0"/>
          </a:p>
          <a:p>
            <a:pPr algn="ctr"/>
            <a:r>
              <a:rPr lang="en-US" sz="4000" dirty="0"/>
              <a:t> </a:t>
            </a:r>
          </a:p>
          <a:p>
            <a:pPr algn="ctr"/>
            <a:r>
              <a:rPr lang="en-US" sz="4000" b="1" dirty="0"/>
              <a:t> </a:t>
            </a:r>
            <a:endParaRPr lang="en-US" sz="4000" dirty="0"/>
          </a:p>
          <a:p>
            <a:pPr algn="ctr"/>
            <a:endParaRPr lang="en-US" sz="4000" dirty="0"/>
          </a:p>
          <a:p>
            <a:pPr algn="ctr"/>
            <a:r>
              <a:rPr lang="en-US" sz="4000" b="1" dirty="0"/>
              <a:t> </a:t>
            </a:r>
            <a:endParaRPr lang="en-US" sz="4000" dirty="0"/>
          </a:p>
          <a:p>
            <a:pPr algn="ctr"/>
            <a:endParaRPr lang="en-US" sz="4000" dirty="0">
              <a:solidFill>
                <a:srgbClr val="FF0000"/>
              </a:solidFill>
            </a:endParaRPr>
          </a:p>
          <a:p>
            <a:pPr algn="ct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endParaRPr lang="en-US" sz="4000" dirty="0"/>
          </a:p>
          <a:p>
            <a:pPr algn="ctr"/>
            <a:r>
              <a:rPr lang="en-US" sz="4000" b="1" dirty="0"/>
              <a:t> </a:t>
            </a:r>
            <a:endParaRPr lang="en-US" sz="4000" dirty="0"/>
          </a:p>
          <a:p>
            <a:pPr algn="ctr"/>
            <a:r>
              <a:rPr lang="en-US" sz="4000" dirty="0"/>
              <a:t> </a:t>
            </a:r>
          </a:p>
          <a:p>
            <a:pPr algn="ctr"/>
            <a:endParaRPr lang="en-US" sz="4000" b="1" dirty="0"/>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848302"/>
          </a:xfrm>
          <a:prstGeom prst="rect">
            <a:avLst/>
          </a:prstGeom>
        </p:spPr>
        <p:txBody>
          <a:bodyPr wrap="square">
            <a:spAutoFit/>
          </a:bodyPr>
          <a:lstStyle/>
          <a:p>
            <a:pPr algn="ctr"/>
            <a:r>
              <a:rPr lang="en-US" sz="3600" b="1" dirty="0"/>
              <a:t>13 And He sent out two of His disciples and said to them, </a:t>
            </a:r>
            <a:r>
              <a:rPr lang="en-US" sz="3600" b="1" dirty="0">
                <a:solidFill>
                  <a:srgbClr val="FF0000"/>
                </a:solidFill>
              </a:rPr>
              <a:t>"Go into the city, and a man will meet you carrying a pitcher of water; follow him. </a:t>
            </a:r>
            <a:r>
              <a:rPr lang="en-US" sz="3600" b="1" dirty="0"/>
              <a:t>14 </a:t>
            </a:r>
            <a:r>
              <a:rPr lang="en-US" sz="3600" b="1" dirty="0">
                <a:solidFill>
                  <a:srgbClr val="FF0000"/>
                </a:solidFill>
              </a:rPr>
              <a:t>Wherever he goes in, say to the master of the house, 'The Teacher says, "Where is the guest room in which I may eat the Passover with My disciples?" ' </a:t>
            </a:r>
            <a:r>
              <a:rPr lang="en-US" sz="3600" b="1" dirty="0"/>
              <a:t>15 </a:t>
            </a:r>
            <a:r>
              <a:rPr lang="en-US" sz="3600" b="1" dirty="0">
                <a:solidFill>
                  <a:srgbClr val="FF0000"/>
                </a:solidFill>
              </a:rPr>
              <a:t>"Then he will show you a large upper room, furnished and prepared; there make ready for us." </a:t>
            </a:r>
            <a:r>
              <a:rPr lang="en-US" sz="3600" b="1" dirty="0"/>
              <a:t>16 So His disciples went out, and came into the city, and found it just as He had said to them; and they prepared the Passover. </a:t>
            </a:r>
            <a:endParaRPr lang="en-US" sz="3600" dirty="0"/>
          </a:p>
          <a:p>
            <a:pPr algn="ctr"/>
            <a:endParaRPr lang="en-US" sz="3600" dirty="0">
              <a:solidFill>
                <a:srgbClr val="FF0000"/>
              </a:solidFill>
            </a:endParaRPr>
          </a:p>
          <a:p>
            <a:pPr algn="ctr"/>
            <a:endParaRPr lang="en-US" sz="3600" dirty="0"/>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1 After two days it was the Passover and the Feast of Unleavened Bread. And the chief priests and the scribes sought how they might take Him by trickery and put Him to death. 2 But they said, "Not during the feast, lest there be an uproar of the people."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27710</TotalTime>
  <Words>1549</Words>
  <Application>Microsoft Office PowerPoint</Application>
  <PresentationFormat>On-screen Show (4:3)</PresentationFormat>
  <Paragraphs>131</Paragraphs>
  <Slides>36</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Calibri</vt:lpstr>
      <vt:lpstr>Constantia</vt:lpstr>
      <vt:lpstr>Verdana</vt:lpstr>
      <vt:lpstr>Wingdings 2</vt:lpstr>
      <vt:lpstr>Flow</vt:lpstr>
      <vt:lpstr>1_Office Theme</vt:lpstr>
      <vt:lpstr>1_Flow</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1647</cp:revision>
  <dcterms:created xsi:type="dcterms:W3CDTF">2013-06-05T21:04:28Z</dcterms:created>
  <dcterms:modified xsi:type="dcterms:W3CDTF">2019-08-22T08:27:45Z</dcterms:modified>
</cp:coreProperties>
</file>