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4"/>
  </p:notesMasterIdLst>
  <p:sldIdLst>
    <p:sldId id="1340" r:id="rId2"/>
    <p:sldId id="698" r:id="rId3"/>
    <p:sldId id="258" r:id="rId4"/>
    <p:sldId id="790" r:id="rId5"/>
    <p:sldId id="1074"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1089" r:id="rId34"/>
    <p:sldId id="1090" r:id="rId35"/>
    <p:sldId id="1091" r:id="rId36"/>
    <p:sldId id="1092" r:id="rId37"/>
    <p:sldId id="1236" r:id="rId38"/>
    <p:sldId id="1237" r:id="rId39"/>
    <p:sldId id="1308" r:id="rId40"/>
    <p:sldId id="1309" r:id="rId41"/>
    <p:sldId id="1310" r:id="rId42"/>
    <p:sldId id="133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646" autoAdjust="0"/>
  </p:normalViewPr>
  <p:slideViewPr>
    <p:cSldViewPr>
      <p:cViewPr varScale="1">
        <p:scale>
          <a:sx n="108" d="100"/>
          <a:sy n="108" d="100"/>
        </p:scale>
        <p:origin x="15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8/18/2019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572907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What is a satanic attack?</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6247864"/>
          </a:xfrm>
          <a:prstGeom prst="rect">
            <a:avLst/>
          </a:prstGeom>
        </p:spPr>
        <p:txBody>
          <a:bodyPr wrap="square">
            <a:spAutoFit/>
          </a:bodyPr>
          <a:lstStyle/>
          <a:p>
            <a:pPr algn="ctr"/>
            <a:r>
              <a:rPr lang="en-US" sz="4000" b="1" u="sng" dirty="0"/>
              <a:t>1 Peter 5:8-9</a:t>
            </a:r>
            <a:endParaRPr lang="en-US" sz="4000" u="sng" dirty="0"/>
          </a:p>
          <a:p>
            <a:pPr algn="ctr"/>
            <a:r>
              <a:rPr lang="en-US" sz="4000" dirty="0"/>
              <a:t>8 Be sober, be vigilant; because your adversary the devil walks about like a roaring lion, seeking whom he may devour. 9 Resist him, steadfast in the faith, knowing that the same sufferings are experienced by your brotherhood in the world.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Satan does have a limitation on how far he can tempt, provoke and attack you!</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Job 1:6-12</a:t>
            </a:r>
            <a:endParaRPr lang="en-US" sz="4000" u="sng" dirty="0"/>
          </a:p>
          <a:p>
            <a:pPr algn="ctr"/>
            <a:r>
              <a:rPr lang="en-US" sz="4000" dirty="0"/>
              <a:t>6 Now there was a day when the sons of God came to present themselves before the LORD, and Satan also came among them. 7 And the LORD said to Satan, "From where do you come?" So Satan answered the LORD and said, "From going to and </a:t>
            </a:r>
            <a:r>
              <a:rPr lang="en-US" sz="4000" dirty="0" err="1"/>
              <a:t>fro</a:t>
            </a:r>
            <a:r>
              <a:rPr lang="en-US" sz="4000" dirty="0"/>
              <a:t> on the earth, and from walking back and forth on it."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817525"/>
          </a:xfrm>
          <a:prstGeom prst="rect">
            <a:avLst/>
          </a:prstGeom>
        </p:spPr>
        <p:txBody>
          <a:bodyPr wrap="square">
            <a:spAutoFit/>
          </a:bodyPr>
          <a:lstStyle/>
          <a:p>
            <a:pPr algn="ctr"/>
            <a:r>
              <a:rPr lang="en-US" sz="3600" dirty="0"/>
              <a:t>8 Then the LORD said to Satan, "Have you considered My servant Job, that there is none like him on the earth, a blameless and upright man, one who fears God and shuns evil?" 9 So Satan answered the LORD and said, "Does Job fear God for nothing? 10 Have You not made a hedge around him, around his household, and around all that he has on every side? You have blessed the work of his hands, and his possessions have increased in the land. </a:t>
            </a:r>
          </a:p>
          <a:p>
            <a:pPr algn="ctr"/>
            <a:r>
              <a:rPr lang="en-US" sz="3600" dirty="0"/>
              <a:t> </a:t>
            </a:r>
          </a:p>
          <a:p>
            <a:pPr algn="ctr"/>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dirty="0"/>
              <a:t> 11 But now, stretch out Your hand and touch all that he has, and he will surely curse You to Your face!" 12 So the LORD said to Satan, "Behold, all that he has is in your power; only do not lay a hand on his person." So Satan went out from the presence of the LORD.</a:t>
            </a:r>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What are Satan’s objectives? </a:t>
            </a:r>
            <a:endParaRPr lang="en-US" sz="4000" dirty="0"/>
          </a:p>
          <a:p>
            <a:pPr algn="ctr"/>
            <a:r>
              <a:rPr lang="en-US" sz="4000" b="1" dirty="0"/>
              <a:t> </a:t>
            </a:r>
            <a:endParaRPr lang="en-US" sz="4000" dirty="0"/>
          </a:p>
          <a:p>
            <a:pPr algn="ctr"/>
            <a:r>
              <a:rPr lang="en-US" sz="4000" dirty="0"/>
              <a:t>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1. To draw us away from God</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2. To thwart God’s Purposes</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63746"/>
          </a:xfrm>
          <a:prstGeom prst="rect">
            <a:avLst/>
          </a:prstGeom>
        </p:spPr>
        <p:txBody>
          <a:bodyPr wrap="square">
            <a:spAutoFit/>
          </a:bodyPr>
          <a:lstStyle/>
          <a:p>
            <a:pPr algn="ctr"/>
            <a:r>
              <a:rPr lang="en-US" sz="3700" b="1" u="sng" dirty="0"/>
              <a:t>Philippians 3:12-14</a:t>
            </a:r>
            <a:endParaRPr lang="en-US" sz="3700" u="sng" dirty="0"/>
          </a:p>
          <a:p>
            <a:pPr algn="ctr"/>
            <a:r>
              <a:rPr lang="en-US" sz="3700" dirty="0"/>
              <a:t>12 Not that I have already attained, or am already perfected; but I press on, that I may lay hold of that for which Christ Jesus has also laid hold of me. 13 Brethren, I do not count myself to have apprehended; but one thing I do, forgetting those things which are behind and reaching forward to those things which are ahead, 14 I press toward the goal for the prize of the upward call of God in Christ Jesus. </a:t>
            </a:r>
          </a:p>
          <a:p>
            <a:pPr algn="ctr"/>
            <a:r>
              <a:rPr lang="en-US" sz="3700" dirty="0"/>
              <a:t> </a:t>
            </a:r>
          </a:p>
          <a:p>
            <a:pPr algn="ctr"/>
            <a:endParaRPr lang="en-US" sz="37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dirty="0"/>
              <a:t>  </a:t>
            </a:r>
            <a:r>
              <a:rPr lang="en-US" sz="4000" b="1" dirty="0"/>
              <a:t>3. To deny God the worship and glory He deserves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u="sng" dirty="0"/>
              <a:t> </a:t>
            </a:r>
            <a:r>
              <a:rPr lang="en-US" sz="4000" b="1" u="sng" dirty="0"/>
              <a:t>Revelation 12:10</a:t>
            </a:r>
            <a:endParaRPr lang="en-US" sz="4000" u="sng" dirty="0"/>
          </a:p>
          <a:p>
            <a:pPr algn="ctr"/>
            <a:r>
              <a:rPr lang="en-US" sz="4000" dirty="0"/>
              <a:t>Then I heard a loud voice saying in heaven, "Now salvation, and strength, and the kingdom of our God, and the power of His Christ have come, for the accuser of our brethren, who accused them before our God day and night, has been cast down.</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4. To Destroy Us</a:t>
            </a:r>
            <a:endParaRPr lang="en-US" sz="4000" dirty="0"/>
          </a:p>
          <a:p>
            <a:pPr algn="ctr"/>
            <a:endParaRPr lang="en-US" sz="4000" b="1"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5616922"/>
          </a:xfrm>
          <a:prstGeom prst="rect">
            <a:avLst/>
          </a:prstGeom>
        </p:spPr>
        <p:txBody>
          <a:bodyPr wrap="square">
            <a:spAutoFit/>
          </a:bodyPr>
          <a:lstStyle/>
          <a:p>
            <a:pPr algn="ctr"/>
            <a:r>
              <a:rPr lang="en-US" sz="3600" b="1" u="sng" dirty="0"/>
              <a:t>John 10:9-10</a:t>
            </a:r>
            <a:endParaRPr lang="en-US" sz="3600" u="sng" dirty="0"/>
          </a:p>
          <a:p>
            <a:pPr algn="ctr"/>
            <a:r>
              <a:rPr lang="en-US" sz="3600" dirty="0"/>
              <a:t>9 </a:t>
            </a:r>
            <a:r>
              <a:rPr lang="en-US" sz="3600" dirty="0">
                <a:solidFill>
                  <a:srgbClr val="FF0000"/>
                </a:solidFill>
              </a:rPr>
              <a:t>I am the door. If anyone enters by Me, he will be saved, and will go in and out and find pasture. </a:t>
            </a:r>
            <a:r>
              <a:rPr lang="en-US" sz="3600" dirty="0"/>
              <a:t>10 </a:t>
            </a:r>
            <a:r>
              <a:rPr lang="en-US" sz="3600" dirty="0">
                <a:solidFill>
                  <a:srgbClr val="FF0000"/>
                </a:solidFill>
              </a:rPr>
              <a:t>The thief does not come except to steal, and to kill, and to destroy. I have come that they may have life, and that they may have it more abundantly. </a:t>
            </a:r>
          </a:p>
          <a:p>
            <a:pPr algn="ctr"/>
            <a:r>
              <a:rPr lang="en-US" sz="3600" dirty="0"/>
              <a:t> </a:t>
            </a:r>
          </a:p>
          <a:p>
            <a:pPr algn="ctr"/>
            <a:r>
              <a:rPr lang="en-US" sz="36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Romans 8:27-39</a:t>
            </a:r>
            <a:endParaRPr lang="en-US" sz="4000" u="sng" dirty="0"/>
          </a:p>
          <a:p>
            <a:pPr algn="ctr"/>
            <a:r>
              <a:rPr lang="en-US" sz="4000" dirty="0"/>
              <a:t>27 Now He who searches the hearts knows what the mind of the Spirit is, because He makes intercession for the saints according to the will of God. 28 And we know that all things work together for good to those who love God, to those who are the called according to His purpose.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755696"/>
          </a:xfrm>
          <a:prstGeom prst="rect">
            <a:avLst/>
          </a:prstGeom>
        </p:spPr>
        <p:txBody>
          <a:bodyPr wrap="square">
            <a:spAutoFit/>
          </a:bodyPr>
          <a:lstStyle/>
          <a:p>
            <a:pPr algn="ctr"/>
            <a:r>
              <a:rPr lang="en-US" sz="3600" dirty="0"/>
              <a:t>29 For whom He foreknew, He also predestined to be conformed to the image of His Son, that He might be the firstborn among many brethren. 30 Moreover whom He predestined, these He also called; whom He called, these He also justified; and whom He justified, these He also glorified. 31 What then shall we say to these things? If God is for us, who can be against us? </a:t>
            </a:r>
          </a:p>
          <a:p>
            <a:pPr algn="ctr"/>
            <a:r>
              <a:rPr lang="en-US" sz="36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32 He who did not spare His own Son, but delivered Him up for us all, how shall He not with Him also freely give us all things? 33 Who shall bring a charge against God's elect? It is God who justifies. 34 Who is he who condemns? It is Christ who died, and furthermore is also risen, who is even at the right hand of God, who also makes intercession for us.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35 Who shall separate us from the love of Christ? Shall tribulation, or distress, or persecution, or famine, or nakedness, or peril, or sword? 36 As it is written: "For Your sake we are killed all day long; We are accounted as sheep for the slaughter." 37 Yet in all these things we are more than conquerors through Him who loved us.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387185"/>
          </a:xfrm>
          <a:prstGeom prst="rect">
            <a:avLst/>
          </a:prstGeom>
        </p:spPr>
        <p:txBody>
          <a:bodyPr wrap="square">
            <a:spAutoFit/>
          </a:bodyPr>
          <a:lstStyle/>
          <a:p>
            <a:pPr algn="ctr"/>
            <a:r>
              <a:rPr lang="en-US" sz="4000" dirty="0"/>
              <a:t> 38 For I am persuaded that neither death nor life, nor angels nor principalities nor powers, nor things present nor things to come, 39 nor height nor depth, nor any other created thing, shall be able to separate us from the love of God which is in Christ Jesus our Lord. </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4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lang="en-US" sz="4000" b="1" dirty="0"/>
              <a:t>What are Satan’s strategies?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The Devil is a Liar</a:t>
            </a:r>
            <a:endParaRPr lang="en-US" sz="3200" dirty="0"/>
          </a:p>
          <a:p>
            <a:pPr algn="ctr"/>
            <a:r>
              <a:rPr lang="en-US" sz="2800" b="1" dirty="0"/>
              <a:t>By Pastor Fee Soliven</a:t>
            </a:r>
            <a:endParaRPr lang="en-US" sz="2800" dirty="0"/>
          </a:p>
          <a:p>
            <a:pPr algn="ctr"/>
            <a:r>
              <a:rPr lang="en-US" sz="3200" b="1" dirty="0"/>
              <a:t>Ephesians 6:10-12</a:t>
            </a:r>
            <a:endParaRPr lang="en-US" sz="3200" dirty="0"/>
          </a:p>
          <a:p>
            <a:pPr algn="ctr"/>
            <a:r>
              <a:rPr lang="en-US" sz="3200" b="1" dirty="0"/>
              <a:t>Sunday Morning</a:t>
            </a:r>
            <a:endParaRPr lang="en-US" sz="3200" dirty="0"/>
          </a:p>
          <a:p>
            <a:pPr algn="ctr"/>
            <a:r>
              <a:rPr lang="en-US" sz="3200" b="1" dirty="0"/>
              <a:t>August 18, 2019</a:t>
            </a:r>
            <a:endParaRPr lang="en-US" sz="3200" dirty="0"/>
          </a:p>
          <a:p>
            <a:pPr algn="ctr"/>
            <a:r>
              <a:rPr lang="en-US" sz="3200" dirty="0"/>
              <a:t> </a:t>
            </a:r>
          </a:p>
          <a:p>
            <a:pPr algn="ctr"/>
            <a:endParaRPr lang="en-US" sz="3200" dirty="0"/>
          </a:p>
        </p:txBody>
      </p:sp>
      <p:pic>
        <p:nvPicPr>
          <p:cNvPr id="6" name="Picture 5" descr="A picture containing nature&#10;&#10;Description automatically generated">
            <a:extLst>
              <a:ext uri="{FF2B5EF4-FFF2-40B4-BE49-F238E27FC236}">
                <a16:creationId xmlns:a16="http://schemas.microsoft.com/office/drawing/2014/main" id="{18C61961-3319-4C8D-92CD-563CC04C64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5339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7853778" y="5999454"/>
            <a:ext cx="1290222" cy="96766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2554545"/>
          </a:xfrm>
          <a:prstGeom prst="rect">
            <a:avLst/>
          </a:prstGeom>
        </p:spPr>
        <p:txBody>
          <a:bodyPr wrap="square">
            <a:spAutoFit/>
          </a:bodyPr>
          <a:lstStyle/>
          <a:p>
            <a:pPr algn="ctr"/>
            <a:r>
              <a:rPr lang="en-US" sz="4000" b="1" dirty="0"/>
              <a:t> 1. To Deceive You!</a:t>
            </a: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632859"/>
          </a:xfrm>
          <a:prstGeom prst="rect">
            <a:avLst/>
          </a:prstGeom>
        </p:spPr>
        <p:txBody>
          <a:bodyPr wrap="square">
            <a:spAutoFit/>
          </a:bodyPr>
          <a:lstStyle/>
          <a:p>
            <a:pPr algn="ctr"/>
            <a:r>
              <a:rPr lang="en-US" sz="3500" b="1" u="sng" dirty="0"/>
              <a:t>Revelation 20:1-3</a:t>
            </a:r>
            <a:endParaRPr lang="en-US" sz="3500" u="sng" dirty="0"/>
          </a:p>
          <a:p>
            <a:pPr algn="ctr"/>
            <a:r>
              <a:rPr lang="en-US" sz="3500" dirty="0"/>
              <a:t>1 Then I saw an angel coming down from heaven, having the key to the bottomless pit and a great chain in his hand. 2 He laid hold of the dragon, that serpent of old, who is the Devil and Satan, and bound him for a thousand years; 3 and he cast him into the bottomless pit, and shut him up, and set a seal on him, so that he should deceive the nations no more till the thousand years were finished. But after these things he must be released for a little while. </a:t>
            </a:r>
          </a:p>
          <a:p>
            <a:pPr algn="ctr"/>
            <a:r>
              <a:rPr lang="en-US" sz="3500" dirty="0"/>
              <a:t> </a:t>
            </a:r>
          </a:p>
          <a:p>
            <a:pPr algn="ctr"/>
            <a:endParaRPr lang="en-US" sz="35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b="1" dirty="0"/>
              <a:t>2. To Divide You</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Proverbs 6:16-19</a:t>
            </a:r>
            <a:endParaRPr lang="en-US" sz="4000" u="sng" dirty="0"/>
          </a:p>
          <a:p>
            <a:pPr algn="ctr"/>
            <a:r>
              <a:rPr lang="en-US" sz="4000" dirty="0"/>
              <a:t>16 These six things the LORD hates, Yes, seven are an abomination to Him: 17 A proud look, A lying tongue, Hands that shed innocent blood, 18 A heart that devises wicked plans, Feet that are swift in running to evil, 19 A false witness who speaks lies, And one who sows discord among brethren.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To Destroy Ultimately You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Corinthians 10:13</a:t>
            </a:r>
            <a:endParaRPr lang="en-US" sz="4000" u="sng" dirty="0"/>
          </a:p>
          <a:p>
            <a:pPr algn="ctr"/>
            <a:r>
              <a:rPr lang="en-US" sz="4000" dirty="0"/>
              <a:t>“No temptation has overtaken you but such as is common to man; and God is faithful, who will not allow you to be tempted beyond what you are able, but with the temptation will provide the way of escape also, so that you will be able to endure it”</a:t>
            </a:r>
          </a:p>
          <a:p>
            <a:pPr algn="ctr"/>
            <a:r>
              <a:rPr lang="en-US" sz="4000" dirty="0"/>
              <a:t> </a:t>
            </a:r>
          </a:p>
          <a:p>
            <a:pPr algn="ct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01698"/>
          </a:xfrm>
          <a:prstGeom prst="rect">
            <a:avLst/>
          </a:prstGeom>
        </p:spPr>
        <p:txBody>
          <a:bodyPr wrap="square">
            <a:spAutoFit/>
          </a:bodyPr>
          <a:lstStyle/>
          <a:p>
            <a:pPr algn="ctr"/>
            <a:r>
              <a:rPr lang="en-US" sz="3600" b="1" u="sng" dirty="0"/>
              <a:t>James 1:12-16</a:t>
            </a:r>
            <a:endParaRPr lang="en-US" sz="3600" u="sng" dirty="0"/>
          </a:p>
          <a:p>
            <a:pPr algn="ctr"/>
            <a:r>
              <a:rPr lang="en-US" sz="3600" dirty="0"/>
              <a:t>12 Blessed is the man who endures temptation; for when he has been approved, he will receive the crown of life which the Lord has promised to those who love Him. 13 Let no one say when he is tempted, "I am tempted by God"; for God cannot be tempted by evil, nor does He Himself tempt anyone.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094524"/>
          </a:xfrm>
          <a:prstGeom prst="rect">
            <a:avLst/>
          </a:prstGeom>
        </p:spPr>
        <p:txBody>
          <a:bodyPr wrap="square">
            <a:spAutoFit/>
          </a:bodyPr>
          <a:lstStyle/>
          <a:p>
            <a:pPr algn="ctr"/>
            <a:r>
              <a:rPr lang="en-US" sz="4000" dirty="0"/>
              <a:t>14 But each one is tempted when he is drawn away by his own desires and enticed. 15 Then, when desire has conceived, it gives birth to sin; and sin, when it is full-grown, brings forth death. 16 Do not be deceived, my beloved brethren.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Ephesians 6:10-11</a:t>
            </a:r>
            <a:endParaRPr lang="en-US" sz="4000" u="sng" dirty="0"/>
          </a:p>
          <a:p>
            <a:pPr algn="ctr"/>
            <a:r>
              <a:rPr lang="en-US" sz="4000" dirty="0"/>
              <a:t>10 Finally, my brethren, be strong in the Lord and in the power of His might. 11 Put on the whole armor of God, that you may be able to stand against the wiles of the devil.</a:t>
            </a:r>
          </a:p>
          <a:p>
            <a:pPr algn="ctr"/>
            <a:r>
              <a:rPr lang="en-US" sz="4000" b="1" dirty="0"/>
              <a:t> </a:t>
            </a:r>
            <a:endParaRPr lang="en-US" sz="4000" dirty="0"/>
          </a:p>
          <a:p>
            <a:pPr algn="ctr"/>
            <a:endParaRPr lang="en-US" sz="4000" dirty="0"/>
          </a:p>
          <a:p>
            <a:pPr algn="ctr"/>
            <a:endParaRPr lang="en-US" sz="4000" dirty="0"/>
          </a:p>
        </p:txBody>
      </p:sp>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dirty="0"/>
              <a:t> </a:t>
            </a:r>
            <a:r>
              <a:rPr lang="en-US" sz="4000" b="1" u="sng" dirty="0"/>
              <a:t>1 John 1:5-10</a:t>
            </a:r>
            <a:endParaRPr lang="en-US" sz="4000" u="sng" dirty="0"/>
          </a:p>
          <a:p>
            <a:pPr algn="ctr"/>
            <a:r>
              <a:rPr lang="en-US" sz="4000" dirty="0"/>
              <a:t>5 This is the message which we have heard from Him and declare to you, that God is light and in Him is no darkness at all. 6 If we say that we have fellowship with Him, and walk in darkness, we lie and do not practice the truth.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36168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3500" b="1" u="sng" dirty="0"/>
              <a:t>Ephesians 6:10-12</a:t>
            </a:r>
            <a:endParaRPr lang="en-US" sz="3500" u="sng" dirty="0"/>
          </a:p>
          <a:p>
            <a:pPr algn="ctr"/>
            <a:r>
              <a:rPr lang="en-US" sz="3500" dirty="0"/>
              <a:t>10 Finally, my brethren, be strong in the Lord and in the power of His might. 11 Put on the whole armor of God, that you may be able to stand against the wiles of the devil. 12 For we do not wrestle against flesh and blood, but against principalities, against powers, against the rulers of the darkness of this age, against spiritual hosts of wickedness in the heavenly places. 13 Therefore take up the whole armor of God, that you may be able to withstand in the evil day, and having done all, to stand.</a:t>
            </a:r>
          </a:p>
          <a:p>
            <a:pPr algn="ctr"/>
            <a:r>
              <a:rPr lang="en-US" sz="3500" b="1" dirty="0"/>
              <a:t> </a:t>
            </a:r>
            <a:endParaRPr lang="en-US" sz="3500" dirty="0"/>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dirty="0"/>
              <a:t>7 But if we walk in the light as He is in the light, we have fellowship with one another, and the blood of Jesus Christ His Son cleanses us from all sin. 8 If we say that we have no sin, we deceive ourselves, and the truth is not in us. </a:t>
            </a:r>
          </a:p>
          <a:p>
            <a:pPr algn="ctr"/>
            <a:r>
              <a:rPr lang="en-US" sz="36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0197490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710077"/>
          </a:xfrm>
          <a:prstGeom prst="rect">
            <a:avLst/>
          </a:prstGeom>
        </p:spPr>
        <p:txBody>
          <a:bodyPr wrap="square">
            <a:spAutoFit/>
          </a:bodyPr>
          <a:lstStyle/>
          <a:p>
            <a:pPr algn="ctr"/>
            <a:r>
              <a:rPr lang="en-US" sz="4000" dirty="0"/>
              <a:t>9 If we confess our sins, He is faithful and just to forgive us our sins and to cleanse us from all unrighteousness. 10 If we say that we have not sinned, we make Him a liar, and His word is not in us</a:t>
            </a:r>
          </a:p>
          <a:p>
            <a:pPr algn="ctr"/>
            <a:r>
              <a:rPr lang="en-US" sz="4000" dirty="0"/>
              <a:t> </a:t>
            </a:r>
          </a:p>
          <a:p>
            <a:pPr algn="ctr"/>
            <a:r>
              <a:rPr lang="en-US" sz="4000" dirty="0">
                <a:solidFill>
                  <a:srgbClr val="FF0000"/>
                </a:solidFill>
              </a:rPr>
              <a:t> </a:t>
            </a:r>
          </a:p>
          <a:p>
            <a:pPr algn="ctr"/>
            <a:r>
              <a:rPr lang="en-US" sz="4000" dirty="0">
                <a:solidFill>
                  <a:srgbClr val="FF0000"/>
                </a:solidFill>
              </a:rPr>
              <a:t> </a:t>
            </a:r>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8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280548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When was the last time you felt vulnerable to a temptation? </a:t>
            </a:r>
            <a:endParaRPr lang="en-US" sz="40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John 8:42-44</a:t>
            </a:r>
            <a:endParaRPr lang="en-US" sz="4000" u="sng" dirty="0"/>
          </a:p>
          <a:p>
            <a:pPr algn="ctr"/>
            <a:r>
              <a:rPr lang="en-US" sz="4000" dirty="0"/>
              <a:t>42 Jesus said to them, </a:t>
            </a:r>
            <a:r>
              <a:rPr lang="en-US" sz="4000" dirty="0">
                <a:solidFill>
                  <a:srgbClr val="FF0000"/>
                </a:solidFill>
              </a:rPr>
              <a:t>"If God were your Father, you would love Me, for I proceeded forth and came from God; nor have I come of Myself, but He sent Me.</a:t>
            </a:r>
            <a:r>
              <a:rPr lang="en-US" sz="4000" dirty="0"/>
              <a:t> 43 </a:t>
            </a:r>
            <a:r>
              <a:rPr lang="en-US" sz="4000" dirty="0">
                <a:solidFill>
                  <a:srgbClr val="FF0000"/>
                </a:solidFill>
              </a:rPr>
              <a:t>Why do you not understand My speech? Because you are not able to listen to My word.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925246"/>
          </a:xfrm>
          <a:prstGeom prst="rect">
            <a:avLst/>
          </a:prstGeom>
        </p:spPr>
        <p:txBody>
          <a:bodyPr wrap="square">
            <a:spAutoFit/>
          </a:bodyPr>
          <a:lstStyle/>
          <a:p>
            <a:pPr algn="ctr"/>
            <a:r>
              <a:rPr lang="en-US" sz="3600" dirty="0"/>
              <a:t>44 </a:t>
            </a:r>
            <a:r>
              <a:rPr lang="en-US" sz="3600" dirty="0">
                <a:solidFill>
                  <a:srgbClr val="FF0000"/>
                </a:solidFill>
              </a:rPr>
              <a:t>You are of your father the devil, and the desires of your father you want to do. He was a murderer from the beginning, and does not stand in the truth, because there is no truth in him. When he speaks a lie, he speaks from his own resources, for he is a liar and the father of it.</a:t>
            </a:r>
          </a:p>
          <a:p>
            <a:pPr algn="ctr"/>
            <a:r>
              <a:rPr lang="en-US" sz="3600" b="1" dirty="0">
                <a:solidFill>
                  <a:srgbClr val="FF0000"/>
                </a:solidFill>
              </a:rPr>
              <a:t> </a:t>
            </a:r>
            <a:endParaRPr lang="en-US" sz="3600" dirty="0">
              <a:solidFill>
                <a:srgbClr val="FF0000"/>
              </a:solidFill>
            </a:endParaRPr>
          </a:p>
          <a:p>
            <a:pPr algn="ctr"/>
            <a:r>
              <a:rPr lang="en-US" sz="3600" dirty="0"/>
              <a:t> </a:t>
            </a:r>
          </a:p>
          <a:p>
            <a:pPr algn="ctr"/>
            <a:r>
              <a:rPr lang="en-US" sz="3700" b="1" dirty="0"/>
              <a:t> </a:t>
            </a:r>
            <a:endParaRPr lang="en-US" sz="3700" dirty="0"/>
          </a:p>
          <a:p>
            <a:pPr algn="ctr"/>
            <a:r>
              <a:rPr lang="en-US" sz="3700" dirty="0"/>
              <a:t> </a:t>
            </a:r>
          </a:p>
          <a:p>
            <a:pPr algn="ctr"/>
            <a:r>
              <a:rPr lang="en-US" sz="3700" dirty="0"/>
              <a:t> </a:t>
            </a:r>
          </a:p>
          <a:p>
            <a:pPr algn="ctr"/>
            <a:r>
              <a:rPr lang="en-US" sz="3700" dirty="0"/>
              <a:t> </a:t>
            </a:r>
          </a:p>
          <a:p>
            <a:pPr algn="ctr"/>
            <a:endParaRPr lang="en-US" sz="37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“You deserve to have this. No one’s perfect. God still loves you and </a:t>
            </a:r>
          </a:p>
          <a:p>
            <a:pPr algn="ctr"/>
            <a:r>
              <a:rPr lang="en-US" sz="4000" b="1" dirty="0"/>
              <a:t>will forgive you.”</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8094524"/>
          </a:xfrm>
          <a:prstGeom prst="rect">
            <a:avLst/>
          </a:prstGeom>
        </p:spPr>
        <p:txBody>
          <a:bodyPr wrap="square">
            <a:spAutoFit/>
          </a:bodyPr>
          <a:lstStyle/>
          <a:p>
            <a:pPr algn="ctr"/>
            <a:r>
              <a:rPr lang="en-US" sz="4000" b="1" u="sng" dirty="0"/>
              <a:t>Ephesians 6:10-12</a:t>
            </a:r>
            <a:endParaRPr lang="en-US" sz="4000" u="sng" dirty="0"/>
          </a:p>
          <a:p>
            <a:pPr algn="ctr"/>
            <a:r>
              <a:rPr lang="en-US" sz="4000" dirty="0"/>
              <a:t>10 Finally, my brethren, be strong in the Lord and in the power of His might. 11 Put on the whole armor of God, that you may be able to stand against the wiles of the devil. 12 For we do not wrestle against flesh and blood, but against principalities, against powers, against the rulers of the darkness of this age, against spiritual hosts of wickedness in the heavenly places.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24077</TotalTime>
  <Words>1613</Words>
  <Application>Microsoft Office PowerPoint</Application>
  <PresentationFormat>On-screen Show (4:3)</PresentationFormat>
  <Paragraphs>135</Paragraphs>
  <Slides>42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1531</cp:revision>
  <dcterms:created xsi:type="dcterms:W3CDTF">2013-06-05T21:04:28Z</dcterms:created>
  <dcterms:modified xsi:type="dcterms:W3CDTF">2019-08-18T22:08:34Z</dcterms:modified>
</cp:coreProperties>
</file>