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2"/>
  </p:notesMasterIdLst>
  <p:sldIdLst>
    <p:sldId id="1049" r:id="rId4"/>
    <p:sldId id="1344" r:id="rId5"/>
    <p:sldId id="698" r:id="rId6"/>
    <p:sldId id="258" r:id="rId7"/>
    <p:sldId id="894" r:id="rId8"/>
    <p:sldId id="617" r:id="rId9"/>
    <p:sldId id="974" r:id="rId10"/>
    <p:sldId id="841" r:id="rId11"/>
    <p:sldId id="1340" r:id="rId12"/>
    <p:sldId id="843" r:id="rId13"/>
    <p:sldId id="842" r:id="rId14"/>
    <p:sldId id="848" r:id="rId15"/>
    <p:sldId id="844" r:id="rId16"/>
    <p:sldId id="846" r:id="rId17"/>
    <p:sldId id="615" r:id="rId18"/>
    <p:sldId id="882" r:id="rId19"/>
    <p:sldId id="883" r:id="rId20"/>
    <p:sldId id="259" r:id="rId21"/>
    <p:sldId id="1021" r:id="rId22"/>
    <p:sldId id="884" r:id="rId23"/>
    <p:sldId id="838" r:id="rId24"/>
    <p:sldId id="839" r:id="rId25"/>
    <p:sldId id="616" r:id="rId26"/>
    <p:sldId id="260" r:id="rId27"/>
    <p:sldId id="704" r:id="rId28"/>
    <p:sldId id="706" r:id="rId29"/>
    <p:sldId id="991" r:id="rId30"/>
    <p:sldId id="1046" r:id="rId31"/>
    <p:sldId id="1047" r:id="rId32"/>
    <p:sldId id="992" r:id="rId33"/>
    <p:sldId id="993" r:id="rId34"/>
    <p:sldId id="1005" r:id="rId35"/>
    <p:sldId id="1041" r:id="rId36"/>
    <p:sldId id="1007" r:id="rId37"/>
    <p:sldId id="1031" r:id="rId38"/>
    <p:sldId id="1032" r:id="rId39"/>
    <p:sldId id="1341"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9/5/2019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9/5/2019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9/5/2019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9/5/2019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9/5/2019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9/5/2019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68302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6096714"/>
          </a:xfrm>
          <a:prstGeom prst="rect">
            <a:avLst/>
          </a:prstGeom>
        </p:spPr>
        <p:txBody>
          <a:bodyPr wrap="square">
            <a:spAutoFit/>
          </a:bodyPr>
          <a:lstStyle/>
          <a:p>
            <a:pPr algn="ctr"/>
            <a:r>
              <a:rPr lang="en-US" sz="4000" dirty="0"/>
              <a:t> </a:t>
            </a:r>
            <a:r>
              <a:rPr lang="en-US" sz="4000" b="1" dirty="0"/>
              <a:t>44 Now His betrayer had given them a signal, saying, "Whomever I kiss, He is the One; take Him and lead Him away safely." 45 And as soon as He had come, immediately he went up to Him and said to Him, "Rabbi, Rabbi!" and kissed Him. </a:t>
            </a:r>
            <a:endParaRPr lang="en-US" sz="4000" dirty="0"/>
          </a:p>
          <a:p>
            <a:pPr algn="ctr"/>
            <a:endParaRPr lang="en-US" sz="4000" dirty="0"/>
          </a:p>
          <a:p>
            <a:pPr algn="ctr"/>
            <a:endParaRPr lang="en-US" sz="4000" dirty="0">
              <a:solidFill>
                <a:srgbClr val="FF0000"/>
              </a:solidFill>
            </a:endParaRPr>
          </a:p>
          <a:p>
            <a:pPr algn="ctr"/>
            <a:r>
              <a:rPr lang="en-US" sz="4000" b="1" dirty="0"/>
              <a:t> </a:t>
            </a:r>
            <a:endParaRPr lang="en-US" sz="4000" dirty="0"/>
          </a:p>
          <a:p>
            <a:pPr algn="ctr"/>
            <a:endParaRPr lang="en-US" sz="4000" dirty="0"/>
          </a:p>
          <a:p>
            <a:pPr algn="ctr"/>
            <a:r>
              <a:rPr lang="en-US" sz="4000" b="1" dirty="0"/>
              <a:t> </a:t>
            </a:r>
          </a:p>
          <a:p>
            <a:pPr algn="ctr"/>
            <a:endParaRPr lang="en-US" sz="4000" b="1" dirty="0"/>
          </a:p>
          <a:p>
            <a:pPr algn="ctr"/>
            <a:r>
              <a:rPr lang="en-US" sz="4000" b="1" dirty="0"/>
              <a:t> </a:t>
            </a:r>
          </a:p>
          <a:p>
            <a:pPr algn="ctr"/>
            <a:endParaRPr lang="en-US" sz="4000" dirty="0"/>
          </a:p>
          <a:p>
            <a:pPr algn="ctr"/>
            <a:r>
              <a:rPr lang="en-US" sz="4000" b="1" dirty="0"/>
              <a:t> </a:t>
            </a:r>
            <a:endParaRPr lang="en-US" sz="4000" dirty="0"/>
          </a:p>
          <a:p>
            <a:pPr algn="ctr"/>
            <a:endParaRPr lang="en-US" sz="4000" dirty="0">
              <a:solidFill>
                <a:srgbClr val="FF0000"/>
              </a:solidFill>
            </a:endParaRPr>
          </a:p>
          <a:p>
            <a:pPr algn="ct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endParaRPr lang="en-US" sz="4000" dirty="0"/>
          </a:p>
          <a:p>
            <a:pPr algn="ctr"/>
            <a:r>
              <a:rPr lang="en-US" sz="4000" b="1" dirty="0"/>
              <a:t> </a:t>
            </a:r>
            <a:endParaRPr lang="en-US" sz="4000" dirty="0"/>
          </a:p>
          <a:p>
            <a:pPr algn="ctr"/>
            <a:r>
              <a:rPr lang="en-US" sz="4000" dirty="0"/>
              <a:t> </a:t>
            </a:r>
          </a:p>
          <a:p>
            <a:pPr lvl="0" algn="ctr">
              <a:defRPr/>
            </a:pPr>
            <a:endParaRPr lang="en-US" sz="4000" dirty="0">
              <a:solidFill>
                <a:srgbClr val="FF0000"/>
              </a:solidFill>
            </a:endParaRPr>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endParaRPr lang="en-US" sz="40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32 Then they came to a place which was named Gethsemane; and He said to His disciples, </a:t>
            </a:r>
            <a:r>
              <a:rPr lang="en-US" sz="4000" b="1" dirty="0">
                <a:solidFill>
                  <a:srgbClr val="FF0000"/>
                </a:solidFill>
              </a:rPr>
              <a:t>"Sit here while I pray."</a:t>
            </a:r>
            <a:endParaRPr lang="en-US" sz="4000" dirty="0">
              <a:solidFill>
                <a:srgbClr val="FF0000"/>
              </a:solidFill>
            </a:endParaRPr>
          </a:p>
          <a:p>
            <a:pPr algn="ctr"/>
            <a:endParaRPr lang="en-US" sz="4000" dirty="0">
              <a:solidFill>
                <a:srgbClr val="FF0000"/>
              </a:solidFill>
            </a:endParaRPr>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John 18:1-2</a:t>
            </a:r>
            <a:endParaRPr lang="en-US" sz="4000" u="sng" dirty="0"/>
          </a:p>
          <a:p>
            <a:pPr algn="ctr"/>
            <a:r>
              <a:rPr lang="en-US" sz="4000" dirty="0"/>
              <a:t>1 When Jesus had spoken these words, He went out with His disciples over the Brook Kidron, where there was a garden, which He and His disciples entered. 2 And Judas, who betrayed Him, also knew the place; for Jesus often met there with His disciples.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John 12:4-6</a:t>
            </a:r>
            <a:endParaRPr lang="en-US" sz="4000" u="sng" dirty="0"/>
          </a:p>
          <a:p>
            <a:pPr algn="ctr"/>
            <a:r>
              <a:rPr lang="en-US" sz="4000" dirty="0"/>
              <a:t>4 Then one of His disciples, Judas Iscariot, Simon's son, who would betray Him, said, 5 Why was this fragrant oil not sold for three hundred denarii and given to the poor?" 6 This he said, not that he cared for the poor, but because he was a thief, and had the money box; and he used to take what was put in it.</a:t>
            </a:r>
          </a:p>
          <a:p>
            <a:pPr algn="ctr"/>
            <a:r>
              <a:rPr lang="en-US" sz="4000" dirty="0"/>
              <a:t> </a:t>
            </a:r>
          </a:p>
          <a:p>
            <a:pPr algn="ctr"/>
            <a:r>
              <a:rPr lang="en-US" sz="4000" dirty="0"/>
              <a:t> </a:t>
            </a:r>
          </a:p>
          <a:p>
            <a:pPr algn="ctr"/>
            <a:endParaRPr kumimoji="0" lang="en-US" sz="4000" b="1" i="0" u="none" strike="noStrike" kern="1200" cap="none" spc="0" normalizeH="0" baseline="0" noProof="0" dirty="0">
              <a:ln>
                <a:noFill/>
              </a:ln>
              <a:solidFill>
                <a:prstClr val="black"/>
              </a:solidFill>
              <a:effectLst/>
              <a:uLnTx/>
              <a:uFillTx/>
              <a:latin typeface="Calibri"/>
            </a:endParaRPr>
          </a:p>
        </p:txBody>
      </p:sp>
      <p:pic>
        <p:nvPicPr>
          <p:cNvPr id="4" name="Picture 3" descr="A close up of a tree&#10;&#10;Description automatically generated">
            <a:extLst>
              <a:ext uri="{FF2B5EF4-FFF2-40B4-BE49-F238E27FC236}">
                <a16:creationId xmlns:a16="http://schemas.microsoft.com/office/drawing/2014/main" id="{E1EB75E4-379C-4CA9-8F4A-0CCFD3537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369880"/>
          </a:xfrm>
          <a:prstGeom prst="rect">
            <a:avLst/>
          </a:prstGeom>
        </p:spPr>
        <p:txBody>
          <a:bodyPr wrap="square">
            <a:spAutoFit/>
          </a:bodyPr>
          <a:lstStyle/>
          <a:p>
            <a:pPr algn="ctr"/>
            <a:r>
              <a:rPr lang="en-US" sz="3800" dirty="0"/>
              <a:t> </a:t>
            </a:r>
            <a:r>
              <a:rPr lang="en-US" sz="3600" b="1" dirty="0"/>
              <a:t>I’m not the one, am I?” </a:t>
            </a:r>
            <a:endParaRPr lang="en-US" sz="3600" dirty="0"/>
          </a:p>
          <a:p>
            <a:pPr algn="ctr"/>
            <a:r>
              <a:rPr lang="en-US" sz="3600" dirty="0"/>
              <a:t> </a:t>
            </a:r>
          </a:p>
          <a:p>
            <a:pPr algn="ctr"/>
            <a:r>
              <a:rPr lang="en-US" sz="3600" u="sng" dirty="0"/>
              <a:t> </a:t>
            </a:r>
          </a:p>
          <a:p>
            <a:pPr algn="ctr"/>
            <a:endParaRPr lang="en-US" sz="3800" dirty="0"/>
          </a:p>
        </p:txBody>
      </p:sp>
      <p:pic>
        <p:nvPicPr>
          <p:cNvPr id="4" name="Picture 3" descr="A tree in a forest&#10;&#10;Description automatically generated">
            <a:extLst>
              <a:ext uri="{FF2B5EF4-FFF2-40B4-BE49-F238E27FC236}">
                <a16:creationId xmlns:a16="http://schemas.microsoft.com/office/drawing/2014/main" id="{A392D355-3B3E-41F4-8269-A7AFA8A4D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96400" cy="6858000"/>
          </a:xfrm>
          <a:prstGeom prst="rect">
            <a:avLst/>
          </a:prstGeom>
        </p:spPr>
      </p:pic>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33 And He took Peter, James, and John with Him, and He began to be troubled and deeply distressed. 34 Then He said to them, </a:t>
            </a:r>
            <a:r>
              <a:rPr lang="en-US" sz="4000" b="1" dirty="0">
                <a:solidFill>
                  <a:srgbClr val="FF0000"/>
                </a:solidFill>
              </a:rPr>
              <a:t>"My soul is exceedingly sorrowful, even to death. Stay here and watch."</a:t>
            </a:r>
            <a:endParaRPr lang="en-US" sz="4000" dirty="0">
              <a:solidFill>
                <a:srgbClr val="FF0000"/>
              </a:solidFill>
            </a:endParaRP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0556736"/>
          </a:xfrm>
          <a:prstGeom prst="rect">
            <a:avLst/>
          </a:prstGeom>
        </p:spPr>
        <p:txBody>
          <a:bodyPr wrap="square">
            <a:spAutoFit/>
          </a:bodyPr>
          <a:lstStyle/>
          <a:p>
            <a:pPr algn="ctr"/>
            <a:r>
              <a:rPr lang="en-US" sz="4000" b="1" u="sng" dirty="0"/>
              <a:t>Hebrews 5:7-9</a:t>
            </a:r>
            <a:endParaRPr lang="en-US" sz="4000" u="sng" dirty="0"/>
          </a:p>
          <a:p>
            <a:pPr algn="ctr"/>
            <a:r>
              <a:rPr lang="en-US" sz="4000" dirty="0"/>
              <a:t>7 who, in the days of His flesh, when He had offered up prayers and supplications, with vehement cries and tears to Him who was able to save Him from death, and was heard because of His godly fear, 8 though He was a Son, yet He learned obedience by the things which He suffered. 9 And having been perfected, He became the author of eternal salvation to all who obey Him…</a:t>
            </a:r>
          </a:p>
          <a:p>
            <a:pPr algn="ctr"/>
            <a:r>
              <a:rPr lang="en-US" sz="4000" dirty="0"/>
              <a:t> </a:t>
            </a:r>
          </a:p>
          <a:p>
            <a:pPr algn="ctr"/>
            <a:r>
              <a:rPr lang="en-US" sz="4000" b="1" dirty="0"/>
              <a:t> </a:t>
            </a:r>
            <a:endParaRPr lang="en-US" sz="4000" dirty="0"/>
          </a:p>
          <a:p>
            <a:pPr algn="ctr"/>
            <a:r>
              <a:rPr lang="en-US" sz="4000" dirty="0">
                <a:solidFill>
                  <a:srgbClr val="FF0000"/>
                </a:solidFill>
              </a:rPr>
              <a:t> </a:t>
            </a:r>
          </a:p>
          <a:p>
            <a:pPr algn="ctr"/>
            <a:r>
              <a:rPr lang="en-US" sz="4000" dirty="0"/>
              <a:t>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35 He went a little farther, and fell on the ground, and prayed that if it were possible, the hour might pass from Him.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u="sng" dirty="0"/>
              <a:t> </a:t>
            </a:r>
            <a:r>
              <a:rPr lang="en-US" sz="4000" b="1" u="sng" dirty="0"/>
              <a:t>Isaiah 53:3-5</a:t>
            </a:r>
            <a:endParaRPr lang="en-US" sz="4000" u="sng" dirty="0"/>
          </a:p>
          <a:p>
            <a:pPr algn="ctr"/>
            <a:r>
              <a:rPr lang="en-US" sz="4000" dirty="0"/>
              <a:t>3 He is despised and rejected by men, A Man of sorrows and acquainted with grief. And we hid, as it were, our faces from Him; He was despised, and we did not esteem Him. 4 Surely He has borne our griefs And carried our sorrows; Yet we esteemed Him stricken, Smitten by God, and afflicted.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dirty="0"/>
              <a:t>5 But He was wounded for our transgressions, He was bruised for our iniquities; The chastisement for our peace was upon Him, And by His stripes we are healed.</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60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descr="A picture containing text, book&#10;&#10;Description automatically generated">
            <a:extLst>
              <a:ext uri="{FF2B5EF4-FFF2-40B4-BE49-F238E27FC236}">
                <a16:creationId xmlns:a16="http://schemas.microsoft.com/office/drawing/2014/main" id="{C10E5E6D-9E86-4F07-9D32-3C91C458A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5257800" cy="6858000"/>
          </a:xfrm>
          <a:prstGeom prst="rect">
            <a:avLst/>
          </a:prstGeom>
        </p:spPr>
      </p:pic>
    </p:spTree>
    <p:extLst>
      <p:ext uri="{BB962C8B-B14F-4D97-AF65-F5344CB8AC3E}">
        <p14:creationId xmlns:p14="http://schemas.microsoft.com/office/powerpoint/2010/main" val="1562635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Isaiah 53:10-11</a:t>
            </a:r>
            <a:endParaRPr lang="en-US" sz="4000" u="sng" dirty="0"/>
          </a:p>
          <a:p>
            <a:pPr algn="ctr"/>
            <a:r>
              <a:rPr lang="en-US" sz="4000" dirty="0"/>
              <a:t>10 Yet it pleased the LORD to bruise Him; He has put Him to grief. When You make His soul an offering for sin, He shall see His seed, He shall prolong His days, And the pleasure of the LORD shall prosper in His hand. 11 He shall see the labor of His soul, and be satisfied. By His knowledge My righteous Servant shall justify many, For He shall bear their iniquities.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36 And He said, </a:t>
            </a:r>
            <a:r>
              <a:rPr lang="en-US" sz="4000" b="1" dirty="0">
                <a:solidFill>
                  <a:srgbClr val="FF0000"/>
                </a:solidFill>
              </a:rPr>
              <a:t>"Abba, Father, all things are possible for You. Take this cup away from Me; nevertheless, not what I will, but what You will." </a:t>
            </a: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Romans 8:15-17</a:t>
            </a:r>
            <a:endParaRPr lang="en-US" sz="4000" u="sng" dirty="0"/>
          </a:p>
          <a:p>
            <a:pPr algn="ctr"/>
            <a:r>
              <a:rPr lang="en-US" sz="4000" dirty="0"/>
              <a:t>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6247864"/>
          </a:xfrm>
          <a:prstGeom prst="rect">
            <a:avLst/>
          </a:prstGeom>
        </p:spPr>
        <p:txBody>
          <a:bodyPr wrap="square">
            <a:spAutoFit/>
          </a:bodyPr>
          <a:lstStyle/>
          <a:p>
            <a:pPr algn="ctr"/>
            <a:r>
              <a:rPr lang="en-US" sz="4000" u="sng" dirty="0"/>
              <a:t> </a:t>
            </a:r>
            <a:r>
              <a:rPr lang="en-US" sz="4000" b="1" u="sng" dirty="0"/>
              <a:t>Galatians 4:6-7</a:t>
            </a:r>
            <a:endParaRPr lang="en-US" sz="4000" u="sng" dirty="0"/>
          </a:p>
          <a:p>
            <a:pPr algn="ctr"/>
            <a:r>
              <a:rPr lang="en-US" sz="4000" dirty="0"/>
              <a:t>6 And because you are sons, God has sent forth the Spirit of His Son into your hearts, crying out, "Abba, Father!" 7 Therefore you are no longer a slave but a son, and if a son, then an heir of God through Christ. </a:t>
            </a:r>
          </a:p>
          <a:p>
            <a:pPr algn="ctr"/>
            <a:r>
              <a:rPr lang="en-US" sz="4000" dirty="0"/>
              <a:t> </a:t>
            </a:r>
          </a:p>
          <a:p>
            <a:pPr algn="ctr"/>
            <a:r>
              <a:rPr lang="en-US" sz="4000" dirty="0"/>
              <a:t> </a:t>
            </a:r>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b="1" u="sng" dirty="0"/>
              <a:t>Hebrews 5:7-9</a:t>
            </a:r>
            <a:endParaRPr lang="en-US" sz="4000" u="sng" dirty="0"/>
          </a:p>
          <a:p>
            <a:pPr algn="ctr"/>
            <a:r>
              <a:rPr lang="en-US" sz="4000" dirty="0"/>
              <a:t>7 who, in the days of His flesh, when He had offered up prayers and supplications, with vehement cries and tears to Him who was able to save Him from death, and was heard because of His godly fear, 8 though He was a Son, yet He learned obedience by the things which He suffered. 9 And having been perfected, He became the author of eternal salvation to all who obey Him…</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755696"/>
          </a:xfrm>
          <a:prstGeom prst="rect">
            <a:avLst/>
          </a:prstGeom>
        </p:spPr>
        <p:txBody>
          <a:bodyPr wrap="square">
            <a:spAutoFit/>
          </a:bodyPr>
          <a:lstStyle/>
          <a:p>
            <a:pPr algn="ctr"/>
            <a:r>
              <a:rPr lang="en-US" sz="3600" b="1" dirty="0"/>
              <a:t>37 Then He came and found them sleeping, and said to Peter, </a:t>
            </a:r>
            <a:r>
              <a:rPr lang="en-US" sz="3600" b="1" dirty="0">
                <a:solidFill>
                  <a:srgbClr val="FF0000"/>
                </a:solidFill>
              </a:rPr>
              <a:t>"Simon, are you sleeping? Could you not watch one hour? </a:t>
            </a:r>
            <a:r>
              <a:rPr lang="en-US" sz="3600" b="1" dirty="0"/>
              <a:t>38 </a:t>
            </a:r>
            <a:r>
              <a:rPr lang="en-US" sz="3600" b="1" dirty="0">
                <a:solidFill>
                  <a:srgbClr val="FF0000"/>
                </a:solidFill>
              </a:rPr>
              <a:t>Watch and pray, lest you enter into temptation. The spirit truly is willing, but the flesh is weak." </a:t>
            </a:r>
            <a:endParaRPr lang="en-US" sz="3600" dirty="0">
              <a:solidFill>
                <a:srgbClr val="FF0000"/>
              </a:solidFill>
            </a:endParaRPr>
          </a:p>
          <a:p>
            <a:pPr algn="ctr"/>
            <a:r>
              <a:rPr lang="en-US" sz="3600" b="1" dirty="0"/>
              <a:t> </a:t>
            </a:r>
            <a:endParaRPr lang="en-US" sz="3600" dirty="0"/>
          </a:p>
          <a:p>
            <a:pPr algn="ctr"/>
            <a:r>
              <a:rPr lang="en-US" sz="3600" u="sng" dirty="0"/>
              <a:t> </a:t>
            </a:r>
          </a:p>
          <a:p>
            <a:pPr algn="ctr"/>
            <a:r>
              <a:rPr lang="en-US" sz="3600" dirty="0">
                <a:solidFill>
                  <a:srgbClr val="FF0000"/>
                </a:solidFill>
              </a:rPr>
              <a:t> </a:t>
            </a:r>
          </a:p>
          <a:p>
            <a:pPr algn="ctr"/>
            <a:r>
              <a:rPr lang="en-US" sz="3600" dirty="0">
                <a:solidFill>
                  <a:srgbClr val="FF0000"/>
                </a:solidFill>
              </a:rPr>
              <a:t> </a:t>
            </a:r>
          </a:p>
          <a:p>
            <a:pPr algn="ctr"/>
            <a:r>
              <a:rPr lang="en-US" sz="3600" dirty="0">
                <a:solidFill>
                  <a:srgbClr val="FF0000"/>
                </a:solidFill>
              </a:rPr>
              <a:t> </a:t>
            </a:r>
          </a:p>
          <a:p>
            <a:pPr algn="ctr"/>
            <a:r>
              <a:rPr lang="en-US" sz="3600" dirty="0">
                <a:solidFill>
                  <a:srgbClr val="FF0000"/>
                </a:solidFill>
              </a:rPr>
              <a:t> </a:t>
            </a:r>
          </a:p>
          <a:p>
            <a:pPr algn="ctr"/>
            <a:endParaRPr lang="en-US" sz="3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632311"/>
          </a:xfrm>
          <a:prstGeom prst="rect">
            <a:avLst/>
          </a:prstGeom>
        </p:spPr>
        <p:txBody>
          <a:bodyPr wrap="square">
            <a:spAutoFit/>
          </a:bodyPr>
          <a:lstStyle/>
          <a:p>
            <a:pPr algn="ctr"/>
            <a:r>
              <a:rPr lang="en-US" sz="4000" b="1" u="sng" dirty="0"/>
              <a:t>John 1:42</a:t>
            </a:r>
            <a:endParaRPr lang="en-US" sz="4000" u="sng" dirty="0"/>
          </a:p>
          <a:p>
            <a:pPr algn="ctr"/>
            <a:r>
              <a:rPr lang="en-US" sz="4000" dirty="0"/>
              <a:t>“And he brought him to Jesus. Now when Jesus looked at him, He said, </a:t>
            </a:r>
            <a:r>
              <a:rPr lang="en-US" sz="4000" dirty="0">
                <a:solidFill>
                  <a:srgbClr val="FF0000"/>
                </a:solidFill>
              </a:rPr>
              <a:t>"You are Simon the son of Jonah. You shall be called Cephas" (which is translated, A Stone).” </a:t>
            </a:r>
          </a:p>
          <a:p>
            <a:pPr algn="ctr"/>
            <a:r>
              <a:rPr lang="en-US" sz="4000" b="1" dirty="0"/>
              <a:t> </a:t>
            </a:r>
            <a:endParaRPr lang="en-US" sz="4000" dirty="0"/>
          </a:p>
          <a:p>
            <a:pPr algn="ctr"/>
            <a:r>
              <a:rPr lang="en-US" sz="4000" dirty="0"/>
              <a:t> </a:t>
            </a:r>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39 Again He went away and prayed, and spoke the same words. 40 And when He returned, He found them asleep again, for their eyes were heavy; and they did not know what to answer Him.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53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016758"/>
          </a:xfrm>
          <a:prstGeom prst="rect">
            <a:avLst/>
          </a:prstGeom>
        </p:spPr>
        <p:txBody>
          <a:bodyPr wrap="square">
            <a:spAutoFit/>
          </a:bodyPr>
          <a:lstStyle/>
          <a:p>
            <a:pPr algn="ctr"/>
            <a:r>
              <a:rPr lang="en-US" sz="4000" b="1" dirty="0"/>
              <a:t>41 Then He came the third time and said to them, </a:t>
            </a:r>
            <a:r>
              <a:rPr lang="en-US" sz="4000" b="1" dirty="0">
                <a:solidFill>
                  <a:srgbClr val="FF0000"/>
                </a:solidFill>
              </a:rPr>
              <a:t>"Are you still sleeping and resting? It is enough! The hour has come; behold, the Son of Man is being betrayed into the hands of sinners.</a:t>
            </a:r>
            <a:r>
              <a:rPr lang="en-US" sz="4000" b="1" dirty="0"/>
              <a:t> 42 </a:t>
            </a:r>
            <a:r>
              <a:rPr lang="en-US" sz="4000" b="1" dirty="0">
                <a:solidFill>
                  <a:srgbClr val="FF0000"/>
                </a:solidFill>
              </a:rPr>
              <a:t>Rise up, let us go. See, My betrayer is at hand."</a:t>
            </a: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5269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016758"/>
          </a:xfrm>
          <a:prstGeom prst="rect">
            <a:avLst/>
          </a:prstGeom>
        </p:spPr>
        <p:txBody>
          <a:bodyPr wrap="square">
            <a:spAutoFit/>
          </a:bodyPr>
          <a:lstStyle/>
          <a:p>
            <a:pPr algn="ctr"/>
            <a:r>
              <a:rPr lang="en-US" sz="4000" b="1" dirty="0"/>
              <a:t>43 And immediately, while He was still speaking, Judas, one of the twelve, with a great multitude with swords and clubs, came from the chief priests and the scribes and the elders. </a:t>
            </a:r>
            <a:endParaRPr lang="en-US" sz="4000" dirty="0"/>
          </a:p>
          <a:p>
            <a:pPr algn="ctr"/>
            <a:r>
              <a:rPr lang="en-US" sz="4000" b="1" dirty="0"/>
              <a:t> </a:t>
            </a:r>
            <a:endParaRPr lang="en-US" sz="4000" dirty="0"/>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8701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dirty="0"/>
              <a:t> </a:t>
            </a:r>
            <a:r>
              <a:rPr lang="en-US" sz="4000" b="1" u="sng" dirty="0"/>
              <a:t>Revelation 13:8</a:t>
            </a:r>
            <a:endParaRPr lang="en-US" sz="4000" u="sng" dirty="0"/>
          </a:p>
          <a:p>
            <a:pPr algn="ctr"/>
            <a:r>
              <a:rPr lang="en-US" sz="4000" dirty="0"/>
              <a:t>“All who dwell on the earth will worship him, whose names have not been written in the Book of Life of the Lamb slain from the foundation of the world.”</a:t>
            </a:r>
          </a:p>
          <a:p>
            <a:pPr algn="ctr"/>
            <a:r>
              <a:rPr lang="en-US" sz="4000" b="1"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811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 </a:t>
            </a:r>
            <a:r>
              <a:rPr lang="en-US" sz="4000" b="1" u="sng" dirty="0"/>
              <a:t>Acts 2:23</a:t>
            </a:r>
            <a:endParaRPr lang="en-US" sz="4000" u="sng" dirty="0"/>
          </a:p>
          <a:p>
            <a:pPr algn="ctr"/>
            <a:r>
              <a:rPr lang="en-US" sz="4000" dirty="0"/>
              <a:t>“Him, being delivered by the determined purpose and foreknowledge of God, you have taken by lawless hands, have crucified, and put to death”</a:t>
            </a:r>
          </a:p>
          <a:p>
            <a:pPr algn="ctr"/>
            <a:r>
              <a:rPr lang="en-US" sz="4000" dirty="0"/>
              <a:t> </a:t>
            </a:r>
          </a:p>
          <a:p>
            <a:pPr algn="ctr"/>
            <a:r>
              <a:rPr lang="en-US" sz="4000" dirty="0"/>
              <a:t> </a:t>
            </a:r>
          </a:p>
          <a:p>
            <a:pPr algn="ctr"/>
            <a:r>
              <a:rPr lang="en-US" sz="4000" b="1" dirty="0"/>
              <a:t> </a:t>
            </a:r>
          </a:p>
          <a:p>
            <a:pPr algn="ctr"/>
            <a:r>
              <a:rPr lang="en-US" sz="4000" b="1" dirty="0">
                <a:solidFill>
                  <a:srgbClr val="FF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9431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44 Now His betrayer had given them a signal, saying, "Whomever I kiss, He is the One; take Him and lead Him away safely."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0878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877711"/>
          </a:xfrm>
          <a:prstGeom prst="rect">
            <a:avLst/>
          </a:prstGeom>
        </p:spPr>
        <p:txBody>
          <a:bodyPr wrap="square">
            <a:spAutoFit/>
          </a:bodyPr>
          <a:lstStyle/>
          <a:p>
            <a:pPr algn="ctr"/>
            <a:r>
              <a:rPr lang="en-US" sz="3600" b="1" dirty="0"/>
              <a:t>45 And as soon as He had come, immediately he went up to Him and said to Him, "Rabbi, Rabbi!" and kissed Him. </a:t>
            </a:r>
            <a:endParaRPr lang="en-US" sz="3600" dirty="0"/>
          </a:p>
          <a:p>
            <a:pPr algn="ctr"/>
            <a:r>
              <a:rPr lang="en-US" sz="3600" b="1" dirty="0"/>
              <a:t> </a:t>
            </a:r>
            <a:endParaRPr lang="en-US" sz="3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81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Psalm 41:9</a:t>
            </a:r>
            <a:endParaRPr lang="en-US" sz="4000" u="sng" dirty="0"/>
          </a:p>
          <a:p>
            <a:pPr algn="ctr"/>
            <a:r>
              <a:rPr lang="en-US" sz="4000" dirty="0"/>
              <a:t>“Even my own familiar friend in whom I trusted, Who ate my bread, Has lifted up his heel against me”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274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dirty="0"/>
              <a:t> </a:t>
            </a:r>
            <a:r>
              <a:rPr lang="en-US" sz="4000" b="1" u="sng" dirty="0"/>
              <a:t>Psalm 55:12-14</a:t>
            </a:r>
            <a:endParaRPr lang="en-US" sz="4000" u="sng" dirty="0"/>
          </a:p>
          <a:p>
            <a:pPr algn="ctr"/>
            <a:r>
              <a:rPr lang="en-US" sz="4000" dirty="0"/>
              <a:t>12 For it is not an enemy who reproaches me; Then I could bear it. Nor is it one who hates me who has exalted himself against me; Then I could hide from him. 13 But it was you, a man my equal, My companion and my acquaintance. 14 We took sweet counsel together, And walked to the house of God in the throng.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7132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dirty="0"/>
              <a:t> </a:t>
            </a:r>
            <a:r>
              <a:rPr lang="en-US" sz="4000" b="1" u="sng" dirty="0"/>
              <a:t>Romans 12:14-19</a:t>
            </a:r>
            <a:endParaRPr lang="en-US" sz="4000" u="sng" dirty="0"/>
          </a:p>
          <a:p>
            <a:pPr algn="ctr"/>
            <a:r>
              <a:rPr lang="en-US" sz="4000" dirty="0"/>
              <a:t>14 Bless those who persecute you; bless and do not curse. 15 Rejoice with those who rejoice, and weep with those who weep. 16 Be of the same mind toward one another. Do not set your mind on high things, but associate with the humble. Do not be wise in your own opinion.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691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dirty="0"/>
              <a:t>17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a:t>
            </a:r>
          </a:p>
          <a:p>
            <a:pPr algn="ctr"/>
            <a:r>
              <a:rPr lang="en-US" sz="4000" b="1" dirty="0">
                <a:solidFill>
                  <a:srgbClr val="FF0000"/>
                </a:solidFill>
              </a:rPr>
              <a:t> </a:t>
            </a:r>
          </a:p>
          <a:p>
            <a:pPr algn="ctr"/>
            <a:r>
              <a:rPr lang="en-US" sz="4000" b="1" dirty="0">
                <a:solidFill>
                  <a:srgbClr val="FF0000"/>
                </a:solidFill>
              </a:rPr>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344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Father Take This Cup</a:t>
            </a:r>
            <a:endParaRPr lang="en-US" sz="3200" dirty="0"/>
          </a:p>
          <a:p>
            <a:pPr algn="ctr"/>
            <a:r>
              <a:rPr lang="en-US" sz="2800" b="1" dirty="0"/>
              <a:t>By Pastor Fee Soliven</a:t>
            </a:r>
            <a:endParaRPr lang="en-US" sz="2800" dirty="0"/>
          </a:p>
          <a:p>
            <a:pPr algn="ctr"/>
            <a:r>
              <a:rPr lang="en-US" sz="3200" b="1" dirty="0"/>
              <a:t>Mark 14:31-46</a:t>
            </a:r>
            <a:endParaRPr lang="en-US" sz="3200" dirty="0"/>
          </a:p>
          <a:p>
            <a:pPr algn="ctr"/>
            <a:r>
              <a:rPr lang="en-US" sz="3200" b="1" dirty="0"/>
              <a:t>Wednesday Evening</a:t>
            </a:r>
            <a:endParaRPr lang="en-US" sz="3200" dirty="0"/>
          </a:p>
          <a:p>
            <a:pPr algn="ctr"/>
            <a:r>
              <a:rPr lang="en-US" sz="3200" b="1" dirty="0"/>
              <a:t>September 4, 2019</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32 Then they came to a place which was named Gethsemane; and He said to His disciples, </a:t>
            </a:r>
            <a:r>
              <a:rPr lang="en-US" sz="4000" b="1" dirty="0">
                <a:solidFill>
                  <a:srgbClr val="FF0000"/>
                </a:solidFill>
              </a:rPr>
              <a:t>"Sit here while I pray." </a:t>
            </a:r>
            <a:r>
              <a:rPr lang="en-US" sz="4000" b="1" dirty="0"/>
              <a:t>33 And He took Peter, James, and John with Him, and He began to be troubled and deeply distressed. 34 Then He said to them, </a:t>
            </a:r>
            <a:r>
              <a:rPr lang="en-US" sz="4000" b="1" dirty="0">
                <a:solidFill>
                  <a:srgbClr val="FF0000"/>
                </a:solidFill>
              </a:rPr>
              <a:t>"My soul is exceedingly sorrowful, even to death. Stay here and watch."</a:t>
            </a:r>
            <a:endParaRPr lang="en-US" sz="4000" dirty="0">
              <a:solidFill>
                <a:srgbClr val="FF0000"/>
              </a:solidFill>
            </a:endParaRPr>
          </a:p>
          <a:p>
            <a:pPr algn="ctr"/>
            <a:endParaRPr lang="en-US" sz="4000" b="1" dirty="0"/>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dirty="0"/>
              <a:t> </a:t>
            </a:r>
            <a:r>
              <a:rPr lang="en-US" sz="4000" b="1" dirty="0"/>
              <a:t> 35 He went a little farther, and fell on the ground, and prayed that if it were possible, the hour might pass from Him. 36 And He said, </a:t>
            </a:r>
            <a:r>
              <a:rPr lang="en-US" sz="4000" b="1" dirty="0">
                <a:solidFill>
                  <a:srgbClr val="FF0000"/>
                </a:solidFill>
              </a:rPr>
              <a:t>"Abba, Father, all things are possible for You. Take this cup away from Me; nevertheless, not what I will, but what You will." </a:t>
            </a:r>
            <a:endParaRPr lang="en-US" sz="4000" dirty="0">
              <a:solidFill>
                <a:srgbClr val="FF0000"/>
              </a:solidFill>
            </a:endParaRPr>
          </a:p>
          <a:p>
            <a:pPr algn="ctr"/>
            <a:r>
              <a:rPr lang="en-US" sz="4000" b="1" dirty="0"/>
              <a:t> </a:t>
            </a:r>
            <a:endParaRPr lang="en-US" sz="4000" dirty="0"/>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dirty="0"/>
              <a:t>37 Then He came and found them sleeping, and said to Peter, </a:t>
            </a:r>
            <a:r>
              <a:rPr lang="en-US" sz="4000" b="1" dirty="0">
                <a:solidFill>
                  <a:srgbClr val="FF0000"/>
                </a:solidFill>
              </a:rPr>
              <a:t>"Simon, are you sleeping? Could you not watch one hour?</a:t>
            </a:r>
            <a:r>
              <a:rPr lang="en-US" sz="4000" b="1" dirty="0"/>
              <a:t> 38 </a:t>
            </a:r>
            <a:r>
              <a:rPr lang="en-US" sz="4000" b="1" dirty="0">
                <a:solidFill>
                  <a:srgbClr val="FF0000"/>
                </a:solidFill>
              </a:rPr>
              <a:t>Watch and pray, lest you enter into temptation. The spirit truly is willing, but the flesh is weak." </a:t>
            </a:r>
            <a:r>
              <a:rPr lang="en-US" sz="4000" b="1" dirty="0"/>
              <a:t>39 Again He went away and prayed, and spoke the same words. </a:t>
            </a:r>
            <a:endParaRPr lang="en-US" sz="4000" dirty="0"/>
          </a:p>
          <a:p>
            <a:pPr algn="ctr"/>
            <a:r>
              <a:rPr lang="en-US" sz="4000" b="1" dirty="0"/>
              <a:t> </a:t>
            </a:r>
            <a:endParaRPr lang="en-US" sz="4000" dirty="0"/>
          </a:p>
          <a:p>
            <a:pPr algn="ctr"/>
            <a:endParaRPr lang="en-US" sz="4000" b="1" dirty="0">
              <a:solidFill>
                <a:srgbClr val="FF0000"/>
              </a:solidFill>
            </a:endParaRPr>
          </a:p>
        </p:txBody>
      </p:sp>
    </p:spTree>
    <p:extLst>
      <p:ext uri="{BB962C8B-B14F-4D97-AF65-F5344CB8AC3E}">
        <p14:creationId xmlns:p14="http://schemas.microsoft.com/office/powerpoint/2010/main" val="28364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dirty="0"/>
              <a:t>40 And when He returned, He found them asleep again, for their eyes were heavy; and they did not know what to answer Him. 41 Then He came the third time and said to them, </a:t>
            </a:r>
            <a:r>
              <a:rPr lang="en-US" sz="4000" b="1" dirty="0">
                <a:solidFill>
                  <a:srgbClr val="FF0000"/>
                </a:solidFill>
              </a:rPr>
              <a:t>"Are you still sleeping and resting? It is enough! The hour has come; behold, the Son of Man is being betrayed into the hands of sinners. </a:t>
            </a:r>
            <a:endParaRPr lang="en-US" sz="4000" dirty="0">
              <a:solidFill>
                <a:srgbClr val="FF0000"/>
              </a:solidFill>
            </a:endParaRPr>
          </a:p>
          <a:p>
            <a:pPr algn="ctr"/>
            <a:endParaRPr lang="en-US" sz="4000" b="1" dirty="0"/>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1172289"/>
          </a:xfrm>
          <a:prstGeom prst="rect">
            <a:avLst/>
          </a:prstGeom>
        </p:spPr>
        <p:txBody>
          <a:bodyPr wrap="square">
            <a:spAutoFit/>
          </a:bodyPr>
          <a:lstStyle/>
          <a:p>
            <a:pPr algn="ctr"/>
            <a:r>
              <a:rPr lang="en-US" sz="4000" b="1" dirty="0"/>
              <a:t> 42 </a:t>
            </a:r>
            <a:r>
              <a:rPr lang="en-US" sz="4000" b="1" dirty="0">
                <a:solidFill>
                  <a:srgbClr val="FF0000"/>
                </a:solidFill>
              </a:rPr>
              <a:t>Rise up, let us go. See, My betrayer is at hand." </a:t>
            </a:r>
            <a:r>
              <a:rPr lang="en-US" sz="4000" b="1" dirty="0"/>
              <a:t>43 And immediately, while He was still speaking, Judas, one of the twelve, with a great multitude with swords and clubs, came from the chief priests and the scribes and the elders.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a:rPr>
              <a:t> </a:t>
            </a:r>
            <a:endParaRPr kumimoji="0" lang="en-US" sz="40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266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27856</TotalTime>
  <Words>1255</Words>
  <Application>Microsoft Office PowerPoint</Application>
  <PresentationFormat>On-screen Show (4:3)</PresentationFormat>
  <Paragraphs>133</Paragraphs>
  <Slides>38</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1662</cp:revision>
  <dcterms:created xsi:type="dcterms:W3CDTF">2013-06-05T21:04:28Z</dcterms:created>
  <dcterms:modified xsi:type="dcterms:W3CDTF">2019-09-05T09:05:28Z</dcterms:modified>
</cp:coreProperties>
</file>