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1340"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236" r:id="rId38"/>
    <p:sldId id="1237" r:id="rId39"/>
    <p:sldId id="1308" r:id="rId40"/>
    <p:sldId id="1309" r:id="rId41"/>
    <p:sldId id="1310" r:id="rId42"/>
    <p:sldId id="1343" r:id="rId43"/>
    <p:sldId id="1344" r:id="rId44"/>
    <p:sldId id="134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572907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2. Allow God to Transform You</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7478970"/>
          </a:xfrm>
          <a:prstGeom prst="rect">
            <a:avLst/>
          </a:prstGeom>
        </p:spPr>
        <p:txBody>
          <a:bodyPr wrap="square">
            <a:spAutoFit/>
          </a:bodyPr>
          <a:lstStyle/>
          <a:p>
            <a:pPr algn="ctr"/>
            <a:r>
              <a:rPr lang="en-US" sz="4000" b="1" u="sng" dirty="0"/>
              <a:t>Romans 12:1-2</a:t>
            </a:r>
            <a:endParaRPr lang="en-US" sz="4000" u="sng" dirty="0"/>
          </a:p>
          <a:p>
            <a:pPr algn="ctr"/>
            <a:r>
              <a:rPr lang="en-US" sz="4000" dirty="0"/>
              <a:t>1 I beseech you therefore, brethren, by the mercies of God, that you present your bodies a living sacrifice, holy, acceptable to God, which is your reasonable service. 2 And do not be conformed to this world, but be transformed by the renewing of your mind, that you may prove what is that good and acceptable and perfect will of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941183"/>
          </a:xfrm>
          <a:prstGeom prst="rect">
            <a:avLst/>
          </a:prstGeom>
        </p:spPr>
        <p:txBody>
          <a:bodyPr wrap="square">
            <a:spAutoFit/>
          </a:bodyPr>
          <a:lstStyle/>
          <a:p>
            <a:pPr algn="ctr"/>
            <a:r>
              <a:rPr lang="en-US" sz="4000" b="1" dirty="0"/>
              <a:t> 3. Allow God to Purify Our Hearts towards God and Man</a:t>
            </a:r>
            <a:endParaRPr lang="en-US" sz="4000" dirty="0"/>
          </a:p>
          <a:p>
            <a:pPr algn="ctr"/>
            <a:r>
              <a:rPr lang="en-US" sz="4000" b="1" dirty="0"/>
              <a:t> </a:t>
            </a:r>
            <a:endParaRPr lang="en-US" sz="4000" dirty="0"/>
          </a:p>
          <a:p>
            <a:pPr algn="ctr"/>
            <a:r>
              <a:rPr lang="en-US" sz="4000" b="1" dirty="0">
                <a:solidFill>
                  <a:srgbClr val="FF0000"/>
                </a:solidFill>
              </a:rPr>
              <a:t> </a:t>
            </a:r>
            <a:endParaRPr lang="en-US" sz="4000" dirty="0">
              <a:solidFill>
                <a:srgbClr val="FF0000"/>
              </a:solidFill>
            </a:endParaRP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Psalm 51:10-13</a:t>
            </a:r>
            <a:endParaRPr lang="en-US" sz="4000" u="sng" dirty="0"/>
          </a:p>
          <a:p>
            <a:pPr algn="ctr"/>
            <a:r>
              <a:rPr lang="en-US" sz="4000" dirty="0"/>
              <a:t>10 Create in me a clean heart, O God, And renew a steadfast spirit within me. 11 Do not cast me away from Your presence, And do not take Your Holy Spirit from me. 12 Restore to me the joy of Your salvation, And uphold me by Your generous Spirit. 13 Then I will teach transgressors Your ways, And sinners shall be converted to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723549"/>
          </a:xfrm>
          <a:prstGeom prst="rect">
            <a:avLst/>
          </a:prstGeom>
        </p:spPr>
        <p:txBody>
          <a:bodyPr wrap="square">
            <a:spAutoFit/>
          </a:bodyPr>
          <a:lstStyle/>
          <a:p>
            <a:pPr algn="ctr"/>
            <a:r>
              <a:rPr lang="en-US" sz="3600" b="1" dirty="0"/>
              <a:t>4. Allow God to Teach us His Ways</a:t>
            </a:r>
            <a:endParaRPr lang="en-US" sz="3600" dirty="0"/>
          </a:p>
          <a:p>
            <a:pPr algn="ctr"/>
            <a:r>
              <a:rPr lang="en-US" sz="3600" dirty="0"/>
              <a:t> </a:t>
            </a:r>
          </a:p>
          <a:p>
            <a:pPr algn="ct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dirty="0"/>
              <a:t> </a:t>
            </a:r>
            <a:r>
              <a:rPr lang="en-US" sz="4000" b="1" u="sng" dirty="0"/>
              <a:t>Psalm 143:10</a:t>
            </a:r>
            <a:endParaRPr lang="en-US" sz="4000" u="sng" dirty="0"/>
          </a:p>
          <a:p>
            <a:pPr algn="ctr"/>
            <a:r>
              <a:rPr lang="en-US" sz="4000" dirty="0"/>
              <a:t>“Teach me to do Your will, For You are my God; Your Spirit is good. Lead me in the land of uprightness.” </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Psalm 25:12</a:t>
            </a:r>
            <a:endParaRPr lang="en-US" sz="4000" u="sng" dirty="0"/>
          </a:p>
          <a:p>
            <a:pPr algn="ctr"/>
            <a:r>
              <a:rPr lang="en-US" sz="4000" dirty="0"/>
              <a:t>“Who is the man that fears the LORD? Him shall He teach in the way He chooses.”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John 6:45</a:t>
            </a:r>
            <a:endParaRPr lang="en-US" sz="4000" u="sng" dirty="0"/>
          </a:p>
          <a:p>
            <a:pPr algn="ctr"/>
            <a:r>
              <a:rPr lang="en-US" sz="4000" dirty="0">
                <a:solidFill>
                  <a:srgbClr val="FF0000"/>
                </a:solidFill>
              </a:rPr>
              <a:t>“It is written in the prophets, 'And they shall all be taught by God.' Therefore everyone who has heard and learned from the Father comes to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9941183"/>
          </a:xfrm>
          <a:prstGeom prst="rect">
            <a:avLst/>
          </a:prstGeom>
        </p:spPr>
        <p:txBody>
          <a:bodyPr wrap="square">
            <a:spAutoFit/>
          </a:bodyPr>
          <a:lstStyle/>
          <a:p>
            <a:pPr algn="ctr"/>
            <a:r>
              <a:rPr lang="en-US" sz="4000" b="1" u="sng" dirty="0"/>
              <a:t>1 Thessalonians 4:9</a:t>
            </a:r>
            <a:endParaRPr lang="en-US" sz="4000" u="sng" dirty="0"/>
          </a:p>
          <a:p>
            <a:pPr algn="ctr"/>
            <a:r>
              <a:rPr lang="en-US" sz="4000" dirty="0"/>
              <a:t>“But concerning brotherly love you have no need that I should write to you, for you yourselves are taught by God to love one another…”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339102"/>
          </a:xfrm>
          <a:prstGeom prst="rect">
            <a:avLst/>
          </a:prstGeom>
        </p:spPr>
        <p:txBody>
          <a:bodyPr wrap="square">
            <a:spAutoFit/>
          </a:bodyPr>
          <a:lstStyle/>
          <a:p>
            <a:pPr algn="ctr"/>
            <a:r>
              <a:rPr lang="en-US" sz="3600" b="1" dirty="0"/>
              <a:t>Jesus Christ our Savior is our </a:t>
            </a:r>
          </a:p>
          <a:p>
            <a:pPr algn="ctr"/>
            <a:r>
              <a:rPr lang="en-US" sz="3600" b="1" dirty="0"/>
              <a:t>example to follow </a:t>
            </a:r>
            <a:endParaRPr lang="en-US" sz="3600" dirty="0"/>
          </a:p>
          <a:p>
            <a:pPr algn="ctr"/>
            <a:r>
              <a:rPr lang="en-US" sz="3700" dirty="0"/>
              <a:t> </a:t>
            </a:r>
          </a:p>
          <a:p>
            <a:pPr algn="ctr"/>
            <a:endParaRPr lang="en-US" sz="37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Luke 22:39-42</a:t>
            </a:r>
            <a:endParaRPr lang="en-US" sz="4000" u="sng" dirty="0"/>
          </a:p>
          <a:p>
            <a:pPr algn="ctr"/>
            <a:r>
              <a:rPr lang="en-US" sz="4000" dirty="0"/>
              <a:t>39 Coming out, He went to the Mount of Olives, as He was accustomed, and His disciples also followed Him. 40 When He came to the place, He said to them, </a:t>
            </a:r>
            <a:r>
              <a:rPr lang="en-US" sz="4000" dirty="0">
                <a:solidFill>
                  <a:srgbClr val="FF0000"/>
                </a:solidFill>
              </a:rPr>
              <a:t>"Pray that you may not enter into temptation."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41 And He was withdrawn from them about a stone's throw, and He knelt down and prayed, 42 saying, </a:t>
            </a:r>
            <a:r>
              <a:rPr lang="en-US" sz="4000" dirty="0">
                <a:solidFill>
                  <a:srgbClr val="FF0000"/>
                </a:solidFill>
              </a:rPr>
              <a:t>"Father, if it is Your will, take this cup away from Me; nevertheless not My will, but Yours, be done."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The will of God is that which He approves and determines to bring about</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3400931"/>
          </a:xfrm>
          <a:prstGeom prst="rect">
            <a:avLst/>
          </a:prstGeom>
        </p:spPr>
        <p:txBody>
          <a:bodyPr wrap="square">
            <a:spAutoFit/>
          </a:bodyPr>
          <a:lstStyle/>
          <a:p>
            <a:pPr algn="ctr"/>
            <a:r>
              <a:rPr lang="en-US" sz="3600" b="1" u="sng" dirty="0"/>
              <a:t>1 John 3:20</a:t>
            </a:r>
            <a:endParaRPr lang="en-US" sz="3600" u="sng" dirty="0"/>
          </a:p>
          <a:p>
            <a:pPr algn="ctr"/>
            <a:r>
              <a:rPr lang="en-US" sz="3600" dirty="0"/>
              <a:t>“For if our heart condemns us, God is greater than our heart, and knows all things.” </a:t>
            </a:r>
          </a:p>
          <a:p>
            <a:pPr algn="ctr"/>
            <a:r>
              <a:rPr lang="en-US" sz="3600" dirty="0"/>
              <a:t> </a:t>
            </a:r>
          </a:p>
          <a:p>
            <a:pPr algn="ctr"/>
            <a:endParaRPr lang="en-US" sz="3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Living in God’s will is our Protection</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8971687"/>
          </a:xfrm>
          <a:prstGeom prst="rect">
            <a:avLst/>
          </a:prstGeom>
        </p:spPr>
        <p:txBody>
          <a:bodyPr wrap="square">
            <a:spAutoFit/>
          </a:bodyPr>
          <a:lstStyle/>
          <a:p>
            <a:pPr algn="ctr"/>
            <a:r>
              <a:rPr lang="en-US" sz="3600" b="1" u="sng" dirty="0"/>
              <a:t>2 Peter 3:17-18</a:t>
            </a:r>
            <a:endParaRPr lang="en-US" sz="3600" u="sng" dirty="0"/>
          </a:p>
          <a:p>
            <a:pPr algn="ctr"/>
            <a:r>
              <a:rPr lang="en-US" sz="3600" dirty="0"/>
              <a:t>17 You therefore, beloved, since you know this beforehand, beware lest you also fall from your own steadfastness, being led away with the error of the wicked; 18 but grow in the grace and knowledge of our Lord and Savior Jesus Christ. To Him be the glory both now and forever. Amen.</a:t>
            </a:r>
          </a:p>
          <a:p>
            <a:pPr algn="ctr"/>
            <a:r>
              <a:rPr lang="en-US" sz="3600" dirty="0"/>
              <a:t> </a:t>
            </a:r>
          </a:p>
          <a:p>
            <a:pPr algn="ctr"/>
            <a:r>
              <a:rPr lang="en-US" sz="3600" dirty="0"/>
              <a:t> </a:t>
            </a:r>
          </a:p>
          <a:p>
            <a:pPr algn="ctr"/>
            <a:endParaRPr lang="en-US" sz="3600" b="1" dirty="0"/>
          </a:p>
          <a:p>
            <a:pPr algn="ctr"/>
            <a:r>
              <a:rPr lang="en-US" sz="3600" dirty="0"/>
              <a:t> </a:t>
            </a:r>
          </a:p>
          <a:p>
            <a:pPr algn="ctr"/>
            <a:r>
              <a:rPr lang="en-US" sz="3600" dirty="0"/>
              <a:t> </a:t>
            </a:r>
          </a:p>
          <a:p>
            <a:pPr algn="ctr"/>
            <a:r>
              <a:rPr lang="en-US" sz="3600" dirty="0"/>
              <a:t> </a:t>
            </a:r>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What is God’s will?</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Hebrews 13:20-22</a:t>
            </a:r>
            <a:endParaRPr lang="en-US" sz="4000" u="sng" dirty="0"/>
          </a:p>
          <a:p>
            <a:pPr algn="ctr"/>
            <a:r>
              <a:rPr lang="en-US" sz="4000" dirty="0"/>
              <a:t>20 Now may the God of peace who brought up our Lord Jesus from the dead, that great Shepherd of the sheep, through the blood of the everlasting covenant, 21 make you complete in every good work to do His will, working in you what is well pleasing in His sight, through Jesus Christ, to whom be glory forever and ever. Amen.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a:t>
            </a:r>
            <a:r>
              <a:rPr lang="en-US" sz="4000" b="1" u="sng" dirty="0"/>
              <a:t>Ephesians 5:15-21</a:t>
            </a:r>
            <a:endParaRPr lang="en-US" sz="4000" u="sng" dirty="0"/>
          </a:p>
          <a:p>
            <a:pPr algn="ctr"/>
            <a:r>
              <a:rPr lang="en-US" sz="4000" dirty="0"/>
              <a:t>15 See then that you walk circumspectly, not as fools but as wise, 16 redeeming the time, because the days are evil. 17 Therefore do not be unwise, but understand what the will of the Lord is. 18 And do not be drunk with wine, in which is dissipation; but be filled with the Spirit,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771632"/>
          </a:xfrm>
          <a:prstGeom prst="rect">
            <a:avLst/>
          </a:prstGeom>
        </p:spPr>
        <p:txBody>
          <a:bodyPr wrap="square">
            <a:spAutoFit/>
          </a:bodyPr>
          <a:lstStyle/>
          <a:p>
            <a:pPr algn="ctr"/>
            <a:r>
              <a:rPr lang="en-US" sz="4000" dirty="0"/>
              <a:t>19 speaking to one another in psalms and hymns and spiritual songs, singing and making melody in your heart to the Lord, 20 giving thanks always for all things to God the Father in the name of our Lord Jesus Christ, 21 submitting to one another in the fear of God.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4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Is Jesus Leading Your Life</a:t>
            </a:r>
            <a:endParaRPr lang="en-US" sz="3200" dirty="0"/>
          </a:p>
          <a:p>
            <a:pPr algn="ctr"/>
            <a:r>
              <a:rPr lang="en-US" sz="2800" b="1" dirty="0"/>
              <a:t>By Pastor Fee Soliven</a:t>
            </a:r>
            <a:endParaRPr lang="en-US" sz="2800" dirty="0"/>
          </a:p>
          <a:p>
            <a:pPr algn="ctr"/>
            <a:r>
              <a:rPr lang="en-US" sz="3200" b="1" dirty="0"/>
              <a:t>Romans 8:12-17</a:t>
            </a:r>
            <a:endParaRPr lang="en-US" sz="3200" dirty="0"/>
          </a:p>
          <a:p>
            <a:pPr algn="ctr"/>
            <a:r>
              <a:rPr lang="en-US" sz="3200" b="1" dirty="0"/>
              <a:t>Sunday Morning</a:t>
            </a:r>
            <a:endParaRPr lang="en-US" sz="3200" dirty="0"/>
          </a:p>
          <a:p>
            <a:pPr algn="ctr"/>
            <a:r>
              <a:rPr lang="en-US" sz="3200" b="1" dirty="0"/>
              <a:t>September 8, 2019</a:t>
            </a:r>
            <a:endParaRPr lang="en-US" sz="3200" dirty="0"/>
          </a:p>
          <a:p>
            <a:pPr algn="ctr"/>
            <a:r>
              <a:rPr lang="en-US" sz="3200" dirty="0"/>
              <a:t> </a:t>
            </a:r>
          </a:p>
          <a:p>
            <a:pPr algn="ctr"/>
            <a:endParaRPr lang="en-US" sz="3200" dirty="0"/>
          </a:p>
        </p:txBody>
      </p:sp>
      <p:pic>
        <p:nvPicPr>
          <p:cNvPr id="3" name="Picture 2" descr="A group of people standing next to a body of water&#10;&#10;Description automatically generated">
            <a:extLst>
              <a:ext uri="{FF2B5EF4-FFF2-40B4-BE49-F238E27FC236}">
                <a16:creationId xmlns:a16="http://schemas.microsoft.com/office/drawing/2014/main" id="{018B70CE-7EC6-4A90-9335-E5330816AC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399"/>
            <a:ext cx="9144000" cy="4528551"/>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7853778" y="6013339"/>
            <a:ext cx="1290222" cy="96766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dirty="0"/>
              <a:t> We need the Lord for every aspect of our Lives</a:t>
            </a:r>
            <a:endParaRPr lang="en-US" sz="4000" dirty="0"/>
          </a:p>
          <a:p>
            <a:pPr algn="ct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Jesus is the Bread of Life </a:t>
            </a:r>
            <a:endParaRPr lang="en-US" sz="4000" dirty="0"/>
          </a:p>
          <a:p>
            <a:pPr algn="ctr"/>
            <a:r>
              <a:rPr lang="en-US" sz="4000" dirty="0"/>
              <a:t> </a:t>
            </a:r>
          </a:p>
          <a:p>
            <a:pPr algn="ctr"/>
            <a:r>
              <a:rPr lang="en-US" sz="4000" b="1" u="sng" dirty="0"/>
              <a:t>John 6:35</a:t>
            </a:r>
            <a:endParaRPr lang="en-US" sz="4000" u="sng" dirty="0"/>
          </a:p>
          <a:p>
            <a:pPr algn="ctr"/>
            <a:r>
              <a:rPr lang="en-US" sz="4000" dirty="0"/>
              <a:t>"Then Jesus declared, </a:t>
            </a:r>
            <a:r>
              <a:rPr lang="en-US" sz="4000" dirty="0">
                <a:solidFill>
                  <a:srgbClr val="FF0000"/>
                </a:solidFill>
              </a:rPr>
              <a:t>'I am the bread of life. He who comes to me will never go hungry, and he who believes in me will never be thirsty'"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dirty="0"/>
              <a:t>Jesus offers us Living Water </a:t>
            </a:r>
            <a:endParaRPr lang="en-US" sz="4000" dirty="0"/>
          </a:p>
          <a:p>
            <a:pPr algn="ctr"/>
            <a:r>
              <a:rPr lang="en-US" sz="4000" dirty="0"/>
              <a:t> </a:t>
            </a:r>
          </a:p>
          <a:p>
            <a:pPr algn="ctr"/>
            <a:r>
              <a:rPr lang="en-US" sz="4000" b="1" u="sng" dirty="0"/>
              <a:t>John 4:10</a:t>
            </a:r>
            <a:endParaRPr lang="en-US" sz="4000" u="sng" dirty="0"/>
          </a:p>
          <a:p>
            <a:pPr algn="ctr"/>
            <a:r>
              <a:rPr lang="en-US" sz="4000" dirty="0">
                <a:solidFill>
                  <a:srgbClr val="FF0000"/>
                </a:solidFill>
              </a:rPr>
              <a:t>“If you knew the gift of God and who it is that asks you for a drink, you would have asked him and he would have given you living water”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Jesus is the Way, the Truth, </a:t>
            </a:r>
          </a:p>
          <a:p>
            <a:pPr algn="ctr"/>
            <a:r>
              <a:rPr lang="en-US" sz="4000" b="1" dirty="0"/>
              <a:t>and the Life </a:t>
            </a:r>
            <a:endParaRPr lang="en-US" sz="4000" dirty="0"/>
          </a:p>
          <a:p>
            <a:pPr algn="ctr"/>
            <a:r>
              <a:rPr lang="en-US" sz="4000" dirty="0"/>
              <a:t> </a:t>
            </a:r>
          </a:p>
          <a:p>
            <a:pPr algn="ctr"/>
            <a:r>
              <a:rPr lang="en-US" sz="4000" b="1" u="sng" dirty="0"/>
              <a:t>John 14:6</a:t>
            </a:r>
            <a:endParaRPr lang="en-US" sz="4000" u="sng" dirty="0"/>
          </a:p>
          <a:p>
            <a:pPr algn="ctr"/>
            <a:r>
              <a:rPr lang="en-US" sz="4000" dirty="0"/>
              <a:t>“Jesus answered, </a:t>
            </a:r>
            <a:r>
              <a:rPr lang="en-US" sz="4000" dirty="0">
                <a:solidFill>
                  <a:srgbClr val="FF0000"/>
                </a:solidFill>
              </a:rPr>
              <a:t>‘I am the way, the truth, and the life. No one comes to the Father except through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b="1" dirty="0"/>
              <a:t>Jesus is our Savior and Lord </a:t>
            </a:r>
            <a:endParaRPr lang="en-US" sz="3700" dirty="0"/>
          </a:p>
          <a:p>
            <a:pPr algn="ctr"/>
            <a:r>
              <a:rPr lang="en-US" sz="3700" dirty="0"/>
              <a:t> </a:t>
            </a:r>
          </a:p>
          <a:p>
            <a:pPr algn="ctr"/>
            <a:r>
              <a:rPr lang="en-US" sz="3700" b="1" u="sng" dirty="0"/>
              <a:t>Philippians 2:9-11</a:t>
            </a:r>
            <a:endParaRPr lang="en-US" sz="3700" u="sng" dirty="0"/>
          </a:p>
          <a:p>
            <a:pPr algn="ctr"/>
            <a:r>
              <a:rPr lang="en-US" sz="3700" dirty="0"/>
              <a:t>9 “For this reason also, God highly exalted Him, and bestowed on Him the name which is above every name, 10 so that at the name of Jesus every knee will bow, of those who are in heaven and on earth, and under the earth, 11 and that every tongue will confess that Jesus Christ is Lord to the glory of God the Father”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 </a:t>
            </a:r>
            <a:r>
              <a:rPr lang="en-US" sz="4000" b="1" dirty="0"/>
              <a:t>Jesus is our Rock</a:t>
            </a:r>
            <a:endParaRPr lang="en-US" sz="4000" dirty="0"/>
          </a:p>
          <a:p>
            <a:pPr algn="ctr"/>
            <a:endParaRPr lang="en-US" sz="4000" b="1" dirty="0"/>
          </a:p>
          <a:p>
            <a:pPr algn="ctr"/>
            <a:r>
              <a:rPr lang="en-US" sz="4000" b="1" u="sng" dirty="0"/>
              <a:t>1 Corinthians 10:4</a:t>
            </a:r>
            <a:endParaRPr lang="en-US" sz="4000" u="sng" dirty="0"/>
          </a:p>
          <a:p>
            <a:pPr algn="ctr"/>
            <a:r>
              <a:rPr lang="en-US" sz="4000" dirty="0"/>
              <a:t>“For they drank from the spiritual rock that followed them, and the rock was Christ” </a:t>
            </a:r>
          </a:p>
          <a:p>
            <a:pPr algn="ctr"/>
            <a:r>
              <a:rPr lang="en-US" sz="4000" dirty="0"/>
              <a:t> </a:t>
            </a:r>
          </a:p>
          <a:p>
            <a:pPr algn="ct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539704"/>
          </a:xfrm>
          <a:prstGeom prst="rect">
            <a:avLst/>
          </a:prstGeom>
        </p:spPr>
        <p:txBody>
          <a:bodyPr wrap="square">
            <a:spAutoFit/>
          </a:bodyPr>
          <a:lstStyle/>
          <a:p>
            <a:pPr algn="ctr"/>
            <a:r>
              <a:rPr lang="en-US" sz="3600" b="1" dirty="0"/>
              <a:t>Jesus is our Redeemer </a:t>
            </a:r>
            <a:endParaRPr lang="en-US" sz="3600" dirty="0"/>
          </a:p>
          <a:p>
            <a:pPr algn="ctr"/>
            <a:r>
              <a:rPr lang="en-US" sz="3600" dirty="0"/>
              <a:t> </a:t>
            </a:r>
          </a:p>
          <a:p>
            <a:pPr algn="ctr"/>
            <a:r>
              <a:rPr lang="en-US" sz="3600" b="1" u="sng" dirty="0"/>
              <a:t>Job 19:25</a:t>
            </a:r>
            <a:endParaRPr lang="en-US" sz="3600" u="sng" dirty="0"/>
          </a:p>
          <a:p>
            <a:pPr algn="ctr"/>
            <a:r>
              <a:rPr lang="en-US" sz="3600" dirty="0"/>
              <a:t>“And as for me, I know that my Redeemer lives, and at the last will take His stand on the earth”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algn="ctr"/>
            <a:r>
              <a:rPr lang="en-US" sz="4000" b="1" dirty="0"/>
              <a:t>Jesus is the Light of the world</a:t>
            </a:r>
            <a:endParaRPr lang="en-US" sz="4000" dirty="0"/>
          </a:p>
          <a:p>
            <a:pPr algn="ctr"/>
            <a:r>
              <a:rPr lang="en-US" sz="4000" dirty="0"/>
              <a:t> </a:t>
            </a:r>
          </a:p>
          <a:p>
            <a:pPr algn="ctr"/>
            <a:r>
              <a:rPr lang="en-US" sz="4000" b="1" u="sng" dirty="0"/>
              <a:t>John 18:12</a:t>
            </a:r>
            <a:endParaRPr lang="en-US" sz="4000" u="sng" dirty="0"/>
          </a:p>
          <a:p>
            <a:pPr algn="ctr"/>
            <a:r>
              <a:rPr lang="en-US" sz="4000" dirty="0">
                <a:solidFill>
                  <a:srgbClr val="FF0000"/>
                </a:solidFill>
              </a:rPr>
              <a:t>“I am the light of the world. Whoever follows me will never walk in darkness, but will have the light of life”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Jesus is our Peace</a:t>
            </a:r>
            <a:endParaRPr lang="en-US" sz="4000" dirty="0"/>
          </a:p>
          <a:p>
            <a:pPr algn="ctr"/>
            <a:r>
              <a:rPr lang="en-US" sz="4000" dirty="0"/>
              <a:t> </a:t>
            </a:r>
          </a:p>
          <a:p>
            <a:pPr algn="ctr"/>
            <a:r>
              <a:rPr lang="en-US" sz="4000" b="1" u="sng" dirty="0"/>
              <a:t>Ephesians 2:14</a:t>
            </a:r>
            <a:endParaRPr lang="en-US" sz="4000" u="sng" dirty="0"/>
          </a:p>
          <a:p>
            <a:pPr algn="ctr"/>
            <a:r>
              <a:rPr lang="en-US" sz="4000" dirty="0"/>
              <a:t>“For he himself is our peace…” </a:t>
            </a:r>
          </a:p>
          <a:p>
            <a:pPr algn="ctr"/>
            <a:endParaRPr lang="en-US" sz="4000" dirty="0"/>
          </a:p>
        </p:txBody>
      </p:sp>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dirty="0"/>
              <a:t> </a:t>
            </a:r>
            <a:r>
              <a:rPr lang="en-US" sz="4000" b="1" dirty="0"/>
              <a:t>Jesus is the Beginning and the End </a:t>
            </a:r>
            <a:endParaRPr lang="en-US" sz="4000" dirty="0"/>
          </a:p>
          <a:p>
            <a:pPr algn="ctr"/>
            <a:r>
              <a:rPr lang="en-US" sz="4000" b="1" dirty="0"/>
              <a:t> </a:t>
            </a:r>
            <a:endParaRPr lang="en-US" sz="4000" dirty="0"/>
          </a:p>
          <a:p>
            <a:pPr algn="ctr"/>
            <a:r>
              <a:rPr lang="en-US" sz="4000" b="1" u="sng" dirty="0"/>
              <a:t>Revelation 22:13</a:t>
            </a:r>
            <a:endParaRPr lang="en-US" sz="4000" u="sng" dirty="0"/>
          </a:p>
          <a:p>
            <a:pPr algn="ctr"/>
            <a:r>
              <a:rPr lang="en-US" sz="4000" dirty="0"/>
              <a:t>“I am the Alpha and the Omega, the First and the Last, the Beginning and the End”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3800" b="1" u="sng" dirty="0"/>
              <a:t>Romans 8:12-17</a:t>
            </a:r>
            <a:endParaRPr lang="en-US" sz="3800" u="sng" dirty="0"/>
          </a:p>
          <a:p>
            <a:pPr algn="ctr"/>
            <a:r>
              <a:rPr lang="en-US" sz="3800" dirty="0"/>
              <a:t>12 Therefore, brethren, we are debtors--not to the flesh, to live according to the flesh. 13 For if you live according to the flesh you will die; but if by the Spirit you put to death the deeds of the body, you will live. 14 For as many as are led by the Spirit of God, these are sons of God. 15 For you did not receive the spirit of bondage again to fear, but you received the Spirit of adoption by whom we cry out, "Abba, Father." </a:t>
            </a: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dirty="0"/>
              <a:t>Jesus is our Deliverer</a:t>
            </a:r>
            <a:endParaRPr lang="en-US" sz="3600" dirty="0"/>
          </a:p>
          <a:p>
            <a:pPr algn="ctr"/>
            <a:r>
              <a:rPr lang="en-US" sz="3600" b="1" dirty="0"/>
              <a:t> </a:t>
            </a:r>
            <a:endParaRPr lang="en-US" sz="3600" dirty="0"/>
          </a:p>
          <a:p>
            <a:pPr algn="ctr"/>
            <a:r>
              <a:rPr lang="en-US" sz="3600" b="1" u="sng" dirty="0"/>
              <a:t>1 Thessalonians 1:10</a:t>
            </a:r>
          </a:p>
          <a:p>
            <a:pPr algn="ctr"/>
            <a:r>
              <a:rPr lang="en-US" sz="3600" dirty="0"/>
              <a:t>“And to wait for his Son from heaven, whom he raised from the dead, Jesus delivers us from the wrath to come” </a:t>
            </a:r>
          </a:p>
          <a:p>
            <a:pPr algn="ctr"/>
            <a:r>
              <a:rPr lang="en-US" sz="36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dirty="0"/>
              <a:t>Jesus is the Good Shepherd</a:t>
            </a:r>
            <a:endParaRPr lang="en-US" sz="4000" dirty="0"/>
          </a:p>
          <a:p>
            <a:pPr algn="ctr"/>
            <a:r>
              <a:rPr lang="en-US" sz="4000" b="1" dirty="0"/>
              <a:t> </a:t>
            </a:r>
            <a:endParaRPr lang="en-US" sz="4000" dirty="0"/>
          </a:p>
          <a:p>
            <a:pPr algn="ctr"/>
            <a:r>
              <a:rPr lang="en-US" sz="4000" b="1" u="sng" dirty="0"/>
              <a:t>John 10:11</a:t>
            </a:r>
            <a:endParaRPr lang="en-US" sz="4000" u="sng" dirty="0"/>
          </a:p>
          <a:p>
            <a:pPr algn="ctr"/>
            <a:r>
              <a:rPr lang="en-US" sz="4000" dirty="0">
                <a:solidFill>
                  <a:srgbClr val="FF0000"/>
                </a:solidFill>
              </a:rPr>
              <a:t>“I am the good shepherd. The good shepherd lays down his life for the sheep”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018949"/>
          </a:xfrm>
          <a:prstGeom prst="rect">
            <a:avLst/>
          </a:prstGeom>
        </p:spPr>
        <p:txBody>
          <a:bodyPr wrap="square">
            <a:spAutoFit/>
          </a:bodyPr>
          <a:lstStyle/>
          <a:p>
            <a:pPr algn="ctr"/>
            <a:r>
              <a:rPr lang="en-US" sz="4000" b="1" dirty="0"/>
              <a:t>Those who don’t know Christ as Savior are living without God</a:t>
            </a:r>
            <a:endParaRPr lang="en-US" sz="4000" dirty="0"/>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solidFill>
                  <a:srgbClr val="FF0000"/>
                </a:solidFill>
              </a:rPr>
              <a:t> </a:t>
            </a:r>
          </a:p>
          <a:p>
            <a:pPr algn="ctr"/>
            <a:r>
              <a:rPr lang="en-US" sz="4000" dirty="0">
                <a:solidFill>
                  <a:srgbClr val="FF0000"/>
                </a:solidFill>
              </a:rPr>
              <a:t> </a:t>
            </a:r>
          </a:p>
          <a:p>
            <a:pPr algn="ctr"/>
            <a:r>
              <a:rPr lang="en-US" sz="4000" b="1" dirty="0"/>
              <a:t>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0000"/>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0000"/>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95047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u="sng" dirty="0"/>
              <a:t>Hebrews 9:27</a:t>
            </a:r>
            <a:endParaRPr lang="en-US" sz="4000" u="sng" dirty="0"/>
          </a:p>
          <a:p>
            <a:pPr algn="ctr"/>
            <a:r>
              <a:rPr lang="en-US" sz="4000" dirty="0"/>
              <a:t>“And as it is appointed for men to die once, but after this the judgment”</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0000"/>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7632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994966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16 The Spirit Himself bears witness with our spirit that we are children of God, 17 and if children, then heirs--heirs of God and joint heirs with Christ, if indeed we suffer with Him, that we may also be glorified together. </a:t>
            </a:r>
          </a:p>
          <a:p>
            <a:pPr algn="ctr"/>
            <a:r>
              <a:rPr lang="en-US" sz="4000" b="1" dirty="0"/>
              <a:t>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Do you ask the Lord to show you His will, or do you decide each day how you want to live and what you will do?</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The will of God is the principle by which we should live </a:t>
            </a:r>
          </a:p>
          <a:p>
            <a:pPr algn="ctr"/>
            <a:r>
              <a:rPr lang="en-US" sz="4000" b="1" dirty="0"/>
              <a:t>every single day</a:t>
            </a:r>
            <a:endParaRPr lang="en-US" sz="4000" dirty="0"/>
          </a:p>
          <a:p>
            <a:pPr algn="ctr"/>
            <a:r>
              <a:rPr lang="en-US" sz="4000" b="1" dirty="0"/>
              <a:t> </a:t>
            </a:r>
            <a:endParaRPr lang="en-US" sz="4000" dirty="0"/>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1. Allow God to Sanctify You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7494359"/>
          </a:xfrm>
          <a:prstGeom prst="rect">
            <a:avLst/>
          </a:prstGeom>
        </p:spPr>
        <p:txBody>
          <a:bodyPr wrap="square">
            <a:spAutoFit/>
          </a:bodyPr>
          <a:lstStyle/>
          <a:p>
            <a:pPr algn="ctr"/>
            <a:r>
              <a:rPr lang="en-US" sz="3700" b="1" u="sng" dirty="0"/>
              <a:t>1 Peter 3:15-17</a:t>
            </a:r>
            <a:endParaRPr lang="en-US" sz="3700" u="sng" dirty="0"/>
          </a:p>
          <a:p>
            <a:pPr algn="ctr"/>
            <a:r>
              <a:rPr lang="en-US" sz="3700" dirty="0"/>
              <a:t>15 But sanctify the Lord God in your hearts, and always be ready to give a defense to everyone who asks you a reason for the hope that is in you, with meekness and fear; 16 having a good conscience, that when they defame you as evildoers, those who revile your good conduct in Christ may be ashamed. 17 For it is better, if it is the will of God, to suffer for doing good than for doing evil. </a:t>
            </a:r>
          </a:p>
          <a:p>
            <a:pPr algn="ctr"/>
            <a:r>
              <a:rPr lang="en-US" sz="3700" b="1" dirty="0"/>
              <a:t> </a:t>
            </a:r>
            <a:endParaRPr lang="en-US" sz="3700" dirty="0"/>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24113</TotalTime>
  <Words>935</Words>
  <Application>Microsoft Office PowerPoint</Application>
  <PresentationFormat>On-screen Show (4:3)</PresentationFormat>
  <Paragraphs>200</Paragraphs>
  <Slides>44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1539</cp:revision>
  <dcterms:created xsi:type="dcterms:W3CDTF">2013-06-05T21:04:28Z</dcterms:created>
  <dcterms:modified xsi:type="dcterms:W3CDTF">2019-09-08T22:44:44Z</dcterms:modified>
</cp:coreProperties>
</file>