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5"/>
  </p:notesMasterIdLst>
  <p:sldIdLst>
    <p:sldId id="1049" r:id="rId4"/>
    <p:sldId id="698" r:id="rId5"/>
    <p:sldId id="258" r:id="rId6"/>
    <p:sldId id="894" r:id="rId7"/>
    <p:sldId id="617" r:id="rId8"/>
    <p:sldId id="974" r:id="rId9"/>
    <p:sldId id="841" r:id="rId10"/>
    <p:sldId id="1340" r:id="rId11"/>
    <p:sldId id="843" r:id="rId12"/>
    <p:sldId id="842" r:id="rId13"/>
    <p:sldId id="848" r:id="rId14"/>
    <p:sldId id="844" r:id="rId15"/>
    <p:sldId id="846" r:id="rId16"/>
    <p:sldId id="615" r:id="rId17"/>
    <p:sldId id="882" r:id="rId18"/>
    <p:sldId id="883" r:id="rId19"/>
    <p:sldId id="259" r:id="rId20"/>
    <p:sldId id="1021" r:id="rId21"/>
    <p:sldId id="884" r:id="rId22"/>
    <p:sldId id="838" r:id="rId23"/>
    <p:sldId id="839" r:id="rId24"/>
    <p:sldId id="616" r:id="rId25"/>
    <p:sldId id="260" r:id="rId26"/>
    <p:sldId id="704" r:id="rId27"/>
    <p:sldId id="706" r:id="rId28"/>
    <p:sldId id="991" r:id="rId29"/>
    <p:sldId id="1046" r:id="rId30"/>
    <p:sldId id="1047" r:id="rId31"/>
    <p:sldId id="992" r:id="rId32"/>
    <p:sldId id="993" r:id="rId33"/>
    <p:sldId id="1005" r:id="rId34"/>
    <p:sldId id="1041" r:id="rId35"/>
    <p:sldId id="1007" r:id="rId36"/>
    <p:sldId id="1031" r:id="rId37"/>
    <p:sldId id="1032" r:id="rId38"/>
    <p:sldId id="1349" r:id="rId39"/>
    <p:sldId id="1341" r:id="rId40"/>
    <p:sldId id="1345" r:id="rId41"/>
    <p:sldId id="1346" r:id="rId42"/>
    <p:sldId id="134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9/26/2019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9/26/2019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9/26/2019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9/26/2019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9/26/2019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9/26/2019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8302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7943374"/>
          </a:xfrm>
          <a:prstGeom prst="rect">
            <a:avLst/>
          </a:prstGeom>
        </p:spPr>
        <p:txBody>
          <a:bodyPr wrap="square">
            <a:spAutoFit/>
          </a:bodyPr>
          <a:lstStyle/>
          <a:p>
            <a:pPr algn="ctr"/>
            <a:r>
              <a:rPr lang="en-US" sz="4000" b="1" dirty="0"/>
              <a:t>62 And Jesus said, "I am. And you will see the Son of Man sitting at the right hand of the Power, and coming with the clouds of heaven."</a:t>
            </a:r>
            <a:endParaRPr lang="en-US" sz="4000" dirty="0"/>
          </a:p>
          <a:p>
            <a:pPr algn="ctr"/>
            <a:r>
              <a:rPr lang="en-US" sz="4000" dirty="0"/>
              <a:t> </a:t>
            </a:r>
          </a:p>
          <a:p>
            <a:pPr lvl="0" algn="ctr">
              <a:defRPr/>
            </a:pPr>
            <a:r>
              <a:rPr lang="en-US" sz="4000" dirty="0">
                <a:solidFill>
                  <a:prstClr val="black"/>
                </a:solidFill>
              </a:rPr>
              <a:t> </a:t>
            </a:r>
          </a:p>
          <a:p>
            <a:pPr lvl="0" algn="ctr">
              <a:defRPr/>
            </a:pPr>
            <a:r>
              <a:rPr lang="en-US" sz="4000" b="1" dirty="0">
                <a:solidFill>
                  <a:prstClr val="black"/>
                </a:solidFill>
              </a:rPr>
              <a:t> </a:t>
            </a:r>
            <a:endParaRPr lang="en-US" sz="4000" dirty="0">
              <a:solidFill>
                <a:prstClr val="black"/>
              </a:solidFill>
            </a:endParaRP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endParaRPr lang="en-US" sz="4000" dirty="0">
              <a:solidFill>
                <a:srgbClr val="FF0000"/>
              </a:solidFill>
            </a:endParaRPr>
          </a:p>
          <a:p>
            <a:pPr lvl="0" algn="ctr">
              <a:defRPr/>
            </a:pPr>
            <a:endParaRPr lang="en-US" sz="4000" dirty="0">
              <a:solidFill>
                <a:srgbClr val="FF0000"/>
              </a:solidFill>
            </a:endParaRPr>
          </a:p>
          <a:p>
            <a:pPr lvl="0" algn="ctr">
              <a:defRPr/>
            </a:pPr>
            <a:r>
              <a:rPr lang="en-US" sz="4000" b="1" dirty="0">
                <a:solidFill>
                  <a:srgbClr val="FF0000"/>
                </a:solidFill>
              </a:rPr>
              <a:t> </a:t>
            </a:r>
            <a:endParaRPr lang="en-US" sz="4000" dirty="0">
              <a:solidFill>
                <a:srgbClr val="FF0000"/>
              </a:solidFill>
            </a:endParaRP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algn="ctr"/>
            <a:r>
              <a:rPr lang="en-US" sz="4000" b="1" dirty="0"/>
              <a:t> </a:t>
            </a:r>
            <a:endParaRPr lang="en-US" sz="4000" dirty="0"/>
          </a:p>
          <a:p>
            <a:pPr algn="ctr"/>
            <a:endParaRPr lang="en-US" sz="4000" dirty="0"/>
          </a:p>
          <a:p>
            <a:pPr algn="ctr"/>
            <a:r>
              <a:rPr lang="en-US" sz="4000" b="1" dirty="0"/>
              <a:t> </a:t>
            </a:r>
          </a:p>
          <a:p>
            <a:pPr algn="ctr"/>
            <a:endParaRPr lang="en-US" sz="4000" b="1" dirty="0"/>
          </a:p>
          <a:p>
            <a:pPr algn="ctr"/>
            <a:r>
              <a:rPr lang="en-US" sz="4000" b="1" dirty="0"/>
              <a:t> </a:t>
            </a:r>
          </a:p>
          <a:p>
            <a:pPr algn="ctr"/>
            <a:endParaRPr lang="en-US" sz="4000" dirty="0"/>
          </a:p>
          <a:p>
            <a:pPr algn="ctr"/>
            <a:r>
              <a:rPr lang="en-US" sz="4000" b="1" dirty="0"/>
              <a:t> </a:t>
            </a:r>
            <a:endParaRPr lang="en-US" sz="4000" dirty="0"/>
          </a:p>
          <a:p>
            <a:pPr algn="ctr"/>
            <a:endParaRPr lang="en-US" sz="4000" dirty="0">
              <a:solidFill>
                <a:srgbClr val="FF0000"/>
              </a:solidFill>
            </a:endParaRPr>
          </a:p>
          <a:p>
            <a:pPr algn="ct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endParaRPr lang="en-US" sz="4000" dirty="0"/>
          </a:p>
          <a:p>
            <a:pPr algn="ctr"/>
            <a:r>
              <a:rPr lang="en-US" sz="4000" b="1" dirty="0"/>
              <a:t> </a:t>
            </a:r>
            <a:endParaRPr lang="en-US" sz="4000" dirty="0"/>
          </a:p>
          <a:p>
            <a:pPr algn="ctr"/>
            <a:r>
              <a:rPr lang="en-US" sz="4000" dirty="0"/>
              <a:t> </a:t>
            </a:r>
          </a:p>
          <a:p>
            <a:pPr algn="ctr"/>
            <a:endParaRPr lang="en-US" sz="4000" dirty="0">
              <a:solidFill>
                <a:srgbClr val="FF0000"/>
              </a:solidFill>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Mark 14:47-62</a:t>
            </a:r>
            <a:endParaRPr lang="en-US" sz="4000" u="sng" dirty="0"/>
          </a:p>
          <a:p>
            <a:pPr algn="ctr"/>
            <a:r>
              <a:rPr lang="en-US" sz="4000" b="1" dirty="0"/>
              <a:t>47 And one of those who stood by drew his sword and struck the servant of the high priest, and cut off his ear.</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u="sng" dirty="0"/>
              <a:t> </a:t>
            </a:r>
            <a:r>
              <a:rPr lang="en-US" sz="4000" b="1" u="sng" dirty="0"/>
              <a:t>Luke 22:51</a:t>
            </a:r>
            <a:endParaRPr lang="en-US" sz="4000" u="sng" dirty="0"/>
          </a:p>
          <a:p>
            <a:pPr algn="ctr"/>
            <a:r>
              <a:rPr lang="en-US" sz="4000" dirty="0"/>
              <a:t>But Jesus answered and said, </a:t>
            </a:r>
            <a:r>
              <a:rPr lang="en-US" sz="4000" dirty="0">
                <a:solidFill>
                  <a:srgbClr val="FF0000"/>
                </a:solidFill>
              </a:rPr>
              <a:t>"Permit even this." And He touched his ear and healed him. </a:t>
            </a:r>
          </a:p>
          <a:p>
            <a:pPr algn="ctr"/>
            <a:r>
              <a:rPr lang="en-US" sz="4000" dirty="0"/>
              <a:t> </a:t>
            </a:r>
          </a:p>
          <a:p>
            <a:pPr algn="ctr"/>
            <a:r>
              <a:rPr lang="en-US" sz="4000" dirty="0"/>
              <a:t> </a:t>
            </a:r>
          </a:p>
          <a:p>
            <a:pPr algn="ctr"/>
            <a:r>
              <a:rPr lang="en-US" sz="4000" dirty="0"/>
              <a:t> </a:t>
            </a: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 </a:t>
            </a:r>
            <a:r>
              <a:rPr lang="en-US" sz="4000" b="1" dirty="0"/>
              <a:t>48 Then Jesus answered and said to them, </a:t>
            </a:r>
            <a:r>
              <a:rPr lang="en-US" sz="4000" b="1" dirty="0">
                <a:solidFill>
                  <a:srgbClr val="FF0000"/>
                </a:solidFill>
              </a:rPr>
              <a:t>"Have you come out, as against a robber, with swords and clubs to take Me? </a:t>
            </a:r>
            <a:r>
              <a:rPr lang="en-US" sz="4000" b="1" dirty="0"/>
              <a:t>49 </a:t>
            </a:r>
            <a:r>
              <a:rPr lang="en-US" sz="4000" b="1" dirty="0">
                <a:solidFill>
                  <a:srgbClr val="FF0000"/>
                </a:solidFill>
              </a:rPr>
              <a:t>I was daily with you in the temple teaching, and you did not take Me. But the Scriptures must be fulfilled." </a:t>
            </a:r>
            <a:endParaRPr lang="en-US" sz="4000" dirty="0">
              <a:solidFill>
                <a:srgbClr val="FF0000"/>
              </a:solidFill>
            </a:endParaRPr>
          </a:p>
          <a:p>
            <a:pPr algn="ctr"/>
            <a:r>
              <a:rPr lang="en-US" sz="4000" u="sng" dirty="0"/>
              <a:t> </a:t>
            </a:r>
          </a:p>
          <a:p>
            <a:pPr algn="ctr"/>
            <a:endParaRPr lang="en-US" sz="40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Psalm 22:7-13</a:t>
            </a:r>
            <a:endParaRPr lang="en-US" sz="4000" u="sng" dirty="0"/>
          </a:p>
          <a:p>
            <a:pPr algn="ctr"/>
            <a:r>
              <a:rPr lang="en-US" sz="4000" dirty="0"/>
              <a:t>7 All those who see Me ridicule Me; They shoot out the lip, they shake the head, saying, 8 "He trusted in the LORD, let Him rescue Him; Let Him deliver Him, since He delights in Him!" 9 But You are He who took Me out of the womb; You made Me trust while on My mother's breasts.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10 I was cast upon You from birth. From My mother's womb You have been My God. 11 Be not far from Me, For trouble is near; For there is none to help. 12 Many bulls have surrounded Me; Strong bulls of Bashan have encircled Me. 13 They gape at Me with their mouths, Like a raging and roaring lion. </a:t>
            </a:r>
          </a:p>
          <a:p>
            <a:pPr algn="ctr"/>
            <a:r>
              <a:rPr lang="en-US" sz="4000" dirty="0"/>
              <a:t> </a:t>
            </a:r>
          </a:p>
          <a:p>
            <a:pPr algn="ct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Isaiah 50:6</a:t>
            </a:r>
            <a:endParaRPr lang="en-US" sz="4000" u="sng" dirty="0"/>
          </a:p>
          <a:p>
            <a:pPr algn="ctr"/>
            <a:r>
              <a:rPr lang="en-US" sz="4000" dirty="0"/>
              <a:t>“I gave My back to those who struck Me, And My cheeks to those who plucked out the beard; I did not hide My face from shame and spitting.”</a:t>
            </a:r>
          </a:p>
          <a:p>
            <a:pPr algn="ctr"/>
            <a:r>
              <a:rPr lang="en-US" sz="4000" dirty="0"/>
              <a:t> </a:t>
            </a:r>
          </a:p>
          <a:p>
            <a:pPr algn="ctr"/>
            <a:r>
              <a:rPr lang="en-US" sz="4000" dirty="0"/>
              <a:t> </a:t>
            </a:r>
          </a:p>
          <a:p>
            <a:pPr algn="ctr"/>
            <a:r>
              <a:rPr lang="en-US" sz="4000" b="1" dirty="0"/>
              <a:t> </a:t>
            </a:r>
            <a:endParaRPr lang="en-US" sz="4000" dirty="0"/>
          </a:p>
          <a:p>
            <a:pPr algn="ctr"/>
            <a:r>
              <a:rPr lang="en-US" sz="4000" dirty="0">
                <a:solidFill>
                  <a:srgbClr val="FF0000"/>
                </a:solidFill>
              </a:rPr>
              <a:t>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50 Then they all forsook Him and fled.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51 Now a certain young man followed Him, having a linen cloth thrown around his naked body. And the young men laid hold of him, 52 and he left the linen cloth and fled from them naked.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53 And they led Jesus away to the high priest; and with him were assembled all the chief priests, the elders, and the scribes.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John 11:49-50</a:t>
            </a:r>
            <a:endParaRPr lang="en-US" sz="4000" u="sng" dirty="0"/>
          </a:p>
          <a:p>
            <a:pPr algn="ctr"/>
            <a:r>
              <a:rPr lang="en-US" sz="4000" dirty="0"/>
              <a:t>49 And one of them, Caiaphas, being high priest that year, said to them, "You know nothing at all, 50 nor do you consider that it is expedient for us that one man should die for the people, and not that the whole nation should perish."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u="sng" dirty="0"/>
              <a:t> </a:t>
            </a:r>
            <a:r>
              <a:rPr lang="en-US" sz="4000" b="1" u="sng" dirty="0"/>
              <a:t>John 18:12-24</a:t>
            </a:r>
            <a:endParaRPr lang="en-US" sz="4000" u="sng" dirty="0"/>
          </a:p>
          <a:p>
            <a:pPr algn="ctr"/>
            <a:r>
              <a:rPr lang="en-US" sz="4000" dirty="0"/>
              <a:t>12 Then the detachment of troops and the captain and the officers of the Jews arrested Jesus and bound Him. </a:t>
            </a:r>
          </a:p>
          <a:p>
            <a:pPr algn="ctr"/>
            <a:r>
              <a:rPr lang="en-US" sz="4000" dirty="0"/>
              <a:t>13 And they led Him away to Annas first, for he was the father-in-law of Caiaphas who was high priest that year. 14 Now it was Caiaphas who advised the Jews that it was expedient that one man should die for the people.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863417"/>
          </a:xfrm>
          <a:prstGeom prst="rect">
            <a:avLst/>
          </a:prstGeom>
        </p:spPr>
        <p:txBody>
          <a:bodyPr wrap="square">
            <a:spAutoFit/>
          </a:bodyPr>
          <a:lstStyle/>
          <a:p>
            <a:pPr algn="ctr"/>
            <a:r>
              <a:rPr lang="en-US" sz="4000" u="sng" dirty="0"/>
              <a:t> </a:t>
            </a:r>
            <a:r>
              <a:rPr lang="en-US" sz="4000" dirty="0"/>
              <a:t> 15 And Simon Peter followed Jesus, and so did another disciple. Now that disciple was known to the high priest, and went with Jesus into the courtyard of the high priest. 16 But Peter stood at the door outside. Then the other disciple, who was known to the high priest, went out and spoke to her who kept the door, and brought Peter in. </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dirty="0"/>
              <a:t>17 Then the servant girl who kept the door said to Peter, "You are not also one of this Man's disciples, are you?" He said, "I am not." 18 And the servants and officers who had made a fire of coals stood there, for it was cold, and they warmed themselves. And Peter stood with them and warmed himself.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19 The high priest then asked Jesus about His disciples and His doctrine. 20 Jesus answered him, "I spoke openly to the world. I always taught in synagogues and in the temple, where the Jews always meet, and in secret I have said nothing. 21 Why do you ask Me? Ask those who have heard Me what I said to them. Indeed they know what I said."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1172289"/>
          </a:xfrm>
          <a:prstGeom prst="rect">
            <a:avLst/>
          </a:prstGeom>
        </p:spPr>
        <p:txBody>
          <a:bodyPr wrap="square">
            <a:spAutoFit/>
          </a:bodyPr>
          <a:lstStyle/>
          <a:p>
            <a:pPr algn="ctr"/>
            <a:r>
              <a:rPr lang="en-US" sz="4000" dirty="0"/>
              <a:t>22 And when He had said these things, one of the officers who stood by struck Jesus with the palm of his hand, saying, "Do You answer the high priest like that?" 23 Jesus answered him, "If I have spoken evil, bear witness of the evil; but if well, why do you strike Me?" 24 Then Annas sent Him bound to Caiaphas the high priest. </a:t>
            </a:r>
          </a:p>
          <a:p>
            <a:pPr algn="ctr"/>
            <a:r>
              <a:rPr lang="en-US" sz="4000" b="1" dirty="0">
                <a:solidFill>
                  <a:srgbClr val="FF0000"/>
                </a:solidFill>
              </a:rPr>
              <a:t> </a:t>
            </a:r>
            <a:endParaRPr lang="en-US" sz="4000" dirty="0">
              <a:solidFill>
                <a:srgbClr val="FF0000"/>
              </a:solidFill>
            </a:endParaRPr>
          </a:p>
          <a:p>
            <a:pPr algn="ctr"/>
            <a:r>
              <a:rPr lang="en-US" sz="4000" dirty="0"/>
              <a:t> </a:t>
            </a:r>
          </a:p>
          <a:p>
            <a:pPr algn="ctr"/>
            <a:r>
              <a:rPr lang="en-US" sz="4000" dirty="0"/>
              <a:t> </a:t>
            </a:r>
          </a:p>
          <a:p>
            <a:pPr algn="ctr"/>
            <a:r>
              <a:rPr lang="en-US" sz="4000" u="sng" dirty="0"/>
              <a:t> </a:t>
            </a:r>
          </a:p>
          <a:p>
            <a:pPr algn="ctr"/>
            <a:r>
              <a:rPr lang="en-US" sz="4000" dirty="0">
                <a:solidFill>
                  <a:srgbClr val="FF0000"/>
                </a:solidFill>
              </a:rPr>
              <a:t> </a:t>
            </a:r>
          </a:p>
          <a:p>
            <a:pPr algn="ctr"/>
            <a:r>
              <a:rPr lang="en-US" sz="4000" dirty="0">
                <a:solidFill>
                  <a:srgbClr val="FF0000"/>
                </a:solidFill>
              </a:rPr>
              <a:t> </a:t>
            </a:r>
          </a:p>
          <a:p>
            <a:pPr algn="ctr"/>
            <a:r>
              <a:rPr lang="en-US" sz="4000" dirty="0">
                <a:solidFill>
                  <a:srgbClr val="FF0000"/>
                </a:solidFill>
              </a:rPr>
              <a:t> </a:t>
            </a:r>
          </a:p>
          <a:p>
            <a:pPr algn="ctr"/>
            <a:r>
              <a:rPr lang="en-US" sz="4000" dirty="0">
                <a:solidFill>
                  <a:srgbClr val="FF0000"/>
                </a:solidFill>
              </a:rPr>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54 But Peter followed Him at a distance, right into the courtyard of the high priest. And he sat with the servants and warmed himself at the fire.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b="1" u="sng" dirty="0"/>
              <a:t>John 18:15-16</a:t>
            </a:r>
            <a:endParaRPr lang="en-US" sz="4000" u="sng" dirty="0"/>
          </a:p>
          <a:p>
            <a:pPr algn="ctr"/>
            <a:r>
              <a:rPr lang="en-US" sz="4000" dirty="0"/>
              <a:t>15 And Simon Peter followed Jesus, and so did another disciple. Now that disciple was known to the high priest, and went with Jesus into the courtyard of the high priest. 16 But Peter stood at the door outside. Then the other disciple, who was known to the high priest, went out and spoke to her who kept the door, and brought Peter in.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526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dirty="0"/>
              <a:t>55 Now the chief priests and all the council sought testimony against Jesus to put Him to death, but found none. 56 For many bore false witness against Him, but their testimonies did not agree. </a:t>
            </a:r>
            <a:endParaRPr lang="en-US" sz="4000" dirty="0"/>
          </a:p>
          <a:p>
            <a:pPr algn="ctr"/>
            <a:r>
              <a:rPr lang="en-US" sz="4000" b="1" dirty="0"/>
              <a:t> </a:t>
            </a: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8701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Exodus 20:16</a:t>
            </a:r>
            <a:endParaRPr lang="en-US" sz="4000" dirty="0"/>
          </a:p>
          <a:p>
            <a:pPr algn="ctr"/>
            <a:r>
              <a:rPr lang="en-US" sz="4000" dirty="0"/>
              <a:t>“Do not testify falsely”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Jesus has all Power and Glory</a:t>
            </a:r>
            <a:endParaRPr lang="en-US" sz="3200" dirty="0"/>
          </a:p>
          <a:p>
            <a:pPr algn="ctr"/>
            <a:r>
              <a:rPr lang="en-US" sz="2800" b="1" dirty="0"/>
              <a:t>By Pastor Fee Soliven</a:t>
            </a:r>
            <a:endParaRPr lang="en-US" sz="2800" dirty="0"/>
          </a:p>
          <a:p>
            <a:pPr algn="ctr"/>
            <a:r>
              <a:rPr lang="en-US" sz="3200" b="1" dirty="0"/>
              <a:t>Mark 14:47-62</a:t>
            </a:r>
            <a:endParaRPr lang="en-US" sz="3200" dirty="0"/>
          </a:p>
          <a:p>
            <a:pPr algn="ctr"/>
            <a:r>
              <a:rPr lang="en-US" sz="3200" b="1" dirty="0"/>
              <a:t>Wednesday Evening</a:t>
            </a:r>
            <a:endParaRPr lang="en-US" sz="3200" dirty="0"/>
          </a:p>
          <a:p>
            <a:pPr algn="ctr"/>
            <a:r>
              <a:rPr lang="en-US" sz="3200" b="1" dirty="0"/>
              <a:t>September 25, 2019</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dirty="0"/>
              <a:t>57 Then some rose up and bore false witness against Him, saying, 58 "We heard Him say, </a:t>
            </a:r>
            <a:r>
              <a:rPr lang="en-US" sz="4000" b="1" dirty="0">
                <a:solidFill>
                  <a:srgbClr val="FF0000"/>
                </a:solidFill>
              </a:rPr>
              <a:t>'I will destroy this temple that is made with hands, and within three days I will build another made without hands.' " </a:t>
            </a:r>
            <a:r>
              <a:rPr lang="en-US" sz="4000" b="1" dirty="0"/>
              <a:t>59 But not even then did their testimony agree. </a:t>
            </a:r>
            <a:endParaRPr lang="en-US" sz="4000" dirty="0"/>
          </a:p>
          <a:p>
            <a:pPr algn="ctr"/>
            <a:r>
              <a:rPr lang="en-US" sz="4000" b="1" dirty="0"/>
              <a:t> </a:t>
            </a:r>
            <a:endParaRPr lang="en-US" sz="4000" dirty="0"/>
          </a:p>
          <a:p>
            <a:pPr algn="ctr"/>
            <a:r>
              <a:rPr lang="en-US" sz="4000" b="1"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9431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60 And the high priest stood up in the midst and asked Jesus, saying, "Do You answer nothing? What is it these men testify against You?"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878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61 But He kept silent and answered nothing. Again the high priest asked Him, saying to Him, "Are You the Christ, the Son of the Blessed?" </a:t>
            </a:r>
            <a:endParaRPr lang="en-US" sz="4000" dirty="0"/>
          </a:p>
          <a:p>
            <a:pPr algn="ctr"/>
            <a:r>
              <a:rPr lang="en-US" sz="4000" b="1" dirty="0"/>
              <a:t> </a:t>
            </a:r>
            <a:endParaRPr lang="en-US" sz="4000" dirty="0"/>
          </a:p>
          <a:p>
            <a:pPr algn="ct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81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Isaiah 53:7</a:t>
            </a:r>
            <a:endParaRPr lang="en-US" sz="4000" u="sng" dirty="0"/>
          </a:p>
          <a:p>
            <a:pPr algn="ctr"/>
            <a:r>
              <a:rPr lang="en-US" sz="4000" dirty="0"/>
              <a:t>“He was oppressed and He was afflicted, Yet He opened not His mouth; He was led as a lamb to the slaughter, And as a sheep before its shearers is silent, So He opened not His mouth.”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274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dirty="0"/>
              <a:t> </a:t>
            </a:r>
            <a:r>
              <a:rPr lang="en-US" sz="4000" b="1" dirty="0"/>
              <a:t>“Are you the Messiah?”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132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 Leviticus 5:1</a:t>
            </a:r>
            <a:endParaRPr lang="en-US" sz="4000" u="sng" dirty="0"/>
          </a:p>
          <a:p>
            <a:pPr algn="ctr"/>
            <a:r>
              <a:rPr lang="en-US" sz="4000" dirty="0"/>
              <a:t>“If a person sins in hearing the utterance of an oath, and is a witness, whether he has seen or known of the matter--if he does not tell it, he bears guilt.”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691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lang="en-US" sz="4000" u="sng" dirty="0"/>
              <a:t> </a:t>
            </a:r>
            <a:r>
              <a:rPr lang="en-US" sz="4000" b="1" u="sng" dirty="0"/>
              <a:t>Matthew 26:63-65</a:t>
            </a:r>
            <a:endParaRPr lang="en-US" sz="4000" u="sng" dirty="0"/>
          </a:p>
          <a:p>
            <a:pPr algn="ctr"/>
            <a:r>
              <a:rPr lang="en-US" sz="4000" dirty="0"/>
              <a:t>63 But Jesus kept silent. And the high priest answered and said to Him, "I put You under oath by the living God: Tell us if You are the Christ, the Son of God!" 64 Jesus said to him, </a:t>
            </a:r>
            <a:r>
              <a:rPr lang="en-US" sz="4000" dirty="0">
                <a:solidFill>
                  <a:srgbClr val="FF0000"/>
                </a:solidFill>
              </a:rPr>
              <a:t>"It is as you said. Nevertheless, I say to you, hereafter you will see the Son of Man sitting at the right hand of the Power, and coming on the clouds of heaven."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0806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dirty="0"/>
              <a:t>65 Then the high priest tore his clothes, saying, "He has spoken blasphemy! What further need do we have of witnesses? Look, now you have heard His blasphemy</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4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dirty="0"/>
              <a:t>62 And Jesus said, </a:t>
            </a:r>
            <a:r>
              <a:rPr lang="en-US" sz="4000" b="1" dirty="0">
                <a:solidFill>
                  <a:srgbClr val="FF0000"/>
                </a:solidFill>
              </a:rPr>
              <a:t>"I am. And you will see the Son of Man sitting at the right hand of the Power, and coming with the clouds of heaven."</a:t>
            </a:r>
            <a:endParaRPr lang="en-US" sz="4000" dirty="0">
              <a:solidFill>
                <a:srgbClr val="FF0000"/>
              </a:solidFill>
            </a:endParaRP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0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Psalm 110:1</a:t>
            </a:r>
            <a:endParaRPr lang="en-US" sz="4000" u="sng" dirty="0"/>
          </a:p>
          <a:p>
            <a:pPr algn="ctr"/>
            <a:r>
              <a:rPr lang="en-US" sz="4000" dirty="0"/>
              <a:t>“The LORD said to my Lord, "Sit at My right hand, Till I make Your enemies Your footstool."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0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u="sng" dirty="0"/>
              <a:t> Mark 14:47-62</a:t>
            </a:r>
            <a:endParaRPr lang="en-US" sz="4000" u="sng" dirty="0"/>
          </a:p>
          <a:p>
            <a:pPr algn="ctr"/>
            <a:r>
              <a:rPr lang="en-US" sz="4000" b="1" dirty="0"/>
              <a:t>47 And one of those who stood by drew his sword and struck the servant of the high priest, and cut off his ear.48 Then Jesus answered and said to them, </a:t>
            </a:r>
            <a:r>
              <a:rPr lang="en-US" sz="4000" b="1" dirty="0">
                <a:solidFill>
                  <a:srgbClr val="FF0000"/>
                </a:solidFill>
              </a:rPr>
              <a:t>"Have you come out, as against a robber, with swords and clubs to take Me? </a:t>
            </a:r>
            <a:r>
              <a:rPr lang="en-US" sz="4000" b="1" dirty="0"/>
              <a:t>49 </a:t>
            </a:r>
            <a:r>
              <a:rPr lang="en-US" sz="4000" b="1" dirty="0">
                <a:solidFill>
                  <a:srgbClr val="FF0000"/>
                </a:solidFill>
              </a:rPr>
              <a:t>I was daily with you in the temple teaching, and you did not take Me. But the Scriptures must be fulfilled." </a:t>
            </a:r>
            <a:endParaRPr lang="en-US" sz="4000" dirty="0">
              <a:solidFill>
                <a:srgbClr val="FF0000"/>
              </a:solidFill>
            </a:endParaRPr>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0341293"/>
          </a:xfrm>
          <a:prstGeom prst="rect">
            <a:avLst/>
          </a:prstGeom>
        </p:spPr>
        <p:txBody>
          <a:bodyPr wrap="square">
            <a:spAutoFit/>
          </a:bodyPr>
          <a:lstStyle/>
          <a:p>
            <a:pPr algn="ctr"/>
            <a:r>
              <a:rPr kumimoji="0" lang="en-US" sz="3700" b="0" i="0" u="sng" strike="noStrike" kern="1200" cap="none" spc="0" normalizeH="0" baseline="0" noProof="0" dirty="0">
                <a:ln>
                  <a:noFill/>
                </a:ln>
                <a:solidFill>
                  <a:prstClr val="black"/>
                </a:solidFill>
                <a:effectLst/>
                <a:uLnTx/>
                <a:uFillTx/>
                <a:latin typeface="Calibri"/>
              </a:rPr>
              <a:t> </a:t>
            </a:r>
            <a:r>
              <a:rPr lang="en-US" sz="3700" b="1" u="sng" dirty="0"/>
              <a:t>Daniel 7:13-14</a:t>
            </a:r>
            <a:endParaRPr lang="en-US" sz="3700" u="sng" dirty="0"/>
          </a:p>
          <a:p>
            <a:pPr algn="ctr"/>
            <a:r>
              <a:rPr lang="en-US" sz="3700" dirty="0"/>
              <a:t>13 "I was watching in the night visions, And behold, One like the Son of Man, Coming with the clouds of heaven! He came to the Ancient of Days, And they brought Him near before Him. 14 Then to Him was given dominion and glory and a kingdom, That all peoples, nations, and languages should serve Him. His dominion is an everlasting dominion, Which shall not pass away, And His kingdom the one Which shall not be destroyed. </a:t>
            </a:r>
          </a:p>
          <a:p>
            <a:pPr algn="ctr"/>
            <a:r>
              <a:rPr lang="en-US" sz="3700" dirty="0"/>
              <a:t> </a:t>
            </a:r>
          </a:p>
          <a:p>
            <a:pPr algn="ctr"/>
            <a:endParaRPr lang="en-US" sz="3700" dirty="0"/>
          </a:p>
          <a:p>
            <a:pPr algn="ctr"/>
            <a:r>
              <a:rPr lang="en-US" sz="3700" dirty="0"/>
              <a:t> </a:t>
            </a:r>
          </a:p>
          <a:p>
            <a:pPr algn="ctr"/>
            <a:r>
              <a:rPr lang="en-US" sz="3700" dirty="0"/>
              <a:t>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927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dirty="0"/>
              <a:t> </a:t>
            </a:r>
            <a:r>
              <a:rPr lang="en-US" sz="4000" b="1" dirty="0"/>
              <a:t>50 Then they all forsook Him and fled. 51 Now a certain young man followed Him, having a linen cloth thrown around his naked body. And the young men laid hold of him, 52 and he left the linen cloth and fled from them naked. </a:t>
            </a:r>
            <a:endParaRPr lang="en-US" sz="4000" dirty="0"/>
          </a:p>
          <a:p>
            <a:pPr algn="ctr"/>
            <a:r>
              <a:rPr lang="en-US" sz="4000" b="1" dirty="0"/>
              <a:t> </a:t>
            </a:r>
            <a:endParaRPr lang="en-US" sz="4000" dirty="0"/>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53 And they led Jesus away to the high priest; and with him were assembled all the chief priests, the elders, and the scribes. 54 But Peter followed Him at a distance, right into the courtyard of the high priest. And he sat with the servants and warmed himself at the fire. </a:t>
            </a:r>
            <a:endParaRPr lang="en-US" sz="4000" dirty="0"/>
          </a:p>
          <a:p>
            <a:pPr algn="ctr"/>
            <a:r>
              <a:rPr lang="en-US" sz="4000" b="1" dirty="0"/>
              <a:t> </a:t>
            </a:r>
            <a:endParaRPr lang="en-US" sz="4000" dirty="0"/>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55 Now the chief priests and all the council sought testimony against Jesus to put Him to death, but found none. 56 For many bore false witness against Him, but their testimonies did not agree. </a:t>
            </a:r>
            <a:endParaRPr lang="en-US" sz="4000" dirty="0"/>
          </a:p>
          <a:p>
            <a:pPr algn="ctr"/>
            <a:r>
              <a:rPr lang="en-US" sz="4000" b="1" dirty="0"/>
              <a:t> </a:t>
            </a:r>
            <a:endParaRPr lang="en-US" sz="4000" dirty="0"/>
          </a:p>
          <a:p>
            <a:pPr algn="ctr"/>
            <a:r>
              <a:rPr lang="en-US" sz="4000" dirty="0"/>
              <a:t> </a:t>
            </a:r>
          </a:p>
          <a:p>
            <a:pPr algn="ctr"/>
            <a:r>
              <a:rPr lang="en-US" sz="4000" b="1" dirty="0"/>
              <a:t> </a:t>
            </a:r>
            <a:endParaRPr lang="en-US" sz="4000" dirty="0"/>
          </a:p>
          <a:p>
            <a:pPr algn="ctr"/>
            <a:endParaRPr lang="en-US" sz="4000" b="1" dirty="0"/>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 57 Then some rose up and bore false witness against Him, saying, 58 "We heard Him say, 'I will destroy this temple that is made with hands, and within three days I will build another made without hands.' " 59 But not even then did their testimony agree.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66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710077"/>
          </a:xfrm>
          <a:prstGeom prst="rect">
            <a:avLst/>
          </a:prstGeom>
        </p:spPr>
        <p:txBody>
          <a:bodyPr wrap="square">
            <a:spAutoFit/>
          </a:bodyPr>
          <a:lstStyle/>
          <a:p>
            <a:pPr algn="ctr"/>
            <a:r>
              <a:rPr lang="en-US" sz="4000" dirty="0"/>
              <a:t> </a:t>
            </a:r>
            <a:r>
              <a:rPr lang="en-US" sz="4000" b="1" dirty="0"/>
              <a:t>60 And the high priest stood up in the midst and asked Jesus, saying, "Do You answer nothing? What is it these men testify against You?" 61 But He kept silent and answered nothing. Again the high priest asked Him, saying to Him, "Are You the Christ, the Son of the Blessed?" </a:t>
            </a:r>
            <a:endParaRPr lang="en-US" sz="4000" dirty="0"/>
          </a:p>
          <a:p>
            <a:pPr algn="ctr"/>
            <a:r>
              <a:rPr lang="en-US" sz="4000" b="1" dirty="0"/>
              <a:t> </a:t>
            </a:r>
            <a:endParaRPr lang="en-US" sz="4000" dirty="0"/>
          </a:p>
          <a:p>
            <a:pPr lvl="0" algn="ctr">
              <a:defRPr/>
            </a:pPr>
            <a:endParaRPr lang="en-US" sz="4000" dirty="0">
              <a:solidFill>
                <a:srgbClr val="FF0000"/>
              </a:solidFill>
            </a:endParaRP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27914</TotalTime>
  <Words>1034</Words>
  <Application>Microsoft Office PowerPoint</Application>
  <PresentationFormat>On-screen Show (4:3)</PresentationFormat>
  <Paragraphs>150</Paragraphs>
  <Slides>41</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41</vt:i4>
      </vt:variant>
    </vt:vector>
  </HeadingPairs>
  <TitlesOfParts>
    <vt:vector size="48"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1668</cp:revision>
  <dcterms:created xsi:type="dcterms:W3CDTF">2013-06-05T21:04:28Z</dcterms:created>
  <dcterms:modified xsi:type="dcterms:W3CDTF">2019-09-26T07:42:32Z</dcterms:modified>
</cp:coreProperties>
</file>