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1333" r:id="rId2"/>
    <p:sldId id="698" r:id="rId3"/>
    <p:sldId id="258" r:id="rId4"/>
    <p:sldId id="790" r:id="rId5"/>
    <p:sldId id="1074" r:id="rId6"/>
    <p:sldId id="259" r:id="rId7"/>
    <p:sldId id="617" r:id="rId8"/>
    <p:sldId id="616" r:id="rId9"/>
    <p:sldId id="260" r:id="rId10"/>
    <p:sldId id="789" r:id="rId11"/>
    <p:sldId id="518" r:id="rId12"/>
    <p:sldId id="704" r:id="rId13"/>
    <p:sldId id="706" r:id="rId14"/>
    <p:sldId id="874" r:id="rId15"/>
    <p:sldId id="875" r:id="rId16"/>
    <p:sldId id="876" r:id="rId17"/>
    <p:sldId id="877" r:id="rId18"/>
    <p:sldId id="878" r:id="rId19"/>
    <p:sldId id="879" r:id="rId20"/>
    <p:sldId id="709" r:id="rId21"/>
    <p:sldId id="708" r:id="rId22"/>
    <p:sldId id="1355" r:id="rId23"/>
    <p:sldId id="519" r:id="rId24"/>
    <p:sldId id="520" r:id="rId25"/>
    <p:sldId id="522" r:id="rId26"/>
    <p:sldId id="523" r:id="rId27"/>
    <p:sldId id="524" r:id="rId28"/>
    <p:sldId id="614" r:id="rId29"/>
    <p:sldId id="717" r:id="rId30"/>
    <p:sldId id="666" r:id="rId31"/>
    <p:sldId id="713" r:id="rId32"/>
    <p:sldId id="718" r:id="rId33"/>
    <p:sldId id="1343" r:id="rId34"/>
    <p:sldId id="1089" r:id="rId35"/>
    <p:sldId id="1090" r:id="rId36"/>
    <p:sldId id="1091" r:id="rId37"/>
    <p:sldId id="1092" r:id="rId38"/>
    <p:sldId id="1236" r:id="rId39"/>
    <p:sldId id="1237" r:id="rId40"/>
    <p:sldId id="1308" r:id="rId41"/>
    <p:sldId id="1309" r:id="rId42"/>
    <p:sldId id="1310" r:id="rId43"/>
    <p:sldId id="1311" r:id="rId44"/>
    <p:sldId id="135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10/6/2019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699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323439"/>
          </a:xfrm>
          <a:prstGeom prst="rect">
            <a:avLst/>
          </a:prstGeom>
        </p:spPr>
        <p:txBody>
          <a:bodyPr wrap="square">
            <a:spAutoFit/>
          </a:bodyPr>
          <a:lstStyle/>
          <a:p>
            <a:pPr algn="ctr"/>
            <a:r>
              <a:rPr lang="en-US" sz="4000" b="1" dirty="0"/>
              <a:t>“The Perfect Representation”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a:t>
            </a:r>
            <a:r>
              <a:rPr lang="en-US" sz="4000" b="1" u="sng" dirty="0"/>
              <a:t>Luke 6:17-19</a:t>
            </a:r>
            <a:endParaRPr lang="en-US" sz="4000" u="sng" dirty="0"/>
          </a:p>
          <a:p>
            <a:pPr algn="ctr"/>
            <a:r>
              <a:rPr lang="en-US" sz="4000" dirty="0"/>
              <a:t>17 And He came down with them and stood on a level place with a crowd of His disciples and a great multitude of people from all Judea and Jerusalem, and from the seacoast of </a:t>
            </a:r>
            <a:r>
              <a:rPr lang="en-US" sz="4000" dirty="0" err="1"/>
              <a:t>Tyre</a:t>
            </a:r>
            <a:r>
              <a:rPr lang="en-US" sz="4000" dirty="0"/>
              <a:t> and Sidon, who came to hear Him and be healed of their diseases,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18 as well as those who were tormented with unclean spirits. And they were healed. 19 And the whole multitude sought to touch Him, for power went out from Him and healed them all.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Grace</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63746"/>
          </a:xfrm>
          <a:prstGeom prst="rect">
            <a:avLst/>
          </a:prstGeom>
        </p:spPr>
        <p:txBody>
          <a:bodyPr wrap="square">
            <a:spAutoFit/>
          </a:bodyPr>
          <a:lstStyle/>
          <a:p>
            <a:pPr algn="ctr"/>
            <a:r>
              <a:rPr lang="en-US" sz="3700" b="1" u="sng" dirty="0"/>
              <a:t>2 Peter 1:1-3</a:t>
            </a:r>
            <a:endParaRPr lang="en-US" sz="3700" u="sng" dirty="0"/>
          </a:p>
          <a:p>
            <a:pPr algn="ctr"/>
            <a:r>
              <a:rPr lang="en-US" sz="3700" dirty="0"/>
              <a:t>1 Simon Peter, a bondservant and apostle of Jesus Christ, To those who have obtained like precious faith with us by the righteousness of our God and Savior Jesus Christ: 2 Grace and peace be multiplied to you in the knowledge of God and of Jesus our Lord, 3 as His divine power has given to us all things that pertain to life and godliness, through the knowledge of Him who called us by glory and virtue…</a:t>
            </a:r>
          </a:p>
          <a:p>
            <a:pPr algn="ctr"/>
            <a:r>
              <a:rPr lang="en-US" sz="3700" b="1" u="sng" dirty="0"/>
              <a:t> </a:t>
            </a:r>
            <a:endParaRPr lang="en-US" sz="3700" u="sng" dirty="0"/>
          </a:p>
          <a:p>
            <a:pPr algn="ctr"/>
            <a:endParaRPr lang="en-US" sz="37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dirty="0"/>
              <a:t>”all things that pertain to life”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dirty="0"/>
              <a:t>2. God’s Medicine</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Proverbs 4:20-22</a:t>
            </a:r>
            <a:endParaRPr lang="en-US" sz="4000" u="sng" dirty="0"/>
          </a:p>
          <a:p>
            <a:pPr algn="ctr"/>
            <a:r>
              <a:rPr lang="en-US" sz="4000" dirty="0"/>
              <a:t>20 My son, give attention to my words; Incline your ear to my sayings. 21 Do not let them depart from your eyes; Keep them in the midst of your heart; 22 For they are life to those who find them, And health to all their flesh.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Exodus 15:26  </a:t>
            </a:r>
            <a:r>
              <a:rPr lang="en-US" sz="2400" b="1" u="sng" dirty="0"/>
              <a:t>(American Standard Version</a:t>
            </a:r>
            <a:endParaRPr lang="en-US" sz="2400" u="sng" dirty="0"/>
          </a:p>
          <a:p>
            <a:pPr algn="ctr"/>
            <a:r>
              <a:rPr lang="en-US" sz="4000" dirty="0"/>
              <a:t>“and he said, If thou wilt diligently hearken to the voice of Jehovah thy God, and wilt do that which is right in his eyes, and wilt give ear to his commandments, and keep all his statutes, I will put none of the diseases upon thee, which I have put upon the Egyptians: for I am Jehovah that </a:t>
            </a:r>
            <a:r>
              <a:rPr lang="en-US" sz="4000" dirty="0" err="1"/>
              <a:t>healeth</a:t>
            </a:r>
            <a:r>
              <a:rPr lang="en-US" sz="4000" dirty="0"/>
              <a:t> thee.</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dirty="0"/>
              <a:t>  </a:t>
            </a:r>
            <a:r>
              <a:rPr lang="en-US" sz="4000" b="1" dirty="0"/>
              <a:t>3. God’s Plan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a:t>
            </a:r>
            <a:r>
              <a:rPr lang="en-US" sz="4000" b="1" u="sng" dirty="0"/>
              <a:t>John 10:10</a:t>
            </a:r>
            <a:endParaRPr lang="en-US" sz="4000" u="sng" dirty="0"/>
          </a:p>
          <a:p>
            <a:pPr algn="ctr"/>
            <a:r>
              <a:rPr lang="en-US" sz="4000" dirty="0">
                <a:solidFill>
                  <a:srgbClr val="FF0000"/>
                </a:solidFill>
              </a:rPr>
              <a:t>The thief does not come except to steal, and to kill, and to destroy. I have come that they may have life, and that they may have it more abundantly. </a:t>
            </a:r>
          </a:p>
          <a:p>
            <a:pPr algn="ctr"/>
            <a:r>
              <a:rPr lang="en-US" sz="4000" dirty="0">
                <a:solidFill>
                  <a:srgbClr val="FF0000"/>
                </a:solidFill>
              </a:rPr>
              <a:t> </a:t>
            </a:r>
          </a:p>
          <a:p>
            <a:pPr algn="ct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Matthew 6:10 </a:t>
            </a:r>
            <a:endParaRPr lang="en-US" sz="4000" u="sng" dirty="0"/>
          </a:p>
          <a:p>
            <a:pPr algn="ctr"/>
            <a:r>
              <a:rPr lang="en-US" sz="4000" dirty="0">
                <a:solidFill>
                  <a:srgbClr val="FF0000"/>
                </a:solidFill>
              </a:rPr>
              <a:t>“Your kingdom come. Your will be done on earth as it is in heaven.” </a:t>
            </a:r>
          </a:p>
          <a:p>
            <a:pPr algn="ctr"/>
            <a:r>
              <a:rPr lang="en-US" sz="4000" dirty="0">
                <a:solidFill>
                  <a:srgbClr val="FF0000"/>
                </a:solidFill>
              </a:rPr>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4. God’s Report</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04108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478970"/>
          </a:xfrm>
          <a:prstGeom prst="rect">
            <a:avLst/>
          </a:prstGeom>
        </p:spPr>
        <p:txBody>
          <a:bodyPr wrap="square">
            <a:spAutoFit/>
          </a:bodyPr>
          <a:lstStyle/>
          <a:p>
            <a:pPr algn="ctr"/>
            <a:r>
              <a:rPr lang="en-US" sz="4000" b="1" u="sng" dirty="0"/>
              <a:t>Isaiah 53:1-5</a:t>
            </a:r>
            <a:endParaRPr lang="en-US" sz="4000" u="sng" dirty="0"/>
          </a:p>
          <a:p>
            <a:pPr algn="ctr"/>
            <a:r>
              <a:rPr lang="en-US" sz="4000" dirty="0"/>
              <a:t>1 Who has believed our report? And to whom has the arm of the LORD been revealed? 2 For He shall grow up before Him as a tender plant, And as a root out of dry ground. He has no form or comeliness; And when we see Him, There is no beauty that we should desire Him.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3 He is despised and rejected by men, A Man of sorrows and acquainted with grief. And we hid, as it were, our faces from Him; He was despised, and we did not esteem Him. 4 Surely He has borne our griefs And carried our sorrows; Yet we esteemed Him stricken, Smitten by God, and afflicted.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3018949"/>
          </a:xfrm>
          <a:prstGeom prst="rect">
            <a:avLst/>
          </a:prstGeom>
        </p:spPr>
        <p:txBody>
          <a:bodyPr wrap="square">
            <a:spAutoFit/>
          </a:bodyPr>
          <a:lstStyle/>
          <a:p>
            <a:pPr algn="ctr"/>
            <a:r>
              <a:rPr lang="en-US" sz="4000" dirty="0"/>
              <a:t>5 But He was wounded for our transgressions, He was bruised for our iniquities; The chastisement for our peace was upon Him, And by His stripes we are healed. </a:t>
            </a:r>
          </a:p>
          <a:p>
            <a:pPr algn="ctr"/>
            <a:r>
              <a:rPr lang="en-US" sz="4000" dirty="0"/>
              <a:t> </a:t>
            </a:r>
          </a:p>
          <a:p>
            <a:pPr algn="ctr"/>
            <a:r>
              <a:rPr lang="en-US" sz="4000" dirty="0"/>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b="1" dirty="0">
                <a:solidFill>
                  <a:srgbClr val="FFFFFF"/>
                </a:solidFill>
              </a:rPr>
              <a:t> </a:t>
            </a:r>
            <a:endParaRPr lang="en-US" sz="4000"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“Who has Believed our Report?” </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Are you going to believe the symptoms in your body and the report from your doctor? </a:t>
            </a:r>
            <a:endParaRPr lang="en-US" sz="4000" dirty="0"/>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Will you believe the Word of God?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Isaiah 53:1</a:t>
            </a:r>
            <a:endParaRPr lang="en-US" sz="4000" u="sng" dirty="0"/>
          </a:p>
          <a:p>
            <a:pPr algn="ctr"/>
            <a:r>
              <a:rPr lang="en-US" sz="4000" dirty="0"/>
              <a:t>1 Who has believed our report? And to whom has the arm of the LORD been revealed?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By His Stripes We Are Healed Pt. 1</a:t>
            </a:r>
            <a:endParaRPr lang="en-US" sz="3200" dirty="0"/>
          </a:p>
          <a:p>
            <a:pPr algn="ctr"/>
            <a:r>
              <a:rPr lang="en-US" sz="2800" b="1" dirty="0"/>
              <a:t>By Pastor Fee Soliven</a:t>
            </a:r>
            <a:endParaRPr lang="en-US" sz="2800" dirty="0"/>
          </a:p>
          <a:p>
            <a:pPr algn="ctr"/>
            <a:r>
              <a:rPr lang="en-US" sz="3200" b="1" dirty="0"/>
              <a:t>Isaiah 53:4-4</a:t>
            </a:r>
            <a:endParaRPr lang="en-US" sz="3200" dirty="0"/>
          </a:p>
          <a:p>
            <a:pPr algn="ctr"/>
            <a:r>
              <a:rPr lang="en-US" sz="3200" b="1" dirty="0"/>
              <a:t>Sunday Morning</a:t>
            </a:r>
            <a:endParaRPr lang="en-US" sz="3200" dirty="0"/>
          </a:p>
          <a:p>
            <a:pPr algn="ctr"/>
            <a:r>
              <a:rPr lang="en-US" sz="3200" b="1" dirty="0"/>
              <a:t>October 6, 2019</a:t>
            </a:r>
            <a:endParaRPr lang="en-US" sz="3200" dirty="0"/>
          </a:p>
          <a:p>
            <a:pPr algn="ctr"/>
            <a:r>
              <a:rPr lang="en-US" sz="3200" dirty="0"/>
              <a:t> </a:t>
            </a:r>
          </a:p>
          <a:p>
            <a:pPr algn="ctr"/>
            <a:endParaRPr lang="en-US" sz="3200" dirty="0"/>
          </a:p>
        </p:txBody>
      </p:sp>
      <p:pic>
        <p:nvPicPr>
          <p:cNvPr id="4" name="Picture 3" descr="A group of people in a swimming pool&#10;&#10;Description automatically generated">
            <a:extLst>
              <a:ext uri="{FF2B5EF4-FFF2-40B4-BE49-F238E27FC236}">
                <a16:creationId xmlns:a16="http://schemas.microsoft.com/office/drawing/2014/main" id="{5B51625C-0CD4-4BC7-A676-292DAA7147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3999" cy="4436616"/>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6023683"/>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Isaiah 53:4</a:t>
            </a:r>
            <a:endParaRPr lang="en-US" sz="4000" u="sng" dirty="0"/>
          </a:p>
          <a:p>
            <a:pPr algn="ctr"/>
            <a:r>
              <a:rPr lang="en-US" sz="4000" dirty="0"/>
              <a:t>Surely He has borne our griefs And carried our sorrows; Yet we esteemed Him stricken, Smitten by God, and afflicted.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The Hebrew words for griefs and sorrows are</a:t>
            </a:r>
            <a:r>
              <a:rPr lang="en-US" sz="4000" b="1" dirty="0"/>
              <a:t> </a:t>
            </a:r>
            <a:r>
              <a:rPr lang="en-US" sz="4000" b="1" dirty="0" err="1"/>
              <a:t>choliy</a:t>
            </a:r>
            <a:r>
              <a:rPr lang="en-US" sz="4000" dirty="0"/>
              <a:t> and </a:t>
            </a:r>
            <a:r>
              <a:rPr lang="en-US" sz="4000" b="1" dirty="0" err="1"/>
              <a:t>mak’ob</a:t>
            </a:r>
            <a:r>
              <a:rPr lang="en-US" sz="4000" dirty="0"/>
              <a:t>. The literal translation for these words is </a:t>
            </a:r>
            <a:r>
              <a:rPr lang="en-US" sz="4000" b="1" dirty="0"/>
              <a:t>“sickness and pain.”</a:t>
            </a: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a:t>
            </a:r>
            <a:r>
              <a:rPr lang="en-US" sz="4000" b="1" dirty="0"/>
              <a:t>The Hebrew word for borne is </a:t>
            </a:r>
            <a:r>
              <a:rPr lang="en-US" sz="4000" b="1" dirty="0" err="1"/>
              <a:t>nasá</a:t>
            </a:r>
            <a:r>
              <a:rPr lang="en-US" sz="4000" b="1" dirty="0"/>
              <a:t>. It means “to lift up; to carry.” </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5. God’s Redemption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7265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4634776"/>
          </a:xfrm>
          <a:prstGeom prst="rect">
            <a:avLst/>
          </a:prstGeom>
        </p:spPr>
        <p:txBody>
          <a:bodyPr wrap="square">
            <a:spAutoFit/>
          </a:bodyPr>
          <a:lstStyle/>
          <a:p>
            <a:pPr algn="ctr"/>
            <a:r>
              <a:rPr lang="en-US" sz="3500" b="1" u="sng" dirty="0"/>
              <a:t>Galatians 3:11-14</a:t>
            </a:r>
            <a:endParaRPr lang="en-US" sz="3500" u="sng" dirty="0"/>
          </a:p>
          <a:p>
            <a:pPr algn="ctr"/>
            <a:r>
              <a:rPr lang="en-US" sz="3500" dirty="0"/>
              <a:t>11 But that no one is justified by the law in the sight of God is evident, for "the just shall live by faith."  12 Yet the law is not of faith, but "the man who does them shall live by them."  13 Christ has redeemed us from the curse of the law, having become a curse for us (for it is written, "Cursed is everyone who hangs on a tree"), 14 that the blessing of Abraham might come upon the Gentiles in Christ Jesus, that we might receive the promise of the Spirit through faith. </a:t>
            </a:r>
          </a:p>
          <a:p>
            <a:pPr algn="ctr"/>
            <a:r>
              <a:rPr lang="en-US" sz="3500" dirty="0"/>
              <a:t> </a:t>
            </a:r>
          </a:p>
          <a:p>
            <a:pPr algn="ctr"/>
            <a:r>
              <a:rPr lang="en-US" sz="3500" b="1" dirty="0"/>
              <a:t> </a:t>
            </a:r>
            <a:endParaRPr lang="en-US" sz="3500" dirty="0"/>
          </a:p>
          <a:p>
            <a:pPr algn="ctr"/>
            <a:r>
              <a:rPr lang="en-US" sz="3500" dirty="0"/>
              <a:t> </a:t>
            </a:r>
          </a:p>
          <a:p>
            <a:pPr algn="ctr"/>
            <a:r>
              <a:rPr lang="en-US" sz="3500" dirty="0"/>
              <a:t> </a:t>
            </a:r>
          </a:p>
          <a:p>
            <a:pPr algn="ctr"/>
            <a:r>
              <a:rPr lang="en-US" sz="3500" dirty="0"/>
              <a:t> </a:t>
            </a:r>
          </a:p>
          <a:p>
            <a:pPr algn="ctr"/>
            <a:endParaRPr lang="en-US" sz="3500" dirty="0"/>
          </a:p>
          <a:p>
            <a:pPr algn="ctr"/>
            <a:r>
              <a:rPr lang="en-US" sz="3500" dirty="0"/>
              <a:t>  </a:t>
            </a:r>
          </a:p>
          <a:p>
            <a:pPr algn="ctr"/>
            <a:r>
              <a:rPr lang="en-US" sz="3500" dirty="0"/>
              <a:t>  </a:t>
            </a:r>
          </a:p>
          <a:p>
            <a:pPr lvl="0" algn="ctr">
              <a:defRPr/>
            </a:pPr>
            <a:r>
              <a:rPr lang="en-US" sz="3500" dirty="0">
                <a:solidFill>
                  <a:srgbClr val="FFFFFF"/>
                </a:solidFill>
              </a:rPr>
              <a:t>  </a:t>
            </a:r>
          </a:p>
          <a:p>
            <a:pPr algn="ctr"/>
            <a:r>
              <a:rPr lang="en-US" sz="3500" dirty="0"/>
              <a:t> </a:t>
            </a:r>
          </a:p>
          <a:p>
            <a:pPr algn="ctr"/>
            <a:endParaRPr lang="en-US" sz="3500" dirty="0"/>
          </a:p>
          <a:p>
            <a:pPr algn="ctr"/>
            <a:r>
              <a:rPr lang="en-US" sz="3500" b="1" dirty="0"/>
              <a:t> </a:t>
            </a:r>
            <a:endParaRPr lang="en-US" sz="3500" dirty="0"/>
          </a:p>
          <a:p>
            <a:pPr algn="ctr"/>
            <a:r>
              <a:rPr lang="en-US" sz="3500" dirty="0"/>
              <a:t> </a:t>
            </a:r>
          </a:p>
          <a:p>
            <a:pPr algn="ctr"/>
            <a:r>
              <a:rPr lang="en-US" sz="35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5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Galatians 3:11</a:t>
            </a:r>
            <a:endParaRPr lang="en-US" sz="4000" u="sng" dirty="0"/>
          </a:p>
          <a:p>
            <a:pPr algn="ctr"/>
            <a:r>
              <a:rPr lang="en-US" sz="4000" dirty="0"/>
              <a:t>“But that no one is justified by the law in the sight of God is evident, for "the just shall live by faith."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2 Corinthians 5:21</a:t>
            </a:r>
            <a:endParaRPr lang="en-US" sz="4000" u="sng" dirty="0"/>
          </a:p>
          <a:p>
            <a:pPr algn="ctr"/>
            <a:r>
              <a:rPr lang="en-US" sz="4000" dirty="0"/>
              <a:t>“For He made Him who knew no sin to be sin for us, that we might become the righteousness of God in Him.” </a:t>
            </a:r>
          </a:p>
          <a:p>
            <a:pPr algn="ctr"/>
            <a:r>
              <a:rPr lang="en-US" sz="4000" dirty="0"/>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10:3-4</a:t>
            </a:r>
            <a:endParaRPr lang="en-US" sz="4000" u="sng" dirty="0"/>
          </a:p>
          <a:p>
            <a:pPr algn="ctr"/>
            <a:r>
              <a:rPr lang="en-US" sz="4000" dirty="0"/>
              <a:t>3 For they being ignorant of God's righteousness, and seeking to establish their own righteousness, have not submitted to the righteousness of God. 4 For Christ is the end of the law for righteousness to everyone who believes.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dirty="0"/>
              <a:t> </a:t>
            </a:r>
            <a:r>
              <a:rPr lang="en-US" sz="4000" b="1" dirty="0"/>
              <a:t>6. God’s Blessing</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Deuteronomy 28:1-6</a:t>
            </a:r>
            <a:endParaRPr lang="en-US" sz="4000" u="sng" dirty="0"/>
          </a:p>
          <a:p>
            <a:pPr algn="ctr"/>
            <a:r>
              <a:rPr lang="en-US" sz="4000" dirty="0"/>
              <a:t>1 "Now it shall come to pass, if you diligently obey the voice of the LORD your God, to observe carefully all His commandments which I command you today, that the LORD your God will set you high above all nations of the earth.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Isaiah 53:4-6</a:t>
            </a:r>
            <a:endParaRPr lang="en-US" sz="3700" u="sng" dirty="0"/>
          </a:p>
          <a:p>
            <a:pPr algn="ctr"/>
            <a:r>
              <a:rPr lang="en-US" sz="3700" dirty="0"/>
              <a:t>4 Surely He has borne our griefs And carried our sorrows; Yet we esteemed Him stricken, Smitten by God, and afflicted. 5 But He was wounded for our transgressions, He was bruised for our iniquities; The chastisement for our peace was upon Him, And by His stripes we are healed. 6 All we like sheep have gone astray; We have turned, every one, to his own way; And the LORD has laid on Him the iniquity of us all. </a:t>
            </a: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dirty="0"/>
              <a:t>2 And all these blessings shall come upon you and overtake you, because you obey the voice of the LORD your God: 3 Blessed shall you be in the city, and blessed shall you be in the country. 4 Blessed shall be the fruit of your body, the produce of your ground and the increase of your herds, the increase of your cattle and the offspring of your flocks.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5 Blessed shall be your basket and your kneading bowl. 6 Blessed shall you be when you come in, and blessed shall you be when you go out.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solidFill>
                  <a:srgbClr val="FF0000"/>
                </a:solidFill>
              </a:rPr>
              <a:t> </a:t>
            </a:r>
          </a:p>
          <a:p>
            <a:pPr algn="ctr"/>
            <a:r>
              <a:rPr lang="en-US" sz="4000" dirty="0"/>
              <a:t>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u="sng" dirty="0"/>
              <a:t> </a:t>
            </a:r>
            <a:r>
              <a:rPr lang="en-US" sz="4000" b="1" u="sng" dirty="0"/>
              <a:t>Galatians 3:13</a:t>
            </a:r>
            <a:endParaRPr lang="en-US" sz="4000" u="sng" dirty="0"/>
          </a:p>
          <a:p>
            <a:pPr algn="ctr"/>
            <a:r>
              <a:rPr lang="en-US" sz="4000" dirty="0"/>
              <a:t>“Christ has redeemed us from the curse of the law, having become a curse for us…” </a:t>
            </a:r>
          </a:p>
          <a:p>
            <a:pPr algn="ctr"/>
            <a:endParaRPr lang="en-US" sz="4000" dirty="0"/>
          </a:p>
          <a:p>
            <a:pPr algn="ct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b="1" u="sng" dirty="0"/>
              <a:t>Declaration of Faith</a:t>
            </a:r>
            <a:r>
              <a:rPr lang="en-US" sz="4000" dirty="0"/>
              <a:t> </a:t>
            </a:r>
          </a:p>
          <a:p>
            <a:pPr algn="ctr"/>
            <a:r>
              <a:rPr lang="en-US" sz="4000" dirty="0"/>
              <a:t>Jesus redeemed me from the curse of the Law, and I walk in all of the blessings of God. These blessings include divine health. I refuse to allow sickness to come on me. I overcome all sickness and disease through the blood of Jesus.</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844630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 Healing is God’s will for Mankind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3 John 2</a:t>
            </a:r>
            <a:endParaRPr lang="en-US" sz="4000" u="sng" dirty="0"/>
          </a:p>
          <a:p>
            <a:pPr algn="ctr"/>
            <a:r>
              <a:rPr lang="en-US" sz="4000" dirty="0"/>
              <a:t>“Beloved, I pray that you may prosper in all things and be in health, just as your soul prospers” </a:t>
            </a:r>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u="sng" dirty="0"/>
              <a:t> </a:t>
            </a:r>
            <a:r>
              <a:rPr lang="en-US" sz="4000" b="1" u="sng" dirty="0"/>
              <a:t>Hosea 4:6</a:t>
            </a:r>
            <a:endParaRPr lang="en-US" sz="4000" u="sng" dirty="0"/>
          </a:p>
          <a:p>
            <a:pPr algn="ctr"/>
            <a:r>
              <a:rPr lang="en-US" sz="4000" dirty="0"/>
              <a:t>“My people are destroyed for a lack of knowledge…”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1 Peter 2:24</a:t>
            </a:r>
            <a:endParaRPr lang="en-US" sz="4000" u="sng" dirty="0"/>
          </a:p>
          <a:p>
            <a:pPr algn="ctr"/>
            <a:r>
              <a:rPr lang="en-US" sz="4000" dirty="0"/>
              <a:t>“who Himself bore our sins in His own body on the tree, that we, having died to sins, might live for righteousness—by whose stripes you were healed.”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Hebrews 1:3</a:t>
            </a:r>
            <a:endParaRPr lang="en-US" sz="4000" u="sng" dirty="0"/>
          </a:p>
          <a:p>
            <a:pPr algn="ctr"/>
            <a:r>
              <a:rPr lang="en-US" sz="4000" dirty="0"/>
              <a:t>“who being the brightness of His glory and the express image of His person, and upholding all things by the word of His power, when He had by Himself purged our sins, sat down at the right hand of the Majesty on high”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24085</TotalTime>
  <Words>1139</Words>
  <Application>Microsoft Office PowerPoint</Application>
  <PresentationFormat>On-screen Show (4:3)</PresentationFormat>
  <Paragraphs>180</Paragraphs>
  <Slides>44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1547</cp:revision>
  <dcterms:created xsi:type="dcterms:W3CDTF">2013-06-05T21:04:28Z</dcterms:created>
  <dcterms:modified xsi:type="dcterms:W3CDTF">2019-10-06T21:47:00Z</dcterms:modified>
</cp:coreProperties>
</file>